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4197" y="3030454"/>
            <a:ext cx="8865958" cy="214313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7887" y="4958109"/>
            <a:ext cx="6529856" cy="8179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0993" y="796285"/>
            <a:ext cx="3584162" cy="13650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5566" y="2262901"/>
            <a:ext cx="12074228" cy="77334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0993" y="796285"/>
            <a:ext cx="3584162" cy="13650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7430" y="1975379"/>
            <a:ext cx="11688838" cy="83618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75752" y="2851193"/>
            <a:ext cx="11166534" cy="3066006"/>
            <a:chOff x="1175752" y="2851193"/>
            <a:chExt cx="11166534" cy="30660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5752" y="2851193"/>
              <a:ext cx="11166534" cy="30660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0993" y="806581"/>
            <a:ext cx="6264602" cy="13547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5752" y="865856"/>
            <a:ext cx="15934209" cy="57953"/>
            <a:chOff x="1175752" y="865856"/>
            <a:chExt cx="15934209" cy="579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752" y="865856"/>
              <a:ext cx="15934209" cy="579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75752" y="1972999"/>
            <a:ext cx="15934209" cy="57953"/>
            <a:chOff x="1175752" y="1972999"/>
            <a:chExt cx="15934209" cy="579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5752" y="1972999"/>
              <a:ext cx="15934209" cy="5795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2396" y="2960950"/>
            <a:ext cx="17095520" cy="109711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5343" y="4735691"/>
            <a:ext cx="9050268" cy="47712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2021-08-02T12:30:51Z</dcterms:created>
  <dcterms:modified xsi:type="dcterms:W3CDTF">2021-08-02T12:30:51Z</dcterms:modified>
</cp:coreProperties>
</file>