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D9729-E1A0-44B3-99A8-B4FFA669F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6CAF6-72E9-45A7-87AC-3E1FCA4E0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466CE-824D-4654-AEDC-11B027F7C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38E9-9CF7-407D-8C5B-74C3898C8608}" type="datetimeFigureOut">
              <a:rPr lang="sv-SE" smtClean="0"/>
              <a:t>2019-02-18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2EF4D-4B4D-4237-ACCA-3E6260E8A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06FDF-5D24-444C-A7E7-06A0E52C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6A80-2DED-40BF-8488-A75B576F906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3380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7F3B4-7D18-4704-B960-12D6FE0CE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317A57-0639-4D66-8471-47CAF2D7F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85520-1A57-4A1E-93C0-AED9136B6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38E9-9CF7-407D-8C5B-74C3898C8608}" type="datetimeFigureOut">
              <a:rPr lang="sv-SE" smtClean="0"/>
              <a:t>2019-02-18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1CC4F-0E2D-4959-B0E0-EE39E3B0B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11FF9-2973-4C73-B7DA-5CC96B1D4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6A80-2DED-40BF-8488-A75B576F906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5349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3B7EC1-09A9-4185-A64C-B02BB52C6A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F0B63-6C77-44F8-A3A0-5C20BD631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FE2C3-DF57-4644-B1C1-67F163251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38E9-9CF7-407D-8C5B-74C3898C8608}" type="datetimeFigureOut">
              <a:rPr lang="sv-SE" smtClean="0"/>
              <a:t>2019-02-18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D1661-E57E-4ACC-8926-0FFA19940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25417-A007-4073-B5D6-ED4D81101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6A80-2DED-40BF-8488-A75B576F906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46213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348C5-5955-4ED0-A9E6-0C0A3390D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AFF25-C02E-4099-AE1F-DBCA88D86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5F7BA-6173-425C-948D-F38543006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38E9-9CF7-407D-8C5B-74C3898C8608}" type="datetimeFigureOut">
              <a:rPr lang="sv-SE" smtClean="0"/>
              <a:t>2019-02-18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39CFB-5CE3-4B29-B7A9-40C29173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C6970-49F6-4CC0-B42E-8F71A6B0E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6A80-2DED-40BF-8488-A75B576F906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992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288A6-97B1-49C1-8CE9-4D4A16657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CE4CD-0304-4AC7-9DBE-789A5A197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172AD-9F39-4ECF-B6EF-0374436C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38E9-9CF7-407D-8C5B-74C3898C8608}" type="datetimeFigureOut">
              <a:rPr lang="sv-SE" smtClean="0"/>
              <a:t>2019-02-18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128D-B273-4835-9852-50F340234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10AB0-7C17-424E-9E0B-324F2C99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6A80-2DED-40BF-8488-A75B576F906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6995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DAE33-B504-4B2D-A37B-91105889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6DC8A-8FA1-4BE5-B0E9-828BDF611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750F3-8FAA-4212-8DD0-E07E2A91C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346F1-09CD-4FBE-9321-7BBE35E44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38E9-9CF7-407D-8C5B-74C3898C8608}" type="datetimeFigureOut">
              <a:rPr lang="sv-SE" smtClean="0"/>
              <a:t>2019-02-18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D797D-07CA-4A19-B808-321DA75C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85753-5393-460C-A7D9-A1B29132D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6A80-2DED-40BF-8488-A75B576F906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81089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62666-8EDB-440E-B8ED-7639A43FA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57B19-D68A-4492-8626-502EF44D3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BD259B-2398-4749-8B42-3BBDD6F6E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74A35C-55B8-4963-9C1F-CD1AC87549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F9FCB9-AB26-40D8-818B-5FB0B1BB83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AC6541-9744-4C37-9949-BE3B0C6C7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38E9-9CF7-407D-8C5B-74C3898C8608}" type="datetimeFigureOut">
              <a:rPr lang="sv-SE" smtClean="0"/>
              <a:t>2019-02-18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77DFCC-8DB5-4D75-82B7-BBBD4A87F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CEA4CB-C137-4405-B9D9-F311D8085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6A80-2DED-40BF-8488-A75B576F906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2311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AB220-EBD8-4046-99A9-48F2A495B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BA4A93-E911-48BC-926E-CF3A24EF7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38E9-9CF7-407D-8C5B-74C3898C8608}" type="datetimeFigureOut">
              <a:rPr lang="sv-SE" smtClean="0"/>
              <a:t>2019-02-18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57278-9643-4DB6-8059-1AB64DB8C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94F14-772A-409A-BC41-3C6611A4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6A80-2DED-40BF-8488-A75B576F906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9284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43744A-902C-44D0-B886-6C99827A3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38E9-9CF7-407D-8C5B-74C3898C8608}" type="datetimeFigureOut">
              <a:rPr lang="sv-SE" smtClean="0"/>
              <a:t>2019-02-18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B769C2-1580-43A6-A3D0-7954E908D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49C269-02B7-437B-83CA-1F5B3C461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6A80-2DED-40BF-8488-A75B576F906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17659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C5D92-4CCA-4EAE-8BCF-4653AF499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FA508-F499-4B59-86BA-26600112C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FD28CD-C4E1-49E7-9D14-2C7D3ECB8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67945-AD74-4FE7-967E-8BC5C68B6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38E9-9CF7-407D-8C5B-74C3898C8608}" type="datetimeFigureOut">
              <a:rPr lang="sv-SE" smtClean="0"/>
              <a:t>2019-02-18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E1E94-D4FF-43E2-A050-C40F29D8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59918-049E-4DAF-B29D-0F027417E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6A80-2DED-40BF-8488-A75B576F906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53817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2657C-9BEE-4E5B-B660-617E0A040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F1564D-0340-4255-B9FB-8A2390E7FC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923732-1FA1-490A-B1F3-2E7F65EAA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55C07-3EFB-45B4-A660-CCDF036F2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38E9-9CF7-407D-8C5B-74C3898C8608}" type="datetimeFigureOut">
              <a:rPr lang="sv-SE" smtClean="0"/>
              <a:t>2019-02-18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254C4-AEA4-4DD4-A971-0234D0FDF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18DE4-40EA-4E2A-AA7E-F5638DE0E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6A80-2DED-40BF-8488-A75B576F906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0535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EB714E-29F9-435D-9D08-DD037718D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7E13E-A6D7-4A9A-9C78-F49CD5676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747B4-82AA-4D8A-8814-78846D204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538E9-9CF7-407D-8C5B-74C3898C8608}" type="datetimeFigureOut">
              <a:rPr lang="sv-SE" smtClean="0"/>
              <a:t>2019-02-18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0092C-D6F1-4CE2-9D16-81885730E8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B8411-2F62-41B9-80F7-3DE34EC50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B6A80-2DED-40BF-8488-A75B576F906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0754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80E805BA-C158-4547-BEEA-B4288195A9FB}"/>
              </a:ext>
            </a:extLst>
          </p:cNvPr>
          <p:cNvSpPr/>
          <p:nvPr/>
        </p:nvSpPr>
        <p:spPr>
          <a:xfrm rot="3785635">
            <a:off x="3192378" y="2671010"/>
            <a:ext cx="1491916" cy="166837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59A617-A89E-45FC-9C3C-5DE7E2BAED34}"/>
              </a:ext>
            </a:extLst>
          </p:cNvPr>
          <p:cNvSpPr/>
          <p:nvPr/>
        </p:nvSpPr>
        <p:spPr>
          <a:xfrm rot="19922828">
            <a:off x="2507964" y="3088457"/>
            <a:ext cx="938464" cy="1925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158498-CEB3-4E58-9EEA-04726EEF365B}"/>
              </a:ext>
            </a:extLst>
          </p:cNvPr>
          <p:cNvSpPr/>
          <p:nvPr/>
        </p:nvSpPr>
        <p:spPr>
          <a:xfrm rot="8981199">
            <a:off x="3192375" y="4340903"/>
            <a:ext cx="938464" cy="1925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FD5579-FA6A-4B35-B189-56EC558C432F}"/>
              </a:ext>
            </a:extLst>
          </p:cNvPr>
          <p:cNvCxnSpPr>
            <a:cxnSpLocks/>
          </p:cNvCxnSpPr>
          <p:nvPr/>
        </p:nvCxnSpPr>
        <p:spPr>
          <a:xfrm>
            <a:off x="1548062" y="5574632"/>
            <a:ext cx="5694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EB26DE7-1352-42C5-A155-477D1204140D}"/>
              </a:ext>
            </a:extLst>
          </p:cNvPr>
          <p:cNvCxnSpPr>
            <a:cxnSpLocks/>
          </p:cNvCxnSpPr>
          <p:nvPr/>
        </p:nvCxnSpPr>
        <p:spPr>
          <a:xfrm flipV="1">
            <a:off x="1540041" y="810127"/>
            <a:ext cx="0" cy="4772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7540A1-7E3C-4D41-9810-B51780D8FBEF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194448" y="2013285"/>
            <a:ext cx="3663551" cy="18694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FB42DE-0C7B-4839-897A-0A31E8139331}"/>
              </a:ext>
            </a:extLst>
          </p:cNvPr>
          <p:cNvCxnSpPr>
            <a:cxnSpLocks/>
            <a:stCxn id="4" idx="3"/>
          </p:cNvCxnSpPr>
          <p:nvPr/>
        </p:nvCxnSpPr>
        <p:spPr>
          <a:xfrm flipH="1" flipV="1">
            <a:off x="1879333" y="1347537"/>
            <a:ext cx="1315115" cy="25351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9EA928D-D9F6-4371-9ECB-B22616C3054F}"/>
              </a:ext>
            </a:extLst>
          </p:cNvPr>
          <p:cNvCxnSpPr>
            <a:cxnSpLocks/>
          </p:cNvCxnSpPr>
          <p:nvPr/>
        </p:nvCxnSpPr>
        <p:spPr>
          <a:xfrm>
            <a:off x="1540041" y="3880508"/>
            <a:ext cx="5983706" cy="2641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Arc 26">
            <a:extLst>
              <a:ext uri="{FF2B5EF4-FFF2-40B4-BE49-F238E27FC236}">
                <a16:creationId xmlns:a16="http://schemas.microsoft.com/office/drawing/2014/main" id="{70351137-E043-4268-9621-A30D496FC70C}"/>
              </a:ext>
            </a:extLst>
          </p:cNvPr>
          <p:cNvSpPr/>
          <p:nvPr/>
        </p:nvSpPr>
        <p:spPr>
          <a:xfrm>
            <a:off x="4414350" y="2804415"/>
            <a:ext cx="2039739" cy="2152185"/>
          </a:xfrm>
          <a:prstGeom prst="arc">
            <a:avLst>
              <a:gd name="adj1" fmla="val 15797409"/>
              <a:gd name="adj2" fmla="val 0"/>
            </a:avLst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FE540E-ED95-49B3-B2F1-8C21643EDC17}"/>
              </a:ext>
            </a:extLst>
          </p:cNvPr>
          <p:cNvSpPr txBox="1"/>
          <p:nvPr/>
        </p:nvSpPr>
        <p:spPr>
          <a:xfrm>
            <a:off x="6157062" y="281314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θ</a:t>
            </a:r>
            <a:endParaRPr lang="sv-S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580A2AB-8572-4B59-9066-AEFD95A77B0B}"/>
              </a:ext>
            </a:extLst>
          </p:cNvPr>
          <p:cNvSpPr txBox="1"/>
          <p:nvPr/>
        </p:nvSpPr>
        <p:spPr>
          <a:xfrm>
            <a:off x="6671089" y="1630337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X</a:t>
            </a:r>
            <a:r>
              <a:rPr lang="sv-SE" sz="1000" dirty="0"/>
              <a:t>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8A2D7C-485D-4636-A994-18321A26881E}"/>
              </a:ext>
            </a:extLst>
          </p:cNvPr>
          <p:cNvSpPr txBox="1"/>
          <p:nvPr/>
        </p:nvSpPr>
        <p:spPr>
          <a:xfrm>
            <a:off x="1696430" y="939995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Y</a:t>
            </a:r>
            <a:r>
              <a:rPr lang="sv-SE" sz="1000" dirty="0"/>
              <a:t>R</a:t>
            </a:r>
            <a:endParaRPr lang="sv-SE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EFD7B3-B9FE-46CB-A7BE-8C305576FFC9}"/>
              </a:ext>
            </a:extLst>
          </p:cNvPr>
          <p:cNvSpPr txBox="1"/>
          <p:nvPr/>
        </p:nvSpPr>
        <p:spPr>
          <a:xfrm>
            <a:off x="7331226" y="5404815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X</a:t>
            </a:r>
            <a:r>
              <a:rPr lang="sv-SE" sz="1000" dirty="0"/>
              <a:t>G</a:t>
            </a:r>
            <a:endParaRPr lang="sv-SE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1C87B5-0CDF-46DF-8E8F-5E0B094DEC97}"/>
              </a:ext>
            </a:extLst>
          </p:cNvPr>
          <p:cNvSpPr txBox="1"/>
          <p:nvPr/>
        </p:nvSpPr>
        <p:spPr>
          <a:xfrm>
            <a:off x="1359549" y="41515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Y</a:t>
            </a:r>
            <a:r>
              <a:rPr lang="sv-SE" sz="1000" dirty="0"/>
              <a:t>G</a:t>
            </a:r>
            <a:endParaRPr lang="sv-SE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951D8ED-AC7D-4D14-976F-E01243CD61F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94448" y="3882695"/>
            <a:ext cx="13498" cy="169193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B8E52C-A524-4A22-8C7A-19D16C6800E9}"/>
              </a:ext>
            </a:extLst>
          </p:cNvPr>
          <p:cNvCxnSpPr>
            <a:cxnSpLocks/>
          </p:cNvCxnSpPr>
          <p:nvPr/>
        </p:nvCxnSpPr>
        <p:spPr>
          <a:xfrm flipH="1">
            <a:off x="2845810" y="2460000"/>
            <a:ext cx="1437459" cy="779529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54EB58-3C6C-4BB0-A0CF-B163970311EC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283269" y="2460000"/>
            <a:ext cx="398955" cy="667704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A4E0B3D-2844-41B0-915F-353885C2C250}"/>
              </a:ext>
            </a:extLst>
          </p:cNvPr>
          <p:cNvSpPr txBox="1"/>
          <p:nvPr/>
        </p:nvSpPr>
        <p:spPr>
          <a:xfrm>
            <a:off x="4489045" y="2570757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latin typeface="Monotype Corsiva" panose="03010101010201010101" pitchFamily="66" charset="0"/>
              </a:rPr>
              <a:t>l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CD84B05-FBEB-4FB7-95A2-185C8A2C7BD0}"/>
              </a:ext>
            </a:extLst>
          </p:cNvPr>
          <p:cNvSpPr/>
          <p:nvPr/>
        </p:nvSpPr>
        <p:spPr>
          <a:xfrm>
            <a:off x="8474471" y="2793852"/>
            <a:ext cx="2221831" cy="217934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551914-6BA5-46EA-827C-794E2C08E935}"/>
              </a:ext>
            </a:extLst>
          </p:cNvPr>
          <p:cNvCxnSpPr>
            <a:cxnSpLocks/>
            <a:stCxn id="2" idx="0"/>
          </p:cNvCxnSpPr>
          <p:nvPr/>
        </p:nvCxnSpPr>
        <p:spPr>
          <a:xfrm>
            <a:off x="9585387" y="2793852"/>
            <a:ext cx="0" cy="117331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44430D9-98B7-41C3-9DA7-0379A033E837}"/>
              </a:ext>
            </a:extLst>
          </p:cNvPr>
          <p:cNvCxnSpPr>
            <a:cxnSpLocks/>
            <a:endCxn id="2" idx="6"/>
          </p:cNvCxnSpPr>
          <p:nvPr/>
        </p:nvCxnSpPr>
        <p:spPr>
          <a:xfrm flipV="1">
            <a:off x="9585386" y="3883522"/>
            <a:ext cx="1110916" cy="8364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Arc 24">
            <a:extLst>
              <a:ext uri="{FF2B5EF4-FFF2-40B4-BE49-F238E27FC236}">
                <a16:creationId xmlns:a16="http://schemas.microsoft.com/office/drawing/2014/main" id="{399816EC-6D72-4394-BDB8-1ED9FDBF2213}"/>
              </a:ext>
            </a:extLst>
          </p:cNvPr>
          <p:cNvSpPr/>
          <p:nvPr/>
        </p:nvSpPr>
        <p:spPr>
          <a:xfrm>
            <a:off x="9140219" y="3479121"/>
            <a:ext cx="914400" cy="914400"/>
          </a:xfrm>
          <a:prstGeom prst="arc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73B4BB-FDAB-4706-8B37-AA818B24AAF4}"/>
              </a:ext>
            </a:extLst>
          </p:cNvPr>
          <p:cNvSpPr txBox="1"/>
          <p:nvPr/>
        </p:nvSpPr>
        <p:spPr>
          <a:xfrm>
            <a:off x="9270438" y="306332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C3FDA92-9215-4A59-987C-208B83E2829E}"/>
              </a:ext>
            </a:extLst>
          </p:cNvPr>
          <p:cNvSpPr txBox="1"/>
          <p:nvPr/>
        </p:nvSpPr>
        <p:spPr>
          <a:xfrm>
            <a:off x="9867709" y="3303851"/>
            <a:ext cx="37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φ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8691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Monotype Corsiva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Bergdahl, Sverre</dc:creator>
  <cp:lastModifiedBy>Bergdahl, Sverre</cp:lastModifiedBy>
  <cp:revision>6</cp:revision>
  <dcterms:created xsi:type="dcterms:W3CDTF">2019-01-28T10:43:43Z</dcterms:created>
  <dcterms:modified xsi:type="dcterms:W3CDTF">2019-02-18T13:12:57Z</dcterms:modified>
</cp:coreProperties>
</file>