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C8D9-EBC4-4D16-8A2A-EFE9C1396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4A843-C1A3-4590-9B62-2AC702009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AD224-3F92-4DA7-B1E5-BD883DAC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DCD-392E-43A4-9059-8D9F2D7FE8A4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2A6A6-DEAC-49E7-9292-EAD60D41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6E68-E059-4BF9-BCA0-E82BE736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A63-1617-4B2F-9179-5F8F685462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990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2528-4D14-43B7-A8A5-634E0697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FB2F6-1925-4B96-8471-ED4DD8967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5642E-DCAD-4B67-A9BF-40D97098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DCD-392E-43A4-9059-8D9F2D7FE8A4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1AFF-7506-4EDC-B7DE-BD1F32D3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4FFA-8CB8-4E1E-97CC-6F0AB68F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A63-1617-4B2F-9179-5F8F685462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06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16890-C8F0-43C1-A99F-0BFECC78E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0846B-952C-4325-82FC-3B5ADCABE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B62E-EA98-4F70-A27D-ECA0B619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DCD-392E-43A4-9059-8D9F2D7FE8A4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CDF3-B55D-40AB-970B-5F606F8A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A0D3-B91A-4916-AF2D-88598C1E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A63-1617-4B2F-9179-5F8F685462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939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8184-5EFE-4B59-8DA0-1DB5BAED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52E08-F88F-441B-9F04-F7329AEA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EC69-B9EC-41B5-A303-F4E3C305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DCD-392E-43A4-9059-8D9F2D7FE8A4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7577-09E9-41CD-88B4-6874A392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DADB-2E16-4E28-946F-268A20BF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A63-1617-4B2F-9179-5F8F685462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323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25DB-3B25-4B15-B7B7-4FD19B2D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1308E-953B-43EF-A3AE-F78022968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BA5D8-C132-478C-9326-4EA05149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DCD-392E-43A4-9059-8D9F2D7FE8A4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6B8E-1FB5-4DA7-B1F5-C876DFA9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F9268-4102-48A5-903B-E9F3996A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A63-1617-4B2F-9179-5F8F685462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87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AD8D-7D80-4132-AB25-E5AD7738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9446-2E8E-4F4E-8A58-6658DAAB2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B16ED-2296-4835-B1AF-44DC44515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6D11D-60DF-4589-B866-78B1C096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DCD-392E-43A4-9059-8D9F2D7FE8A4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7483B-D7FF-4C0C-B820-3851ECC9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B7D5E-7C82-4B8B-B04D-EA17363F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A63-1617-4B2F-9179-5F8F685462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336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7FBD-C628-4E53-8370-A738353B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0F3DF-50D4-4E19-8A61-231BE562C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2569B-4270-4F20-A04C-081E17142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1099F-A3ED-421F-8EC0-CC3B2D871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830EA-75A3-486D-9BB3-7F5F195B6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A52F5-D32B-432B-874A-784A30CF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DCD-392E-43A4-9059-8D9F2D7FE8A4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B4FF2-923F-47BD-BC54-6AF3B8AF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56B11-10F8-4F5D-8893-9E3D5B1F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A63-1617-4B2F-9179-5F8F685462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091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0828-5F3A-491B-ACDA-D59C8D03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A4DF9-4775-4DE3-AA11-8CC152BC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DCD-392E-43A4-9059-8D9F2D7FE8A4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A04AB-176F-42B9-94E2-E53A7781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854D6-7BA7-4E85-95C1-78296BF5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A63-1617-4B2F-9179-5F8F685462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52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6CFC8-1D23-4833-A81B-19FDFDA3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DCD-392E-43A4-9059-8D9F2D7FE8A4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DC172-5B30-4FFC-B2A9-13E4EA70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20B4E-7ADC-4F88-8669-70F94D20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A63-1617-4B2F-9179-5F8F685462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579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664A-9090-42DC-B616-678790D3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5856-8200-47A9-A67C-B9393368B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A89AC-9195-45FF-8B3D-994C72AD1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11207-5471-431D-A209-96692F96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DCD-392E-43A4-9059-8D9F2D7FE8A4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49801-7E89-475E-8795-64A3EBE2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C1A6A-F270-43FC-A365-CA0B65BC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A63-1617-4B2F-9179-5F8F685462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599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779E-A668-4D07-AAF8-46A3ADB2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969FB-0B20-4FAE-A15C-0B5DC44B3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2C350-16AE-43CE-860C-93A818168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BC3D-C03E-4E08-AC3F-3FE3D6C2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6DCD-392E-43A4-9059-8D9F2D7FE8A4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EC927-9B9F-46AC-9B1D-ACE2ABBB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4790-660E-4413-8105-23EF68E2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F3A63-1617-4B2F-9179-5F8F685462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93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021F2-A626-48BA-8103-EC0304CB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CC99C-E993-494D-BEC6-A0B0A253D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D86CD-BDD0-4EFC-A5A3-64B5086C0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6DCD-392E-43A4-9059-8D9F2D7FE8A4}" type="datetimeFigureOut">
              <a:rPr lang="sv-SE" smtClean="0"/>
              <a:t>2019-02-18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15FA-0AEA-42FC-AFAF-E631FA57A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CCA46-3451-4C46-B6E5-4CF275931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F3A63-1617-4B2F-9179-5F8F685462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555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obot">
            <a:extLst>
              <a:ext uri="{FF2B5EF4-FFF2-40B4-BE49-F238E27FC236}">
                <a16:creationId xmlns:a16="http://schemas.microsoft.com/office/drawing/2014/main" id="{FBED27EC-7BFF-44A5-8C44-F2CED8DB8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7241" y="2233863"/>
            <a:ext cx="1969169" cy="1969169"/>
          </a:xfrm>
          <a:prstGeom prst="rect">
            <a:avLst/>
          </a:prstGeom>
        </p:spPr>
      </p:pic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3292445B-0E81-4E67-B9F4-0147E0D59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3431" y="1249278"/>
            <a:ext cx="1969169" cy="1969169"/>
          </a:xfrm>
          <a:prstGeom prst="rect">
            <a:avLst/>
          </a:prstGeom>
        </p:spPr>
      </p:pic>
      <p:pic>
        <p:nvPicPr>
          <p:cNvPr id="8" name="Graphic 7" descr="Laptop">
            <a:extLst>
              <a:ext uri="{FF2B5EF4-FFF2-40B4-BE49-F238E27FC236}">
                <a16:creationId xmlns:a16="http://schemas.microsoft.com/office/drawing/2014/main" id="{FDC082C3-E470-4BCB-AE04-71363AF00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3431" y="4203032"/>
            <a:ext cx="1969169" cy="196916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CB4359-F3E0-40B3-85D2-B76D7C234D7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034589" y="2233863"/>
            <a:ext cx="3368842" cy="5735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1C0945-2CB8-4A88-A70A-59AB8B9479F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966410" y="3922295"/>
            <a:ext cx="3437021" cy="1265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72614E-0ED7-4984-BCFC-E5DEA0856F5F}"/>
              </a:ext>
            </a:extLst>
          </p:cNvPr>
          <p:cNvSpPr txBox="1"/>
          <p:nvPr/>
        </p:nvSpPr>
        <p:spPr>
          <a:xfrm>
            <a:off x="7507710" y="3016373"/>
            <a:ext cx="176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Windows Laptop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FE62C1-4C63-42C2-92A6-341CEACB07E4}"/>
              </a:ext>
            </a:extLst>
          </p:cNvPr>
          <p:cNvSpPr txBox="1"/>
          <p:nvPr/>
        </p:nvSpPr>
        <p:spPr>
          <a:xfrm>
            <a:off x="7746204" y="5987535"/>
            <a:ext cx="1283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ROS-Laptop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38A44-EAC5-4F69-A91C-B6F630E3D048}"/>
              </a:ext>
            </a:extLst>
          </p:cNvPr>
          <p:cNvSpPr txBox="1"/>
          <p:nvPr/>
        </p:nvSpPr>
        <p:spPr>
          <a:xfrm rot="21009608">
            <a:off x="4154858" y="2070463"/>
            <a:ext cx="306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Control and logging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8DD21-1E74-4636-9996-C156B6B1A249}"/>
              </a:ext>
            </a:extLst>
          </p:cNvPr>
          <p:cNvSpPr txBox="1"/>
          <p:nvPr/>
        </p:nvSpPr>
        <p:spPr>
          <a:xfrm rot="1236067">
            <a:off x="4128962" y="4053212"/>
            <a:ext cx="322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344567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Bergdahl, Sverre</dc:creator>
  <cp:lastModifiedBy>Bergdahl, Sverre</cp:lastModifiedBy>
  <cp:revision>2</cp:revision>
  <dcterms:created xsi:type="dcterms:W3CDTF">2019-02-11T09:26:13Z</dcterms:created>
  <dcterms:modified xsi:type="dcterms:W3CDTF">2019-02-18T11:41:24Z</dcterms:modified>
</cp:coreProperties>
</file>