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38EF-02AF-40E0-BBFE-D6F98DB3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85D7-A121-4D30-9BA9-FFAF6B87E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D862-4BEB-40BA-9B6D-B946AB87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8724-453C-46DC-8F78-D47E01580F5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EAE0E-146A-47E5-BEFB-7CDDC359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F8CB-18DB-41A3-83AD-D0D732DD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2FA6-C16F-4A33-A125-AFA91C75DC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15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F07F-290F-4F2B-9893-77CCB9B6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DCB2B-FD4C-4424-8349-3B25535F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C6A9-169E-42CD-9A36-F790BD1B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8724-453C-46DC-8F78-D47E01580F5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F943-B490-423B-A9A6-4959986F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2203-24B3-45A0-B67B-C3F8F26F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2FA6-C16F-4A33-A125-AFA91C75DC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08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A5729-2F8E-4FEC-B30A-E1EAFBD15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6BDEB-F009-409A-AF70-10735E922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602C-0564-48E6-A991-F3B6C980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8724-453C-46DC-8F78-D47E01580F5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E337-C079-46AD-936A-10899207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E04B-2047-425C-8FF2-5C91E275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2FA6-C16F-4A33-A125-AFA91C75DC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65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864D-E57D-4943-B043-7D3D169E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AE74-0C49-4EE0-9BCD-BB30486A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9E693-6C19-406B-A2C8-6357A605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8724-453C-46DC-8F78-D47E01580F5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1555-F725-468C-BD76-CF357BCA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BAF5-1E2C-4E3F-9D10-BFF4C01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2FA6-C16F-4A33-A125-AFA91C75DC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507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3123-D03B-45A0-8A71-D1B53B1A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EED32-4A30-4655-A701-6CA3EB18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A69A-A230-4EAF-9DB5-CD11F286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8724-453C-46DC-8F78-D47E01580F5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C2EA-C6FD-474E-A2DD-65BB3DDC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2D51-B0D6-4A93-8E1B-14D88F02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2FA6-C16F-4A33-A125-AFA91C75DC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346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3C13-27D4-4600-8AE7-642EFA30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CA5-4F20-4A04-889C-E20BFC367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E8182-F6DA-4248-8C2A-6FBFB4F8C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E4CA0-D4B6-4928-A681-B625F627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8724-453C-46DC-8F78-D47E01580F5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04AD7-BB0B-4A26-BD95-822C903C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55FF5-226B-488A-A542-9F59D7A7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2FA6-C16F-4A33-A125-AFA91C75DC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362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B060-122C-4297-9323-9D083E93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CE371-6A1B-40A1-8523-DC2241D6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85ED1-D5B8-4C2D-8DF5-2753B98AB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E20BC-D3B4-47F0-B008-BBBC46853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DA2FB-288C-4BF9-9B74-4019996A0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40817-F17F-4CF3-B01C-F5718BDB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8724-453C-46DC-8F78-D47E01580F5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087B7-60DE-46F1-9671-DC5D28C9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4F678-16C1-483D-AE98-2162772E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2FA6-C16F-4A33-A125-AFA91C75DC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925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0625-D56A-4608-8AF7-9BAAC0E3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8D398-8A75-46CA-9913-F250E9F2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8724-453C-46DC-8F78-D47E01580F5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E1B2-942E-4DCF-AA25-1610BAB5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DF2F6-E8BC-4517-9B6A-DD0D9006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2FA6-C16F-4A33-A125-AFA91C75DC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B8FF5-8010-46FD-890C-A2A6B9D1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8724-453C-46DC-8F78-D47E01580F5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AA89C-2BB9-44BA-8940-A5ED8F0F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A1603-08D5-4799-9B45-9AC820F4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2FA6-C16F-4A33-A125-AFA91C75DC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8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20D6-BC44-4E2C-A2CE-FF0CDC29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7689-BED9-4721-86F9-87DCD034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8A4F0-9AC8-415E-A997-D578E5926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4B437-773D-4898-8934-D7F8D5C6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8724-453C-46DC-8F78-D47E01580F5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E1CF3-6F4C-4F94-AC28-9374AACE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3CE76-1719-4652-96B0-6B6E5F6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2FA6-C16F-4A33-A125-AFA91C75DC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892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366D-7A1C-4A28-A354-0AFF6998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08E96-33F6-4B6F-BC98-60577122D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6F894-06AA-401D-9955-E1DFB4C9C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450AB-5DA1-46F3-B73B-8CD91269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8724-453C-46DC-8F78-D47E01580F5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AA5F5-EF56-4798-A8FB-FDA174F4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2251A-7FFC-49A3-A7D2-978D8F23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2FA6-C16F-4A33-A125-AFA91C75DC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81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FAF5-9FF0-407C-895B-FE03DDFF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1618-464A-48B4-9DDA-1C745CD4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4EC33-DF52-40AB-8B37-CDB2F7400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8724-453C-46DC-8F78-D47E01580F5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569AC-93FD-4F58-BA05-738C05F1F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9E56-64BA-4478-B361-2F3868BA3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2FA6-C16F-4A33-A125-AFA91C75DC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69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A8DE-F56E-4760-8EF0-1448C673D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8254" y="1122363"/>
            <a:ext cx="3216441" cy="2387600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8A9CC-9956-42CD-93C1-B3D6865D5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4472" y="3602038"/>
            <a:ext cx="4438997" cy="1655762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72DCC-339B-4AAD-A656-87B9877815C0}"/>
              </a:ext>
            </a:extLst>
          </p:cNvPr>
          <p:cNvSpPr/>
          <p:nvPr/>
        </p:nvSpPr>
        <p:spPr>
          <a:xfrm>
            <a:off x="2148255" y="1122363"/>
            <a:ext cx="8392281" cy="4763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 distance=5cm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C887D-5FCB-422D-8896-3E06885590BF}"/>
              </a:ext>
            </a:extLst>
          </p:cNvPr>
          <p:cNvSpPr/>
          <p:nvPr/>
        </p:nvSpPr>
        <p:spPr>
          <a:xfrm>
            <a:off x="2630904" y="1519009"/>
            <a:ext cx="252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Global Planner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F9D92B-66F2-428D-9AF1-C6997FB26E2C}"/>
              </a:ext>
            </a:extLst>
          </p:cNvPr>
          <p:cNvSpPr/>
          <p:nvPr/>
        </p:nvSpPr>
        <p:spPr>
          <a:xfrm>
            <a:off x="7523746" y="1519009"/>
            <a:ext cx="252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Global Costmap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4F5D10-AEAE-45E0-96AC-DC318D140225}"/>
              </a:ext>
            </a:extLst>
          </p:cNvPr>
          <p:cNvSpPr/>
          <p:nvPr/>
        </p:nvSpPr>
        <p:spPr>
          <a:xfrm>
            <a:off x="2630904" y="4437104"/>
            <a:ext cx="252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Local planner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8014F5-16B5-42C6-B384-9902AEFA31EA}"/>
              </a:ext>
            </a:extLst>
          </p:cNvPr>
          <p:cNvSpPr/>
          <p:nvPr/>
        </p:nvSpPr>
        <p:spPr>
          <a:xfrm>
            <a:off x="7523746" y="4437104"/>
            <a:ext cx="252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Local costmap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07D905-26D9-4C4A-BF8D-E97F0F8FD6ED}"/>
              </a:ext>
            </a:extLst>
          </p:cNvPr>
          <p:cNvSpPr/>
          <p:nvPr/>
        </p:nvSpPr>
        <p:spPr>
          <a:xfrm>
            <a:off x="5630778" y="2995655"/>
            <a:ext cx="252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Recovery behaviour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6DD363-1711-451A-BB70-D545CE4824EE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5150904" y="2059009"/>
            <a:ext cx="2300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BA254F-0127-4CE9-A949-43F35E113002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890904" y="2599009"/>
            <a:ext cx="0" cy="183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569B2-67BF-4D39-8988-097388469363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6890778" y="2440847"/>
            <a:ext cx="1002013" cy="55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74CF7B-A31C-47AF-BF88-7D9CAA7B0998}"/>
              </a:ext>
            </a:extLst>
          </p:cNvPr>
          <p:cNvCxnSpPr>
            <a:cxnSpLocks/>
            <a:stCxn id="9" idx="1"/>
            <a:endCxn id="10" idx="4"/>
          </p:cNvCxnSpPr>
          <p:nvPr/>
        </p:nvCxnSpPr>
        <p:spPr>
          <a:xfrm flipH="1" flipV="1">
            <a:off x="6890778" y="4075655"/>
            <a:ext cx="1002013" cy="51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1E7604-8A59-4173-8EEF-17611DDE1E99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5150904" y="4977104"/>
            <a:ext cx="232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F20D2E-5956-4697-AF84-AF72F72D400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890904" y="5517104"/>
            <a:ext cx="0" cy="120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D8BAC7-46A6-49DF-A909-0B57F177FB22}"/>
              </a:ext>
            </a:extLst>
          </p:cNvPr>
          <p:cNvCxnSpPr>
            <a:cxnSpLocks/>
          </p:cNvCxnSpPr>
          <p:nvPr/>
        </p:nvCxnSpPr>
        <p:spPr>
          <a:xfrm>
            <a:off x="3890904" y="108857"/>
            <a:ext cx="0" cy="14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350FC9-70AB-4557-B22B-E6F9E4FD59B4}"/>
              </a:ext>
            </a:extLst>
          </p:cNvPr>
          <p:cNvCxnSpPr>
            <a:cxnSpLocks/>
          </p:cNvCxnSpPr>
          <p:nvPr/>
        </p:nvCxnSpPr>
        <p:spPr>
          <a:xfrm flipH="1">
            <a:off x="10043746" y="2059009"/>
            <a:ext cx="1987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43CD16-8E71-471C-A7B9-871E626664CB}"/>
              </a:ext>
            </a:extLst>
          </p:cNvPr>
          <p:cNvCxnSpPr>
            <a:cxnSpLocks/>
          </p:cNvCxnSpPr>
          <p:nvPr/>
        </p:nvCxnSpPr>
        <p:spPr>
          <a:xfrm>
            <a:off x="336884" y="4977104"/>
            <a:ext cx="2294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BF5166-650F-443B-B171-4A6DEED8C45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8783746" y="2599009"/>
            <a:ext cx="0" cy="1838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2C044E-9E7C-4FB1-A098-4AF4FD51C0C2}"/>
              </a:ext>
            </a:extLst>
          </p:cNvPr>
          <p:cNvCxnSpPr>
            <a:cxnSpLocks/>
          </p:cNvCxnSpPr>
          <p:nvPr/>
        </p:nvCxnSpPr>
        <p:spPr>
          <a:xfrm>
            <a:off x="8783746" y="3503885"/>
            <a:ext cx="3003701" cy="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6676CD-DAF2-476E-8437-784F6C53A618}"/>
              </a:ext>
            </a:extLst>
          </p:cNvPr>
          <p:cNvSpPr txBox="1"/>
          <p:nvPr/>
        </p:nvSpPr>
        <p:spPr>
          <a:xfrm>
            <a:off x="3944699" y="384727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Navigation goal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5DA1A2-344D-40D0-A332-970230B1A26F}"/>
              </a:ext>
            </a:extLst>
          </p:cNvPr>
          <p:cNvSpPr txBox="1"/>
          <p:nvPr/>
        </p:nvSpPr>
        <p:spPr>
          <a:xfrm>
            <a:off x="317947" y="4547937"/>
            <a:ext cx="160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Odometry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A457D0-2195-4093-AA4B-F8E72F2C082A}"/>
              </a:ext>
            </a:extLst>
          </p:cNvPr>
          <p:cNvSpPr txBox="1"/>
          <p:nvPr/>
        </p:nvSpPr>
        <p:spPr>
          <a:xfrm>
            <a:off x="10642356" y="3062066"/>
            <a:ext cx="12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Sensor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8E6A50-4A53-4288-B0E3-17368EFD5770}"/>
              </a:ext>
            </a:extLst>
          </p:cNvPr>
          <p:cNvSpPr txBox="1"/>
          <p:nvPr/>
        </p:nvSpPr>
        <p:spPr>
          <a:xfrm>
            <a:off x="10642356" y="172904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Map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F2B6B6-8CC8-4372-9E22-EE9A5970E804}"/>
              </a:ext>
            </a:extLst>
          </p:cNvPr>
          <p:cNvSpPr txBox="1"/>
          <p:nvPr/>
        </p:nvSpPr>
        <p:spPr>
          <a:xfrm>
            <a:off x="3890904" y="6251171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Commands to drive module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E8E955-617C-4479-A9FC-10C9454AD4A6}"/>
              </a:ext>
            </a:extLst>
          </p:cNvPr>
          <p:cNvCxnSpPr/>
          <p:nvPr/>
        </p:nvCxnSpPr>
        <p:spPr>
          <a:xfrm>
            <a:off x="446314" y="2995655"/>
            <a:ext cx="1701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E7895D-9A56-4919-A653-A2E3B722D2EF}"/>
              </a:ext>
            </a:extLst>
          </p:cNvPr>
          <p:cNvSpPr txBox="1"/>
          <p:nvPr/>
        </p:nvSpPr>
        <p:spPr>
          <a:xfrm>
            <a:off x="398362" y="2584498"/>
            <a:ext cx="12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69151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Bergdahl, Sverre</dc:creator>
  <cp:lastModifiedBy>Bergdahl, Sverre</cp:lastModifiedBy>
  <cp:revision>5</cp:revision>
  <dcterms:created xsi:type="dcterms:W3CDTF">2018-11-15T10:47:21Z</dcterms:created>
  <dcterms:modified xsi:type="dcterms:W3CDTF">2018-11-15T11:50:21Z</dcterms:modified>
</cp:coreProperties>
</file>