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78A5-93DF-46D6-BAC1-8FB686AA5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DE51-2861-4BC4-AD45-49FC9014E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8FBEA-2894-4F38-953B-F80A2FA2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3D84-E6FC-4046-A678-3A9B7653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F974-3CD9-4314-89F1-2EBB6530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54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CE4E-D6AC-42B3-A16F-8E9962AD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E317C-E344-456C-992A-837679F8F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95DB-F0E4-4225-8971-08317EC3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3FDB-6B79-4A01-B072-589666E7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608C-03A3-47B5-BBB8-409A6D6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56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4D6C0-FF29-4B85-BA44-5199021ED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779-8CAD-479C-9032-295752866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3A71-915F-4396-9844-9BEAD084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0D92-6D07-401B-B99B-A7891D8A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BE95-C9CD-4908-9FA5-542C56B5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228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0B88-AD25-431E-9909-A769F741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94DD-071A-4E18-A048-E427174F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FB68-6109-4F79-8B87-4F10FD96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DD85-15BA-41F7-9AB2-EFC13B39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3AF1-29EC-44D6-8570-BF9AD0EE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76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59DB-790F-42A3-93F1-84ABDC85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61DD-561C-4952-A2B3-86FD6978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B77B-E8D2-45E5-9ACA-AEB3BC50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9E7F-FF02-4D4E-AAA4-9B06E67B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878C-A07C-4E44-BD01-FB654417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07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C1A7-2AEC-43B3-B0BB-34C784EB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4848-A686-4A7F-992B-2810BE0F6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0AC26-D894-45D1-88F8-F9CADA9A6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B1C8D-EC28-455C-A6E8-A79BB465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34B0-AF98-4DF7-A00A-5F8C7980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F98A-1C13-45C2-8447-3CFDB955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852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3D4-F712-49E5-BAD5-36DCFA05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03D59-A8F3-453C-986F-A8F1EDF3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1310F-0DAB-4A1B-AAB1-727F867A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FA216-C126-458A-ACC4-4A1F0BB59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E5B0E-2DBB-45E5-8341-CD8FB4AF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EECA1-E97F-41A5-A90C-B093EF42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C3F1-7150-4E81-93E9-F67A95BE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7AC27-5080-4ADA-8C22-FD71AF9F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44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2D38-0F37-4409-8231-7B625365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F8A9D-1479-4CCF-9CDC-4E4A1F49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526CA-F792-468B-98FA-DE871631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2F6BA-3A20-42E8-8F8F-FD23377C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91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604E0-67FA-458D-8879-43638CC4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6FB07-D8F8-449B-9871-4633926A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9128-EB9A-4747-9923-E289DBD8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28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C064-2776-49B8-8D33-DA32DFF2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A4C6-6188-4977-9925-16068F81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6AE05-3CF2-4F72-8BF1-53406291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5C83D-7A84-4630-93FF-73A6EAA0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090D7-BF2B-4627-A5E9-ABD968B9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BEBB-7BAD-486E-AA04-CD9E9B09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918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8368-FA2D-4157-8136-C001C32A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1938D-88BA-48E8-8BA6-381D4F3ED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6EAD-F5C4-43B1-9798-491D212BD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4E1B-5EB6-4BBC-BF26-999279B8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905EC-0138-401D-A396-1752B989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265A-262D-4AA7-BF57-EDF1ADA0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0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549B8-F2B8-465A-8351-DA6B3D00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1026-C41A-4568-ABDA-A5FDA935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D0F3-C280-4AD7-A00A-6EB5A95B0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DBC9-73C3-4844-8C35-0620DD1F3899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4EB2-424B-4F2F-AF33-676A47E46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3BD4-7B9E-479C-8783-B214E764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DE64-1414-4D30-A522-24C2FF5456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12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FB57B92-AD8D-4B43-9438-16764DEA897A}"/>
              </a:ext>
            </a:extLst>
          </p:cNvPr>
          <p:cNvSpPr/>
          <p:nvPr/>
        </p:nvSpPr>
        <p:spPr>
          <a:xfrm rot="5021143">
            <a:off x="2214644" y="1989277"/>
            <a:ext cx="283029" cy="5987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4B44896-05DE-4805-89D1-4A678500367A}"/>
              </a:ext>
            </a:extLst>
          </p:cNvPr>
          <p:cNvSpPr/>
          <p:nvPr/>
        </p:nvSpPr>
        <p:spPr>
          <a:xfrm rot="5588493">
            <a:off x="4117517" y="2118083"/>
            <a:ext cx="283029" cy="5987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81A9400-25B1-4F0B-A491-A5CADEE59A98}"/>
              </a:ext>
            </a:extLst>
          </p:cNvPr>
          <p:cNvSpPr/>
          <p:nvPr/>
        </p:nvSpPr>
        <p:spPr>
          <a:xfrm rot="6146502">
            <a:off x="6744709" y="2312095"/>
            <a:ext cx="283029" cy="5987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E4CAFBA-2694-4302-9C01-24278F57138C}"/>
              </a:ext>
            </a:extLst>
          </p:cNvPr>
          <p:cNvSpPr/>
          <p:nvPr/>
        </p:nvSpPr>
        <p:spPr>
          <a:xfrm rot="6452280">
            <a:off x="9260924" y="2667730"/>
            <a:ext cx="283029" cy="5987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7B98FE-472A-4EFA-A9CB-E2995825475E}"/>
              </a:ext>
            </a:extLst>
          </p:cNvPr>
          <p:cNvSpPr/>
          <p:nvPr/>
        </p:nvSpPr>
        <p:spPr>
          <a:xfrm rot="5400000">
            <a:off x="2162297" y="1840867"/>
            <a:ext cx="283029" cy="5987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BC0AC7E-A67A-4D60-B7BD-4867CB957172}"/>
              </a:ext>
            </a:extLst>
          </p:cNvPr>
          <p:cNvSpPr/>
          <p:nvPr/>
        </p:nvSpPr>
        <p:spPr>
          <a:xfrm rot="5400000">
            <a:off x="4020406" y="1838505"/>
            <a:ext cx="283029" cy="5987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F12F4C0-0C16-48F2-9778-46535122B83D}"/>
              </a:ext>
            </a:extLst>
          </p:cNvPr>
          <p:cNvSpPr/>
          <p:nvPr/>
        </p:nvSpPr>
        <p:spPr>
          <a:xfrm rot="5400000">
            <a:off x="6483928" y="1838505"/>
            <a:ext cx="283029" cy="5987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B946A46-954E-4B9E-B8BB-5BA918FA363C}"/>
              </a:ext>
            </a:extLst>
          </p:cNvPr>
          <p:cNvSpPr/>
          <p:nvPr/>
        </p:nvSpPr>
        <p:spPr>
          <a:xfrm rot="5400000">
            <a:off x="8633480" y="1838505"/>
            <a:ext cx="283029" cy="5987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9A4AFFC-DBF2-4807-B268-DCBD099680AD}"/>
              </a:ext>
            </a:extLst>
          </p:cNvPr>
          <p:cNvSpPr/>
          <p:nvPr/>
        </p:nvSpPr>
        <p:spPr>
          <a:xfrm rot="18880765">
            <a:off x="2076931" y="3047062"/>
            <a:ext cx="364904" cy="375045"/>
          </a:xfrm>
          <a:prstGeom prst="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7E7F607A-5EB1-4E83-AF9B-32EF552F20B5}"/>
              </a:ext>
            </a:extLst>
          </p:cNvPr>
          <p:cNvSpPr/>
          <p:nvPr/>
        </p:nvSpPr>
        <p:spPr>
          <a:xfrm rot="18880765">
            <a:off x="3941738" y="3042628"/>
            <a:ext cx="364904" cy="375045"/>
          </a:xfrm>
          <a:prstGeom prst="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D840B453-BCAA-428C-BEF7-F175D454FFEF}"/>
              </a:ext>
            </a:extLst>
          </p:cNvPr>
          <p:cNvSpPr/>
          <p:nvPr/>
        </p:nvSpPr>
        <p:spPr>
          <a:xfrm rot="18880765">
            <a:off x="6440268" y="3042628"/>
            <a:ext cx="364904" cy="375045"/>
          </a:xfrm>
          <a:prstGeom prst="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F57746E9-6369-40B1-BDB6-279DFE850708}"/>
              </a:ext>
            </a:extLst>
          </p:cNvPr>
          <p:cNvSpPr/>
          <p:nvPr/>
        </p:nvSpPr>
        <p:spPr>
          <a:xfrm rot="18880765">
            <a:off x="8592543" y="3050607"/>
            <a:ext cx="364904" cy="375045"/>
          </a:xfrm>
          <a:prstGeom prst="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E9921E9-83F3-4073-BFEE-BD6797DE9117}"/>
              </a:ext>
            </a:extLst>
          </p:cNvPr>
          <p:cNvSpPr/>
          <p:nvPr/>
        </p:nvSpPr>
        <p:spPr>
          <a:xfrm rot="18880765">
            <a:off x="2215139" y="3217748"/>
            <a:ext cx="364904" cy="375045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5D3BD95B-9396-44F3-A201-AE1C355B9FDC}"/>
              </a:ext>
            </a:extLst>
          </p:cNvPr>
          <p:cNvSpPr/>
          <p:nvPr/>
        </p:nvSpPr>
        <p:spPr>
          <a:xfrm rot="18880765">
            <a:off x="4126600" y="3444309"/>
            <a:ext cx="364904" cy="375045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C4065C05-9E59-4200-8C98-8E2A97F9CC5C}"/>
              </a:ext>
            </a:extLst>
          </p:cNvPr>
          <p:cNvSpPr/>
          <p:nvPr/>
        </p:nvSpPr>
        <p:spPr>
          <a:xfrm rot="18880765">
            <a:off x="6742348" y="3631300"/>
            <a:ext cx="364904" cy="375045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D4A2D73A-EA3B-4779-8700-D0568D7F66BC}"/>
              </a:ext>
            </a:extLst>
          </p:cNvPr>
          <p:cNvSpPr/>
          <p:nvPr/>
        </p:nvSpPr>
        <p:spPr>
          <a:xfrm rot="18880765">
            <a:off x="9188734" y="4154475"/>
            <a:ext cx="364904" cy="375045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B34A8F-2A78-406A-A2C3-67D246E9FA46}"/>
              </a:ext>
            </a:extLst>
          </p:cNvPr>
          <p:cNvCxnSpPr>
            <a:cxnSpLocks/>
            <a:stCxn id="10" idx="3"/>
            <a:endCxn id="22" idx="0"/>
          </p:cNvCxnSpPr>
          <p:nvPr/>
        </p:nvCxnSpPr>
        <p:spPr>
          <a:xfrm>
            <a:off x="2004455" y="2140225"/>
            <a:ext cx="259798" cy="113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94572-559D-4355-8777-6D6D87F1BF6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62564" y="2137863"/>
            <a:ext cx="266496" cy="113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63B5DB-7EA2-481B-8647-FCBA2A6D9C9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326086" y="2137863"/>
            <a:ext cx="296635" cy="110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77A43-A2C7-452C-AC3B-8AD85094F6A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75638" y="2137863"/>
            <a:ext cx="296477" cy="110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82C9DA-D918-4272-A07C-2F49EE9D69B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04455" y="2140225"/>
            <a:ext cx="2131319" cy="113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712C44-E615-4ED0-A1DC-9891B88906E8}"/>
              </a:ext>
            </a:extLst>
          </p:cNvPr>
          <p:cNvCxnSpPr>
            <a:cxnSpLocks/>
          </p:cNvCxnSpPr>
          <p:nvPr/>
        </p:nvCxnSpPr>
        <p:spPr>
          <a:xfrm>
            <a:off x="3846954" y="2147822"/>
            <a:ext cx="2760704" cy="10823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9396A8-EADB-420D-B67A-6DF452337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326086" y="2137863"/>
            <a:ext cx="2461637" cy="109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428C22-5C46-497F-83E7-C153B1184820}"/>
              </a:ext>
            </a:extLst>
          </p:cNvPr>
          <p:cNvCxnSpPr>
            <a:stCxn id="10" idx="0"/>
          </p:cNvCxnSpPr>
          <p:nvPr/>
        </p:nvCxnSpPr>
        <p:spPr>
          <a:xfrm flipV="1">
            <a:off x="2603169" y="2137862"/>
            <a:ext cx="1252374" cy="2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FF094B-1835-40BB-9451-0A21CF6FDFAC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>
            <a:off x="4461278" y="2137863"/>
            <a:ext cx="1864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E5A8760-372B-4A4E-8B68-DC8CA888945B}"/>
              </a:ext>
            </a:extLst>
          </p:cNvPr>
          <p:cNvCxnSpPr>
            <a:stCxn id="14" idx="0"/>
            <a:endCxn id="15" idx="3"/>
          </p:cNvCxnSpPr>
          <p:nvPr/>
        </p:nvCxnSpPr>
        <p:spPr>
          <a:xfrm>
            <a:off x="6924800" y="2137863"/>
            <a:ext cx="1550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709AFF-C2BC-4AA7-A2BA-9BFA9B67B06B}"/>
              </a:ext>
            </a:extLst>
          </p:cNvPr>
          <p:cNvCxnSpPr>
            <a:stCxn id="4" idx="0"/>
            <a:endCxn id="5" idx="3"/>
          </p:cNvCxnSpPr>
          <p:nvPr/>
        </p:nvCxnSpPr>
        <p:spPr>
          <a:xfrm>
            <a:off x="2653700" y="2255711"/>
            <a:ext cx="1306424" cy="1453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30EF55-25D4-4942-9C2D-A93BEA881C6D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 flipV="1">
            <a:off x="4557939" y="2433846"/>
            <a:ext cx="2035958" cy="1131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7A3D80-6459-4D63-AC41-7078D6CBF410}"/>
              </a:ext>
            </a:extLst>
          </p:cNvPr>
          <p:cNvCxnSpPr>
            <a:stCxn id="6" idx="0"/>
            <a:endCxn id="7" idx="3"/>
          </p:cNvCxnSpPr>
          <p:nvPr/>
        </p:nvCxnSpPr>
        <p:spPr>
          <a:xfrm>
            <a:off x="7178550" y="2675948"/>
            <a:ext cx="1938446" cy="2009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A36D23A-3940-4985-BFC4-A2C454808DC3}"/>
              </a:ext>
            </a:extLst>
          </p:cNvPr>
          <p:cNvSpPr txBox="1"/>
          <p:nvPr/>
        </p:nvSpPr>
        <p:spPr>
          <a:xfrm>
            <a:off x="1950687" y="16069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</a:t>
            </a:r>
            <a:r>
              <a:rPr lang="sv-SE" sz="1000" dirty="0"/>
              <a:t>k-1</a:t>
            </a:r>
            <a:endParaRPr lang="sv-S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ADBC7C-3289-4586-9586-8D015D7AD8F7}"/>
              </a:ext>
            </a:extLst>
          </p:cNvPr>
          <p:cNvSpPr txBox="1"/>
          <p:nvPr/>
        </p:nvSpPr>
        <p:spPr>
          <a:xfrm>
            <a:off x="3762415" y="15767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A825DE-CFDF-4DAE-8FD8-6A81EE02101A}"/>
              </a:ext>
            </a:extLst>
          </p:cNvPr>
          <p:cNvSpPr txBox="1"/>
          <p:nvPr/>
        </p:nvSpPr>
        <p:spPr>
          <a:xfrm>
            <a:off x="6241006" y="15751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</a:t>
            </a:r>
            <a:r>
              <a:rPr lang="sv-SE" sz="1000" dirty="0"/>
              <a:t>k+1</a:t>
            </a:r>
            <a:endParaRPr lang="sv-SE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CF8B8D-E9C2-4D3C-AD85-910A08B1E63C}"/>
              </a:ext>
            </a:extLst>
          </p:cNvPr>
          <p:cNvSpPr txBox="1"/>
          <p:nvPr/>
        </p:nvSpPr>
        <p:spPr>
          <a:xfrm>
            <a:off x="8290419" y="16270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</a:t>
            </a:r>
            <a:r>
              <a:rPr lang="sv-SE" sz="1000" dirty="0"/>
              <a:t>k+2</a:t>
            </a:r>
            <a:endParaRPr lang="sv-S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D38D7B-2EA7-4C62-886F-E62ADF5DDB0B}"/>
              </a:ext>
            </a:extLst>
          </p:cNvPr>
          <p:cNvSpPr txBox="1"/>
          <p:nvPr/>
        </p:nvSpPr>
        <p:spPr>
          <a:xfrm>
            <a:off x="2885996" y="179164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U</a:t>
            </a:r>
            <a:r>
              <a:rPr lang="sv-SE" sz="1000" dirty="0"/>
              <a:t>k</a:t>
            </a:r>
            <a:endParaRPr lang="sv-SE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6A3933-324B-4F9F-BEAD-98BF80BBB33E}"/>
              </a:ext>
            </a:extLst>
          </p:cNvPr>
          <p:cNvSpPr txBox="1"/>
          <p:nvPr/>
        </p:nvSpPr>
        <p:spPr>
          <a:xfrm>
            <a:off x="5072671" y="174613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U</a:t>
            </a:r>
            <a:r>
              <a:rPr lang="sv-SE" sz="1000" dirty="0"/>
              <a:t>k+1</a:t>
            </a:r>
            <a:endParaRPr lang="sv-S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8419F4-F423-471D-A4BA-A3CBF00E2006}"/>
              </a:ext>
            </a:extLst>
          </p:cNvPr>
          <p:cNvSpPr txBox="1"/>
          <p:nvPr/>
        </p:nvSpPr>
        <p:spPr>
          <a:xfrm>
            <a:off x="7361979" y="174154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U</a:t>
            </a:r>
            <a:r>
              <a:rPr lang="sv-SE" sz="1000" dirty="0"/>
              <a:t>k+2</a:t>
            </a:r>
            <a:endParaRPr lang="sv-SE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D1E6FF-E99D-4906-986F-C8D9CC39FBB6}"/>
              </a:ext>
            </a:extLst>
          </p:cNvPr>
          <p:cNvSpPr txBox="1"/>
          <p:nvPr/>
        </p:nvSpPr>
        <p:spPr>
          <a:xfrm>
            <a:off x="6782794" y="3128409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dirty="0"/>
              <a:t>m</a:t>
            </a:r>
            <a:r>
              <a:rPr lang="sv-SE" sz="1000" dirty="0"/>
              <a:t>j</a:t>
            </a:r>
            <a:endParaRPr lang="sv-SE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8D0FB4-AD87-4022-B7FC-6A315324F1FB}"/>
              </a:ext>
            </a:extLst>
          </p:cNvPr>
          <p:cNvSpPr txBox="1"/>
          <p:nvPr/>
        </p:nvSpPr>
        <p:spPr>
          <a:xfrm>
            <a:off x="2494562" y="299619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dirty="0"/>
              <a:t>m</a:t>
            </a:r>
            <a:r>
              <a:rPr lang="sv-SE" sz="1000" dirty="0"/>
              <a:t>i</a:t>
            </a:r>
            <a:endParaRPr lang="sv-SE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0762104-BA3F-489D-B62E-FCE783CDB6AD}"/>
              </a:ext>
            </a:extLst>
          </p:cNvPr>
          <p:cNvSpPr txBox="1"/>
          <p:nvPr/>
        </p:nvSpPr>
        <p:spPr>
          <a:xfrm>
            <a:off x="2117685" y="2493110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dirty="0"/>
              <a:t>Z</a:t>
            </a:r>
            <a:r>
              <a:rPr lang="sv-SE" sz="1000" dirty="0"/>
              <a:t>k-1, i</a:t>
            </a:r>
            <a:endParaRPr lang="sv-S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FC4C0E-0165-4C49-BC42-26ED2074AA54}"/>
              </a:ext>
            </a:extLst>
          </p:cNvPr>
          <p:cNvSpPr txBox="1"/>
          <p:nvPr/>
        </p:nvSpPr>
        <p:spPr>
          <a:xfrm>
            <a:off x="5766279" y="258686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dirty="0"/>
              <a:t>Z</a:t>
            </a:r>
            <a:r>
              <a:rPr lang="sv-SE" sz="1000" dirty="0"/>
              <a:t>k, j</a:t>
            </a:r>
            <a:endParaRPr lang="sv-SE" dirty="0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00D31FC6-DAE6-4A05-AB69-DF1866513DA6}"/>
              </a:ext>
            </a:extLst>
          </p:cNvPr>
          <p:cNvSpPr/>
          <p:nvPr/>
        </p:nvSpPr>
        <p:spPr>
          <a:xfrm rot="5400000">
            <a:off x="5463640" y="4568998"/>
            <a:ext cx="283029" cy="5987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Cross 96">
            <a:extLst>
              <a:ext uri="{FF2B5EF4-FFF2-40B4-BE49-F238E27FC236}">
                <a16:creationId xmlns:a16="http://schemas.microsoft.com/office/drawing/2014/main" id="{D71F4E99-168A-4D08-B387-EFF41FAFE955}"/>
              </a:ext>
            </a:extLst>
          </p:cNvPr>
          <p:cNvSpPr/>
          <p:nvPr/>
        </p:nvSpPr>
        <p:spPr>
          <a:xfrm rot="18880765">
            <a:off x="6338634" y="4680833"/>
            <a:ext cx="364904" cy="375045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D0CD6E54-A167-4CD7-BE85-8B2212EFF734}"/>
              </a:ext>
            </a:extLst>
          </p:cNvPr>
          <p:cNvSpPr/>
          <p:nvPr/>
        </p:nvSpPr>
        <p:spPr>
          <a:xfrm rot="5400000">
            <a:off x="5463640" y="5131917"/>
            <a:ext cx="283029" cy="5987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Cross 98">
            <a:extLst>
              <a:ext uri="{FF2B5EF4-FFF2-40B4-BE49-F238E27FC236}">
                <a16:creationId xmlns:a16="http://schemas.microsoft.com/office/drawing/2014/main" id="{B126AD20-FC94-4421-8BEF-00DD472403DE}"/>
              </a:ext>
            </a:extLst>
          </p:cNvPr>
          <p:cNvSpPr/>
          <p:nvPr/>
        </p:nvSpPr>
        <p:spPr>
          <a:xfrm rot="18880765">
            <a:off x="6338717" y="5300369"/>
            <a:ext cx="364904" cy="375045"/>
          </a:xfrm>
          <a:prstGeom prst="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8DC7F6-949B-4AF4-AE9A-1B142A47AFF4}"/>
              </a:ext>
            </a:extLst>
          </p:cNvPr>
          <p:cNvSpPr txBox="1"/>
          <p:nvPr/>
        </p:nvSpPr>
        <p:spPr>
          <a:xfrm>
            <a:off x="3916965" y="4682532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Estimated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B358D5-930A-4C58-AC5F-0BA437A740C5}"/>
              </a:ext>
            </a:extLst>
          </p:cNvPr>
          <p:cNvSpPr txBox="1"/>
          <p:nvPr/>
        </p:nvSpPr>
        <p:spPr>
          <a:xfrm>
            <a:off x="3913449" y="522630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True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5AD4E6-E518-4BB9-988D-5EE04AE941F6}"/>
              </a:ext>
            </a:extLst>
          </p:cNvPr>
          <p:cNvSpPr txBox="1"/>
          <p:nvPr/>
        </p:nvSpPr>
        <p:spPr>
          <a:xfrm>
            <a:off x="5144104" y="4265433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Robot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CD39C3-7DE3-40F2-9D95-66CCB8592F97}"/>
              </a:ext>
            </a:extLst>
          </p:cNvPr>
          <p:cNvSpPr txBox="1"/>
          <p:nvPr/>
        </p:nvSpPr>
        <p:spPr>
          <a:xfrm>
            <a:off x="6034673" y="428314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Landmark</a:t>
            </a:r>
          </a:p>
        </p:txBody>
      </p:sp>
    </p:spTree>
    <p:extLst>
      <p:ext uri="{BB962C8B-B14F-4D97-AF65-F5344CB8AC3E}">
        <p14:creationId xmlns:p14="http://schemas.microsoft.com/office/powerpoint/2010/main" val="10564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Bergdahl, Sverre</dc:creator>
  <cp:lastModifiedBy>Bergdahl, Sverre</cp:lastModifiedBy>
  <cp:revision>5</cp:revision>
  <dcterms:created xsi:type="dcterms:W3CDTF">2018-12-12T11:48:24Z</dcterms:created>
  <dcterms:modified xsi:type="dcterms:W3CDTF">2018-12-12T12:20:12Z</dcterms:modified>
</cp:coreProperties>
</file>