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stotelica Pro" charset="1" panose="00000500000000000000"/>
      <p:regular r:id="rId20"/>
    </p:embeddedFont>
    <p:embeddedFont>
      <p:font typeface="Aristotelica Pro Bold" charset="1" panose="000008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87180" y="2688832"/>
            <a:ext cx="1113640" cy="576309"/>
          </a:xfrm>
          <a:custGeom>
            <a:avLst/>
            <a:gdLst/>
            <a:ahLst/>
            <a:cxnLst/>
            <a:rect r="r" b="b" t="t" l="l"/>
            <a:pathLst>
              <a:path h="576309" w="1113640">
                <a:moveTo>
                  <a:pt x="0" y="0"/>
                </a:moveTo>
                <a:lnTo>
                  <a:pt x="1113640" y="0"/>
                </a:lnTo>
                <a:lnTo>
                  <a:pt x="1113640" y="576309"/>
                </a:lnTo>
                <a:lnTo>
                  <a:pt x="0" y="57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16895" y="6963397"/>
            <a:ext cx="1854211" cy="941821"/>
          </a:xfrm>
          <a:custGeom>
            <a:avLst/>
            <a:gdLst/>
            <a:ahLst/>
            <a:cxnLst/>
            <a:rect r="r" b="b" t="t" l="l"/>
            <a:pathLst>
              <a:path h="941821" w="1854211">
                <a:moveTo>
                  <a:pt x="0" y="0"/>
                </a:moveTo>
                <a:lnTo>
                  <a:pt x="1854210" y="0"/>
                </a:lnTo>
                <a:lnTo>
                  <a:pt x="1854210" y="941821"/>
                </a:lnTo>
                <a:lnTo>
                  <a:pt x="0" y="941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73407" y="5300851"/>
            <a:ext cx="9741186" cy="109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156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LAITI BEN AYYAD Saber, TROTOBAS Quentin, EL HABACHI Ilyas, RANDRIANOMENJANAHARY Andry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50481" y="3512142"/>
            <a:ext cx="12387037" cy="204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UNISHOP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64451" y="9457975"/>
            <a:ext cx="159097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7812" y="2081774"/>
            <a:ext cx="9652375" cy="6123452"/>
          </a:xfrm>
          <a:custGeom>
            <a:avLst/>
            <a:gdLst/>
            <a:ahLst/>
            <a:cxnLst/>
            <a:rect r="r" b="b" t="t" l="l"/>
            <a:pathLst>
              <a:path h="6123452" w="9652375">
                <a:moveTo>
                  <a:pt x="0" y="0"/>
                </a:moveTo>
                <a:lnTo>
                  <a:pt x="9652376" y="0"/>
                </a:lnTo>
                <a:lnTo>
                  <a:pt x="9652376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79979" y="9457975"/>
            <a:ext cx="528042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608691" y="-2839063"/>
            <a:ext cx="5973328" cy="5381617"/>
            <a:chOff x="0" y="0"/>
            <a:chExt cx="7964437" cy="7175490"/>
          </a:xfrm>
        </p:grpSpPr>
        <p:sp>
          <p:nvSpPr>
            <p:cNvPr name="Freeform 7" id="7"/>
            <p:cNvSpPr/>
            <p:nvPr/>
          </p:nvSpPr>
          <p:spPr>
            <a:xfrm flipH="true" flipV="true" rot="0">
              <a:off x="0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-5282141">
              <a:off x="1745338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2151144" y="-2839063"/>
            <a:ext cx="5910135" cy="5381617"/>
            <a:chOff x="0" y="0"/>
            <a:chExt cx="7880180" cy="7175490"/>
          </a:xfrm>
        </p:grpSpPr>
        <p:sp>
          <p:nvSpPr>
            <p:cNvPr name="Freeform 10" id="10"/>
            <p:cNvSpPr/>
            <p:nvPr/>
          </p:nvSpPr>
          <p:spPr>
            <a:xfrm flipH="false" flipV="true" rot="0">
              <a:off x="878813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0" y="5199903"/>
                  </a:moveTo>
                  <a:lnTo>
                    <a:pt x="7001367" y="5199903"/>
                  </a:lnTo>
                  <a:lnTo>
                    <a:pt x="7001367" y="0"/>
                  </a:lnTo>
                  <a:lnTo>
                    <a:pt x="0" y="0"/>
                  </a:lnTo>
                  <a:lnTo>
                    <a:pt x="0" y="5199903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-5282141">
              <a:off x="-782267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0"/>
                  </a:moveTo>
                  <a:lnTo>
                    <a:pt x="0" y="0"/>
                  </a:lnTo>
                  <a:lnTo>
                    <a:pt x="0" y="5199903"/>
                  </a:lnTo>
                  <a:lnTo>
                    <a:pt x="7001367" y="5199903"/>
                  </a:lnTo>
                  <a:lnTo>
                    <a:pt x="7001367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608691" y="-2839063"/>
            <a:ext cx="5973328" cy="5381617"/>
            <a:chOff x="0" y="0"/>
            <a:chExt cx="7964437" cy="7175490"/>
          </a:xfrm>
        </p:grpSpPr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true" rot="-5282141">
              <a:off x="1745338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51144" y="-2839063"/>
            <a:ext cx="5910135" cy="5381617"/>
            <a:chOff x="0" y="0"/>
            <a:chExt cx="7880180" cy="7175490"/>
          </a:xfrm>
        </p:grpSpPr>
        <p:sp>
          <p:nvSpPr>
            <p:cNvPr name="Freeform 8" id="8"/>
            <p:cNvSpPr/>
            <p:nvPr/>
          </p:nvSpPr>
          <p:spPr>
            <a:xfrm flipH="false" flipV="true" rot="0">
              <a:off x="878813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0" y="5199903"/>
                  </a:moveTo>
                  <a:lnTo>
                    <a:pt x="7001367" y="5199903"/>
                  </a:lnTo>
                  <a:lnTo>
                    <a:pt x="7001367" y="0"/>
                  </a:lnTo>
                  <a:lnTo>
                    <a:pt x="0" y="0"/>
                  </a:lnTo>
                  <a:lnTo>
                    <a:pt x="0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-5282141">
              <a:off x="-782267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0"/>
                  </a:moveTo>
                  <a:lnTo>
                    <a:pt x="0" y="0"/>
                  </a:lnTo>
                  <a:lnTo>
                    <a:pt x="0" y="5199903"/>
                  </a:lnTo>
                  <a:lnTo>
                    <a:pt x="7001367" y="5199903"/>
                  </a:lnTo>
                  <a:lnTo>
                    <a:pt x="700136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493371" y="2282869"/>
            <a:ext cx="11301259" cy="5721262"/>
          </a:xfrm>
          <a:custGeom>
            <a:avLst/>
            <a:gdLst/>
            <a:ahLst/>
            <a:cxnLst/>
            <a:rect r="r" b="b" t="t" l="l"/>
            <a:pathLst>
              <a:path h="5721262" w="11301259">
                <a:moveTo>
                  <a:pt x="0" y="0"/>
                </a:moveTo>
                <a:lnTo>
                  <a:pt x="11301258" y="0"/>
                </a:lnTo>
                <a:lnTo>
                  <a:pt x="11301258" y="5721262"/>
                </a:lnTo>
                <a:lnTo>
                  <a:pt x="0" y="5721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984903" y="9457975"/>
            <a:ext cx="318195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38962" y="1354204"/>
            <a:ext cx="4410075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EXEMPLE DE 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4432521"/>
            <a:ext cx="8537178" cy="126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b="true" sz="73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5. DÉMONSTRATION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40998" y="9457975"/>
            <a:ext cx="406003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292133"/>
            <a:ext cx="8537178" cy="141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6459310"/>
            <a:ext cx="1115645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Visualiser nos qualités et défauts.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65774" y="4484881"/>
            <a:ext cx="11156451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Travailler sur un projet dont on a été les créateurs et qui nous a plu.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929315" y="9457975"/>
            <a:ext cx="429369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111334"/>
            <a:ext cx="12387037" cy="384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81"/>
              </a:lnSpc>
            </a:pPr>
            <a:r>
              <a:rPr lang="en-US" b="true" sz="10986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MERCI POUR VOTRE ATTENTION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30357" y="9457975"/>
            <a:ext cx="427286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68484" y="4321827"/>
            <a:ext cx="8237709" cy="284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C’est quoi et son utilité ?</a:t>
            </a:r>
          </a:p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Gestion de projet</a:t>
            </a:r>
          </a:p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Répartition des tâches</a:t>
            </a:r>
          </a:p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Fonctionnalités</a:t>
            </a:r>
          </a:p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Démonstration</a:t>
            </a:r>
          </a:p>
          <a:p>
            <a:pPr algn="l" marL="580317" indent="-290158" lvl="1">
              <a:lnSpc>
                <a:spcPts val="3763"/>
              </a:lnSpc>
              <a:buAutoNum type="arabicPeriod" startAt="1"/>
            </a:pPr>
            <a:r>
              <a:rPr lang="en-US" sz="2687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3411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EB3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1982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3411" y="4739396"/>
            <a:ext cx="8537178" cy="142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SOMMAIRE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06193" y="9571801"/>
            <a:ext cx="246906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230518" y="1579027"/>
            <a:ext cx="1113640" cy="576309"/>
          </a:xfrm>
          <a:custGeom>
            <a:avLst/>
            <a:gdLst/>
            <a:ahLst/>
            <a:cxnLst/>
            <a:rect r="r" b="b" t="t" l="l"/>
            <a:pathLst>
              <a:path h="576309" w="1113640">
                <a:moveTo>
                  <a:pt x="0" y="0"/>
                </a:moveTo>
                <a:lnTo>
                  <a:pt x="1113641" y="0"/>
                </a:lnTo>
                <a:lnTo>
                  <a:pt x="1113641" y="576309"/>
                </a:lnTo>
                <a:lnTo>
                  <a:pt x="0" y="576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368333"/>
            <a:ext cx="8537178" cy="771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9942" indent="-484971" lvl="1">
              <a:lnSpc>
                <a:spcPts val="6289"/>
              </a:lnSpc>
              <a:buAutoNum type="arabicPeriod" startAt="1"/>
            </a:pPr>
            <a:r>
              <a:rPr lang="en-US" b="true" sz="4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C’EST QUOI ET SON UTILITÉ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4086777"/>
            <a:ext cx="11156451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UniShop est un site de vente en ligne et de revente où l’on trouve tout.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65774" y="6166014"/>
            <a:ext cx="11156451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Elle permet à l’utilisateur de retrouver ce qu’il souhaite mais aussi de devenir un vendeur particulier.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08864" y="9457975"/>
            <a:ext cx="270272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40" y="0"/>
                </a:lnTo>
                <a:lnTo>
                  <a:pt x="554034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40" y="4114800"/>
                </a:lnTo>
                <a:lnTo>
                  <a:pt x="55403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40" y="0"/>
                </a:moveTo>
                <a:lnTo>
                  <a:pt x="0" y="0"/>
                </a:lnTo>
                <a:lnTo>
                  <a:pt x="0" y="4114800"/>
                </a:lnTo>
                <a:lnTo>
                  <a:pt x="5540340" y="4114800"/>
                </a:lnTo>
                <a:lnTo>
                  <a:pt x="55403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56025" y="5427374"/>
            <a:ext cx="2562987" cy="1441680"/>
          </a:xfrm>
          <a:custGeom>
            <a:avLst/>
            <a:gdLst/>
            <a:ahLst/>
            <a:cxnLst/>
            <a:rect r="r" b="b" t="t" l="l"/>
            <a:pathLst>
              <a:path h="1441680" w="2562987">
                <a:moveTo>
                  <a:pt x="0" y="0"/>
                </a:moveTo>
                <a:lnTo>
                  <a:pt x="2562987" y="0"/>
                </a:lnTo>
                <a:lnTo>
                  <a:pt x="2562987" y="1441680"/>
                </a:lnTo>
                <a:lnTo>
                  <a:pt x="0" y="1441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57598" y="5358883"/>
            <a:ext cx="1772803" cy="1772803"/>
          </a:xfrm>
          <a:custGeom>
            <a:avLst/>
            <a:gdLst/>
            <a:ahLst/>
            <a:cxnLst/>
            <a:rect r="r" b="b" t="t" l="l"/>
            <a:pathLst>
              <a:path h="1772803" w="1772803">
                <a:moveTo>
                  <a:pt x="0" y="0"/>
                </a:moveTo>
                <a:lnTo>
                  <a:pt x="1772804" y="0"/>
                </a:lnTo>
                <a:lnTo>
                  <a:pt x="1772804" y="1772804"/>
                </a:lnTo>
                <a:lnTo>
                  <a:pt x="0" y="1772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3624" y="5246661"/>
            <a:ext cx="1803106" cy="1803106"/>
          </a:xfrm>
          <a:custGeom>
            <a:avLst/>
            <a:gdLst/>
            <a:ahLst/>
            <a:cxnLst/>
            <a:rect r="r" b="b" t="t" l="l"/>
            <a:pathLst>
              <a:path h="1803106" w="1803106">
                <a:moveTo>
                  <a:pt x="0" y="0"/>
                </a:moveTo>
                <a:lnTo>
                  <a:pt x="1803105" y="0"/>
                </a:lnTo>
                <a:lnTo>
                  <a:pt x="1803105" y="1803106"/>
                </a:lnTo>
                <a:lnTo>
                  <a:pt x="0" y="18031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72537" y="5246661"/>
            <a:ext cx="1715890" cy="1715890"/>
          </a:xfrm>
          <a:custGeom>
            <a:avLst/>
            <a:gdLst/>
            <a:ahLst/>
            <a:cxnLst/>
            <a:rect r="r" b="b" t="t" l="l"/>
            <a:pathLst>
              <a:path h="1715890" w="1715890">
                <a:moveTo>
                  <a:pt x="0" y="0"/>
                </a:moveTo>
                <a:lnTo>
                  <a:pt x="1715891" y="0"/>
                </a:lnTo>
                <a:lnTo>
                  <a:pt x="1715891" y="1715890"/>
                </a:lnTo>
                <a:lnTo>
                  <a:pt x="0" y="1715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75411" y="2330233"/>
            <a:ext cx="8537178" cy="113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29"/>
              </a:lnSpc>
            </a:pPr>
            <a:r>
              <a:rPr lang="en-US" b="true" sz="65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2. GESTION DE PROJET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9906" y="9457975"/>
            <a:ext cx="268188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93802" y="4311427"/>
            <a:ext cx="1605855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DÉPÔT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9010" y="4311427"/>
            <a:ext cx="4129980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DÉVELOPPEMENT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3535" y="4428301"/>
            <a:ext cx="4207966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09199" y="8748529"/>
            <a:ext cx="5198489" cy="3860908"/>
          </a:xfrm>
          <a:custGeom>
            <a:avLst/>
            <a:gdLst/>
            <a:ahLst/>
            <a:cxnLst/>
            <a:rect r="r" b="b" t="t" l="l"/>
            <a:pathLst>
              <a:path h="3860908" w="5198489">
                <a:moveTo>
                  <a:pt x="0" y="0"/>
                </a:moveTo>
                <a:lnTo>
                  <a:pt x="5198489" y="0"/>
                </a:lnTo>
                <a:lnTo>
                  <a:pt x="5198489" y="3860908"/>
                </a:lnTo>
                <a:lnTo>
                  <a:pt x="0" y="386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9050500"/>
            <a:ext cx="4791902" cy="3558937"/>
          </a:xfrm>
          <a:custGeom>
            <a:avLst/>
            <a:gdLst/>
            <a:ahLst/>
            <a:cxnLst/>
            <a:rect r="r" b="b" t="t" l="l"/>
            <a:pathLst>
              <a:path h="3558937" w="4791902">
                <a:moveTo>
                  <a:pt x="4791902" y="0"/>
                </a:moveTo>
                <a:lnTo>
                  <a:pt x="0" y="0"/>
                </a:lnTo>
                <a:lnTo>
                  <a:pt x="0" y="3558937"/>
                </a:lnTo>
                <a:lnTo>
                  <a:pt x="4791902" y="3558937"/>
                </a:lnTo>
                <a:lnTo>
                  <a:pt x="47919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838527" y="-2839063"/>
            <a:ext cx="5743492" cy="5174548"/>
            <a:chOff x="0" y="0"/>
            <a:chExt cx="7657989" cy="6899398"/>
          </a:xfrm>
        </p:grpSpPr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6731975" cy="4999826"/>
            </a:xfrm>
            <a:custGeom>
              <a:avLst/>
              <a:gdLst/>
              <a:ahLst/>
              <a:cxnLst/>
              <a:rect r="r" b="b" t="t" l="l"/>
              <a:pathLst>
                <a:path h="4999826" w="6731975">
                  <a:moveTo>
                    <a:pt x="6731975" y="4999826"/>
                  </a:moveTo>
                  <a:lnTo>
                    <a:pt x="0" y="4999826"/>
                  </a:lnTo>
                  <a:lnTo>
                    <a:pt x="0" y="0"/>
                  </a:lnTo>
                  <a:lnTo>
                    <a:pt x="6731975" y="0"/>
                  </a:lnTo>
                  <a:lnTo>
                    <a:pt x="6731975" y="4999826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true" rot="-5282141">
              <a:off x="1678182" y="949786"/>
              <a:ext cx="6731975" cy="4999826"/>
            </a:xfrm>
            <a:custGeom>
              <a:avLst/>
              <a:gdLst/>
              <a:ahLst/>
              <a:cxnLst/>
              <a:rect r="r" b="b" t="t" l="l"/>
              <a:pathLst>
                <a:path h="4999826" w="6731975">
                  <a:moveTo>
                    <a:pt x="6731975" y="4999826"/>
                  </a:moveTo>
                  <a:lnTo>
                    <a:pt x="0" y="4999826"/>
                  </a:lnTo>
                  <a:lnTo>
                    <a:pt x="0" y="0"/>
                  </a:lnTo>
                  <a:lnTo>
                    <a:pt x="6731975" y="0"/>
                  </a:lnTo>
                  <a:lnTo>
                    <a:pt x="6731975" y="4999826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51144" y="-2839063"/>
            <a:ext cx="5682730" cy="5174548"/>
            <a:chOff x="0" y="0"/>
            <a:chExt cx="7576974" cy="6899398"/>
          </a:xfrm>
        </p:grpSpPr>
        <p:sp>
          <p:nvSpPr>
            <p:cNvPr name="Freeform 8" id="8"/>
            <p:cNvSpPr/>
            <p:nvPr/>
          </p:nvSpPr>
          <p:spPr>
            <a:xfrm flipH="false" flipV="true" rot="0">
              <a:off x="844998" y="0"/>
              <a:ext cx="6731975" cy="4999826"/>
            </a:xfrm>
            <a:custGeom>
              <a:avLst/>
              <a:gdLst/>
              <a:ahLst/>
              <a:cxnLst/>
              <a:rect r="r" b="b" t="t" l="l"/>
              <a:pathLst>
                <a:path h="4999826" w="6731975">
                  <a:moveTo>
                    <a:pt x="0" y="4999826"/>
                  </a:moveTo>
                  <a:lnTo>
                    <a:pt x="6731976" y="4999826"/>
                  </a:lnTo>
                  <a:lnTo>
                    <a:pt x="6731976" y="0"/>
                  </a:lnTo>
                  <a:lnTo>
                    <a:pt x="0" y="0"/>
                  </a:lnTo>
                  <a:lnTo>
                    <a:pt x="0" y="4999826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-5282141">
              <a:off x="-752168" y="949786"/>
              <a:ext cx="6731975" cy="4999826"/>
            </a:xfrm>
            <a:custGeom>
              <a:avLst/>
              <a:gdLst/>
              <a:ahLst/>
              <a:cxnLst/>
              <a:rect r="r" b="b" t="t" l="l"/>
              <a:pathLst>
                <a:path h="4999826" w="6731975">
                  <a:moveTo>
                    <a:pt x="6731975" y="0"/>
                  </a:moveTo>
                  <a:lnTo>
                    <a:pt x="0" y="0"/>
                  </a:lnTo>
                  <a:lnTo>
                    <a:pt x="0" y="4999826"/>
                  </a:lnTo>
                  <a:lnTo>
                    <a:pt x="6731975" y="4999826"/>
                  </a:lnTo>
                  <a:lnTo>
                    <a:pt x="673197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675108" y="3726025"/>
          <a:ext cx="2952071" cy="3571875"/>
        </p:xfrm>
        <a:graphic>
          <a:graphicData uri="http://schemas.openxmlformats.org/drawingml/2006/table">
            <a:tbl>
              <a:tblPr/>
              <a:tblGrid>
                <a:gridCol w="1623664"/>
              </a:tblGrid>
              <a:tr h="808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d’accueil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jeu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6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création d’article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contact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906548" y="3726025"/>
          <a:ext cx="2952071" cy="3563296"/>
        </p:xfrm>
        <a:graphic>
          <a:graphicData uri="http://schemas.openxmlformats.org/drawingml/2006/table">
            <a:tbl>
              <a:tblPr/>
              <a:tblGrid>
                <a:gridCol w="1623664"/>
              </a:tblGrid>
              <a:tr h="8087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connexion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7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profil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0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panier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7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paiement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9316513" y="4130365"/>
          <a:ext cx="2952071" cy="2754617"/>
        </p:xfrm>
        <a:graphic>
          <a:graphicData uri="http://schemas.openxmlformats.org/drawingml/2006/table">
            <a:tbl>
              <a:tblPr/>
              <a:tblGrid>
                <a:gridCol w="1623664"/>
              </a:tblGrid>
              <a:tr h="8026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d’article (back-end)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3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recherche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6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Création de la BD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4263109" y="4359438"/>
          <a:ext cx="2952071" cy="2305050"/>
        </p:xfrm>
        <a:graphic>
          <a:graphicData uri="http://schemas.openxmlformats.org/drawingml/2006/table">
            <a:tbl>
              <a:tblPr/>
              <a:tblGrid>
                <a:gridCol w="1623664"/>
              </a:tblGrid>
              <a:tr h="1152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d’article (front-end)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Page de modification d’article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75411" y="1438674"/>
            <a:ext cx="8537178" cy="89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3. RÉPARTITION DES TÂCHES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6325" y="2965536"/>
            <a:ext cx="1309637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Saber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91390" y="2965536"/>
            <a:ext cx="982386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Ilyas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59877" y="2965536"/>
            <a:ext cx="1665344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Quentin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84327" y="2965536"/>
            <a:ext cx="1309637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Andry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13254" y="9457975"/>
            <a:ext cx="261491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279580" y="-2839063"/>
            <a:ext cx="6302439" cy="5678126"/>
            <a:chOff x="0" y="0"/>
            <a:chExt cx="8403251" cy="7570835"/>
          </a:xfrm>
        </p:grpSpPr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7387119" cy="5486400"/>
            </a:xfrm>
            <a:custGeom>
              <a:avLst/>
              <a:gdLst/>
              <a:ahLst/>
              <a:cxnLst/>
              <a:rect r="r" b="b" t="t" l="l"/>
              <a:pathLst>
                <a:path h="5486400" w="7387119">
                  <a:moveTo>
                    <a:pt x="7387119" y="5486400"/>
                  </a:moveTo>
                  <a:lnTo>
                    <a:pt x="0" y="5486400"/>
                  </a:lnTo>
                  <a:lnTo>
                    <a:pt x="0" y="0"/>
                  </a:lnTo>
                  <a:lnTo>
                    <a:pt x="7387119" y="0"/>
                  </a:lnTo>
                  <a:lnTo>
                    <a:pt x="7387119" y="54864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true" rot="-5282141">
              <a:off x="1841500" y="1042218"/>
              <a:ext cx="7387119" cy="5486400"/>
            </a:xfrm>
            <a:custGeom>
              <a:avLst/>
              <a:gdLst/>
              <a:ahLst/>
              <a:cxnLst/>
              <a:rect r="r" b="b" t="t" l="l"/>
              <a:pathLst>
                <a:path h="5486400" w="7387119">
                  <a:moveTo>
                    <a:pt x="7387119" y="5486400"/>
                  </a:moveTo>
                  <a:lnTo>
                    <a:pt x="0" y="5486400"/>
                  </a:lnTo>
                  <a:lnTo>
                    <a:pt x="0" y="0"/>
                  </a:lnTo>
                  <a:lnTo>
                    <a:pt x="7387119" y="0"/>
                  </a:lnTo>
                  <a:lnTo>
                    <a:pt x="7387119" y="54864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2151144" y="-2839063"/>
            <a:ext cx="6235764" cy="5678126"/>
            <a:chOff x="0" y="0"/>
            <a:chExt cx="8314351" cy="7570835"/>
          </a:xfrm>
        </p:grpSpPr>
        <p:sp>
          <p:nvSpPr>
            <p:cNvPr name="Freeform 8" id="8"/>
            <p:cNvSpPr/>
            <p:nvPr/>
          </p:nvSpPr>
          <p:spPr>
            <a:xfrm flipH="false" flipV="true" rot="0">
              <a:off x="927232" y="0"/>
              <a:ext cx="7387119" cy="5486400"/>
            </a:xfrm>
            <a:custGeom>
              <a:avLst/>
              <a:gdLst/>
              <a:ahLst/>
              <a:cxnLst/>
              <a:rect r="r" b="b" t="t" l="l"/>
              <a:pathLst>
                <a:path h="5486400" w="7387119">
                  <a:moveTo>
                    <a:pt x="0" y="5486400"/>
                  </a:moveTo>
                  <a:lnTo>
                    <a:pt x="7387119" y="5486400"/>
                  </a:lnTo>
                  <a:lnTo>
                    <a:pt x="7387119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-5282141">
              <a:off x="-825368" y="1042218"/>
              <a:ext cx="7387119" cy="5486400"/>
            </a:xfrm>
            <a:custGeom>
              <a:avLst/>
              <a:gdLst/>
              <a:ahLst/>
              <a:cxnLst/>
              <a:rect r="r" b="b" t="t" l="l"/>
              <a:pathLst>
                <a:path h="5486400" w="7387119">
                  <a:moveTo>
                    <a:pt x="7387119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7387119" y="5486400"/>
                  </a:lnTo>
                  <a:lnTo>
                    <a:pt x="7387119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943838"/>
            <a:ext cx="7130433" cy="3930651"/>
          </a:xfrm>
          <a:custGeom>
            <a:avLst/>
            <a:gdLst/>
            <a:ahLst/>
            <a:cxnLst/>
            <a:rect r="r" b="b" t="t" l="l"/>
            <a:pathLst>
              <a:path h="3930651" w="7130433">
                <a:moveTo>
                  <a:pt x="0" y="0"/>
                </a:moveTo>
                <a:lnTo>
                  <a:pt x="7130433" y="0"/>
                </a:lnTo>
                <a:lnTo>
                  <a:pt x="7130433" y="3930652"/>
                </a:lnTo>
                <a:lnTo>
                  <a:pt x="0" y="3930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 flipV="true">
            <a:off x="7462879" y="6309183"/>
            <a:ext cx="175109" cy="826819"/>
          </a:xfrm>
          <a:prstGeom prst="line">
            <a:avLst/>
          </a:prstGeom>
          <a:ln cap="flat" w="123825">
            <a:solidFill>
              <a:srgbClr val="FF0A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6354535" y="6463991"/>
            <a:ext cx="200643" cy="820996"/>
          </a:xfrm>
          <a:prstGeom prst="line">
            <a:avLst/>
          </a:prstGeom>
          <a:ln cap="flat" w="123825">
            <a:solidFill>
              <a:srgbClr val="FF0A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91871" y="6658944"/>
            <a:ext cx="845158" cy="0"/>
          </a:xfrm>
          <a:prstGeom prst="line">
            <a:avLst/>
          </a:prstGeom>
          <a:ln cap="flat" w="123825">
            <a:solidFill>
              <a:srgbClr val="FF0A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2839063"/>
            <a:ext cx="8371970" cy="3945291"/>
          </a:xfrm>
          <a:custGeom>
            <a:avLst/>
            <a:gdLst/>
            <a:ahLst/>
            <a:cxnLst/>
            <a:rect r="r" b="b" t="t" l="l"/>
            <a:pathLst>
              <a:path h="3945291" w="8371970">
                <a:moveTo>
                  <a:pt x="0" y="0"/>
                </a:moveTo>
                <a:lnTo>
                  <a:pt x="8371970" y="0"/>
                </a:lnTo>
                <a:lnTo>
                  <a:pt x="8371970" y="3945291"/>
                </a:lnTo>
                <a:lnTo>
                  <a:pt x="0" y="3945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239359"/>
            <a:ext cx="8537178" cy="117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9"/>
              </a:lnSpc>
            </a:pPr>
            <a:r>
              <a:rPr lang="en-US" b="true" sz="67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4. FONCTIONNALITÉS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04176" y="9457975"/>
            <a:ext cx="279648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51008" y="6900958"/>
            <a:ext cx="1428573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PAGE JEU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50481" y="7049944"/>
            <a:ext cx="2139986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PAGE ARTICLE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08691" y="-2839063"/>
            <a:ext cx="5973328" cy="5381617"/>
            <a:chOff x="0" y="0"/>
            <a:chExt cx="7964437" cy="717549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-5282141">
              <a:off x="1745338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151144" y="-2839063"/>
            <a:ext cx="5910135" cy="5381617"/>
            <a:chOff x="0" y="0"/>
            <a:chExt cx="7880180" cy="7175490"/>
          </a:xfrm>
        </p:grpSpPr>
        <p:sp>
          <p:nvSpPr>
            <p:cNvPr name="Freeform 6" id="6"/>
            <p:cNvSpPr/>
            <p:nvPr/>
          </p:nvSpPr>
          <p:spPr>
            <a:xfrm flipH="false" flipV="true" rot="0">
              <a:off x="878813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0" y="5199903"/>
                  </a:moveTo>
                  <a:lnTo>
                    <a:pt x="7001367" y="5199903"/>
                  </a:lnTo>
                  <a:lnTo>
                    <a:pt x="7001367" y="0"/>
                  </a:lnTo>
                  <a:lnTo>
                    <a:pt x="0" y="0"/>
                  </a:lnTo>
                  <a:lnTo>
                    <a:pt x="0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-5282141">
              <a:off x="-782267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0"/>
                  </a:moveTo>
                  <a:lnTo>
                    <a:pt x="0" y="0"/>
                  </a:lnTo>
                  <a:lnTo>
                    <a:pt x="0" y="5199903"/>
                  </a:lnTo>
                  <a:lnTo>
                    <a:pt x="7001367" y="5199903"/>
                  </a:lnTo>
                  <a:lnTo>
                    <a:pt x="700136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1450" y="2653540"/>
            <a:ext cx="7195233" cy="3363772"/>
          </a:xfrm>
          <a:custGeom>
            <a:avLst/>
            <a:gdLst/>
            <a:ahLst/>
            <a:cxnLst/>
            <a:rect r="r" b="b" t="t" l="l"/>
            <a:pathLst>
              <a:path h="3363772" w="7195233">
                <a:moveTo>
                  <a:pt x="0" y="0"/>
                </a:moveTo>
                <a:lnTo>
                  <a:pt x="7195233" y="0"/>
                </a:lnTo>
                <a:lnTo>
                  <a:pt x="7195233" y="3363772"/>
                </a:lnTo>
                <a:lnTo>
                  <a:pt x="0" y="3363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96531" y="2686798"/>
            <a:ext cx="8662769" cy="3075283"/>
          </a:xfrm>
          <a:custGeom>
            <a:avLst/>
            <a:gdLst/>
            <a:ahLst/>
            <a:cxnLst/>
            <a:rect r="r" b="b" t="t" l="l"/>
            <a:pathLst>
              <a:path h="3075283" w="8662769">
                <a:moveTo>
                  <a:pt x="0" y="0"/>
                </a:moveTo>
                <a:lnTo>
                  <a:pt x="8662769" y="0"/>
                </a:lnTo>
                <a:lnTo>
                  <a:pt x="8662769" y="3075283"/>
                </a:lnTo>
                <a:lnTo>
                  <a:pt x="0" y="30752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23896" y="9457975"/>
            <a:ext cx="240209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5700" y="6080673"/>
            <a:ext cx="2466733" cy="86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PAGE CRÉATION DE PRODUIT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94549" y="6080673"/>
            <a:ext cx="2466733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PAGE CONTACT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08691" y="-2839063"/>
            <a:ext cx="5973328" cy="5381617"/>
            <a:chOff x="0" y="0"/>
            <a:chExt cx="7964437" cy="717549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-5282141">
              <a:off x="1745338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151144" y="-2839063"/>
            <a:ext cx="5910135" cy="5381617"/>
            <a:chOff x="0" y="0"/>
            <a:chExt cx="7880180" cy="7175490"/>
          </a:xfrm>
        </p:grpSpPr>
        <p:sp>
          <p:nvSpPr>
            <p:cNvPr name="Freeform 6" id="6"/>
            <p:cNvSpPr/>
            <p:nvPr/>
          </p:nvSpPr>
          <p:spPr>
            <a:xfrm flipH="false" flipV="true" rot="0">
              <a:off x="878813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0" y="5199903"/>
                  </a:moveTo>
                  <a:lnTo>
                    <a:pt x="7001367" y="5199903"/>
                  </a:lnTo>
                  <a:lnTo>
                    <a:pt x="7001367" y="0"/>
                  </a:lnTo>
                  <a:lnTo>
                    <a:pt x="0" y="0"/>
                  </a:lnTo>
                  <a:lnTo>
                    <a:pt x="0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-5282141">
              <a:off x="-782267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0"/>
                  </a:moveTo>
                  <a:lnTo>
                    <a:pt x="0" y="0"/>
                  </a:lnTo>
                  <a:lnTo>
                    <a:pt x="0" y="5199903"/>
                  </a:lnTo>
                  <a:lnTo>
                    <a:pt x="7001367" y="5199903"/>
                  </a:lnTo>
                  <a:lnTo>
                    <a:pt x="700136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32756" y="2006026"/>
            <a:ext cx="4882412" cy="5787748"/>
            <a:chOff x="0" y="0"/>
            <a:chExt cx="6509882" cy="77169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6178298"/>
              <a:ext cx="6509882" cy="1538699"/>
            </a:xfrm>
            <a:custGeom>
              <a:avLst/>
              <a:gdLst/>
              <a:ahLst/>
              <a:cxnLst/>
              <a:rect r="r" b="b" t="t" l="l"/>
              <a:pathLst>
                <a:path h="1538699" w="6509882">
                  <a:moveTo>
                    <a:pt x="0" y="0"/>
                  </a:moveTo>
                  <a:lnTo>
                    <a:pt x="6509882" y="0"/>
                  </a:lnTo>
                  <a:lnTo>
                    <a:pt x="6509882" y="1538699"/>
                  </a:lnTo>
                  <a:lnTo>
                    <a:pt x="0" y="1538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09882" cy="6178298"/>
            </a:xfrm>
            <a:custGeom>
              <a:avLst/>
              <a:gdLst/>
              <a:ahLst/>
              <a:cxnLst/>
              <a:rect r="r" b="b" t="t" l="l"/>
              <a:pathLst>
                <a:path h="6178298" w="6509882">
                  <a:moveTo>
                    <a:pt x="0" y="0"/>
                  </a:moveTo>
                  <a:lnTo>
                    <a:pt x="6509882" y="0"/>
                  </a:lnTo>
                  <a:lnTo>
                    <a:pt x="6509882" y="6178298"/>
                  </a:lnTo>
                  <a:lnTo>
                    <a:pt x="0" y="6178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271099" y="3405492"/>
            <a:ext cx="8277688" cy="3269687"/>
          </a:xfrm>
          <a:custGeom>
            <a:avLst/>
            <a:gdLst/>
            <a:ahLst/>
            <a:cxnLst/>
            <a:rect r="r" b="b" t="t" l="l"/>
            <a:pathLst>
              <a:path h="3269687" w="8277688">
                <a:moveTo>
                  <a:pt x="0" y="0"/>
                </a:moveTo>
                <a:lnTo>
                  <a:pt x="8277689" y="0"/>
                </a:lnTo>
                <a:lnTo>
                  <a:pt x="8277689" y="3269687"/>
                </a:lnTo>
                <a:lnTo>
                  <a:pt x="0" y="32696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7420554" y="5205412"/>
            <a:ext cx="845158" cy="0"/>
          </a:xfrm>
          <a:prstGeom prst="line">
            <a:avLst/>
          </a:prstGeom>
          <a:ln cap="flat" w="123825">
            <a:solidFill>
              <a:srgbClr val="FF0A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9336799" y="4361663"/>
            <a:ext cx="4950004" cy="432527"/>
            <a:chOff x="0" y="0"/>
            <a:chExt cx="1303705" cy="1139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03705" cy="113917"/>
            </a:xfrm>
            <a:custGeom>
              <a:avLst/>
              <a:gdLst/>
              <a:ahLst/>
              <a:cxnLst/>
              <a:rect r="r" b="b" t="t" l="l"/>
              <a:pathLst>
                <a:path h="113917" w="1303705">
                  <a:moveTo>
                    <a:pt x="0" y="0"/>
                  </a:moveTo>
                  <a:lnTo>
                    <a:pt x="1303705" y="0"/>
                  </a:lnTo>
                  <a:lnTo>
                    <a:pt x="1303705" y="113917"/>
                  </a:lnTo>
                  <a:lnTo>
                    <a:pt x="0" y="113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0A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03705" cy="16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016901" y="9457975"/>
            <a:ext cx="254198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58235" y="1583563"/>
            <a:ext cx="1631454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PHPMAILER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69414" y="2853309"/>
            <a:ext cx="3168104" cy="42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r>
              <a:rPr lang="en-US" b="true" sz="24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RÉPERTOIRE UNISHOP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151144" y="-2839063"/>
            <a:ext cx="5910135" cy="5381617"/>
            <a:chOff x="0" y="0"/>
            <a:chExt cx="7880180" cy="717549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878813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0" y="5199903"/>
                  </a:moveTo>
                  <a:lnTo>
                    <a:pt x="7001367" y="5199903"/>
                  </a:lnTo>
                  <a:lnTo>
                    <a:pt x="7001367" y="0"/>
                  </a:lnTo>
                  <a:lnTo>
                    <a:pt x="0" y="0"/>
                  </a:lnTo>
                  <a:lnTo>
                    <a:pt x="0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-5282141">
              <a:off x="-782267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0"/>
                  </a:moveTo>
                  <a:lnTo>
                    <a:pt x="0" y="0"/>
                  </a:lnTo>
                  <a:lnTo>
                    <a:pt x="0" y="5199903"/>
                  </a:lnTo>
                  <a:lnTo>
                    <a:pt x="7001367" y="5199903"/>
                  </a:lnTo>
                  <a:lnTo>
                    <a:pt x="700136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608691" y="-2839063"/>
            <a:ext cx="5973328" cy="5381617"/>
            <a:chOff x="0" y="0"/>
            <a:chExt cx="7964437" cy="7175490"/>
          </a:xfrm>
        </p:grpSpPr>
        <p:sp>
          <p:nvSpPr>
            <p:cNvPr name="Freeform 8" id="8"/>
            <p:cNvSpPr/>
            <p:nvPr/>
          </p:nvSpPr>
          <p:spPr>
            <a:xfrm flipH="true" flipV="true" rot="0">
              <a:off x="0" y="0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-5282141">
              <a:off x="1745338" y="987793"/>
              <a:ext cx="7001367" cy="5199903"/>
            </a:xfrm>
            <a:custGeom>
              <a:avLst/>
              <a:gdLst/>
              <a:ahLst/>
              <a:cxnLst/>
              <a:rect r="r" b="b" t="t" l="l"/>
              <a:pathLst>
                <a:path h="5199903" w="7001367">
                  <a:moveTo>
                    <a:pt x="7001367" y="5199903"/>
                  </a:moveTo>
                  <a:lnTo>
                    <a:pt x="0" y="5199903"/>
                  </a:lnTo>
                  <a:lnTo>
                    <a:pt x="0" y="0"/>
                  </a:lnTo>
                  <a:lnTo>
                    <a:pt x="7001367" y="0"/>
                  </a:lnTo>
                  <a:lnTo>
                    <a:pt x="7001367" y="519990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51640" y="3857556"/>
            <a:ext cx="8005009" cy="3322079"/>
          </a:xfrm>
          <a:custGeom>
            <a:avLst/>
            <a:gdLst/>
            <a:ahLst/>
            <a:cxnLst/>
            <a:rect r="r" b="b" t="t" l="l"/>
            <a:pathLst>
              <a:path h="3322079" w="8005009">
                <a:moveTo>
                  <a:pt x="0" y="0"/>
                </a:moveTo>
                <a:lnTo>
                  <a:pt x="8005010" y="0"/>
                </a:lnTo>
                <a:lnTo>
                  <a:pt x="8005010" y="3322079"/>
                </a:lnTo>
                <a:lnTo>
                  <a:pt x="0" y="3322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68023" y="3544707"/>
            <a:ext cx="6291277" cy="3947776"/>
          </a:xfrm>
          <a:custGeom>
            <a:avLst/>
            <a:gdLst/>
            <a:ahLst/>
            <a:cxnLst/>
            <a:rect r="r" b="b" t="t" l="l"/>
            <a:pathLst>
              <a:path h="3947776" w="6291277">
                <a:moveTo>
                  <a:pt x="0" y="0"/>
                </a:moveTo>
                <a:lnTo>
                  <a:pt x="6291277" y="0"/>
                </a:lnTo>
                <a:lnTo>
                  <a:pt x="6291277" y="3947777"/>
                </a:lnTo>
                <a:lnTo>
                  <a:pt x="0" y="3947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03655" y="9457975"/>
            <a:ext cx="280690" cy="7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  <a:spcBef>
                <a:spcPct val="0"/>
              </a:spcBef>
            </a:pPr>
            <a:r>
              <a:rPr lang="en-US" b="true" sz="4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75411" y="1258409"/>
            <a:ext cx="8537178" cy="212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29"/>
              </a:lnSpc>
            </a:pPr>
            <a:r>
              <a:rPr lang="en-US" b="true" sz="6092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ACTIVER LES MOTS DE PASSE D’APPLICATION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389757" y="5518596"/>
            <a:ext cx="845158" cy="0"/>
          </a:xfrm>
          <a:prstGeom prst="line">
            <a:avLst/>
          </a:prstGeom>
          <a:ln cap="flat" w="123825">
            <a:solidFill>
              <a:srgbClr val="FF0A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2133689" y="6371159"/>
            <a:ext cx="4950004" cy="1121325"/>
            <a:chOff x="0" y="0"/>
            <a:chExt cx="1303705" cy="2953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03705" cy="295328"/>
            </a:xfrm>
            <a:custGeom>
              <a:avLst/>
              <a:gdLst/>
              <a:ahLst/>
              <a:cxnLst/>
              <a:rect r="r" b="b" t="t" l="l"/>
              <a:pathLst>
                <a:path h="295328" w="1303705">
                  <a:moveTo>
                    <a:pt x="0" y="0"/>
                  </a:moveTo>
                  <a:lnTo>
                    <a:pt x="1303705" y="0"/>
                  </a:lnTo>
                  <a:lnTo>
                    <a:pt x="1303705" y="295328"/>
                  </a:lnTo>
                  <a:lnTo>
                    <a:pt x="0" y="2953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FF0A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03705" cy="342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DAGgUPZwpe8</dc:identifier>
  <dcterms:modified xsi:type="dcterms:W3CDTF">2011-08-01T06:04:30Z</dcterms:modified>
  <cp:revision>1</cp:revision>
  <dc:title>Unishop</dc:title>
</cp:coreProperties>
</file>