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7"/>
    <p:restoredTop sz="96327"/>
  </p:normalViewPr>
  <p:slideViewPr>
    <p:cSldViewPr snapToGrid="0">
      <p:cViewPr>
        <p:scale>
          <a:sx n="120" d="100"/>
          <a:sy n="120" d="100"/>
        </p:scale>
        <p:origin x="2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49C4-CC59-4B96-6185-D47CC9225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 –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E1B3-6ABC-C4FC-44B9-55C782B05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 Easy Feels  </a:t>
            </a:r>
          </a:p>
          <a:p>
            <a:r>
              <a:rPr lang="en-US" dirty="0"/>
              <a:t>Topic : Article Generation using wiki data</a:t>
            </a:r>
          </a:p>
        </p:txBody>
      </p:sp>
    </p:spTree>
    <p:extLst>
      <p:ext uri="{BB962C8B-B14F-4D97-AF65-F5344CB8AC3E}">
        <p14:creationId xmlns:p14="http://schemas.microsoft.com/office/powerpoint/2010/main" val="320211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BDAD-75A7-248B-7B8E-FD2CC03A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:Article generation using wiki-data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D219-B21D-5D57-7D92-3FAB6911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expected idea of the project was to understand the working of wiki data and based o any one word input . And based on the input extraction of relevant data and embed them into generalized strings.</a:t>
            </a:r>
          </a:p>
        </p:txBody>
      </p:sp>
    </p:spTree>
    <p:extLst>
      <p:ext uri="{BB962C8B-B14F-4D97-AF65-F5344CB8AC3E}">
        <p14:creationId xmlns:p14="http://schemas.microsoft.com/office/powerpoint/2010/main" val="5254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00C4-EEA6-34E5-8011-08BF6A21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– output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A81B-933D-906A-D49B-B21DCB04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3904"/>
            <a:ext cx="9905998" cy="2764220"/>
          </a:xfrm>
        </p:spPr>
        <p:txBody>
          <a:bodyPr/>
          <a:lstStyle/>
          <a:p>
            <a:r>
              <a:rPr lang="en-US" dirty="0"/>
              <a:t>INPUT : ONE WORD (PERSON/PLACE/COMPANY)</a:t>
            </a:r>
          </a:p>
          <a:p>
            <a:pPr marL="0" indent="0">
              <a:buNone/>
            </a:pPr>
            <a:r>
              <a:rPr lang="en-US" dirty="0"/>
              <a:t>EG : MICROSOFT (COMPANY)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C960F-702C-55D8-F9F4-2A044286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041228"/>
            <a:ext cx="645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D78B-93B0-749F-3ABD-E3A38C7D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AFD1-6711-0581-C554-6C7A90E0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EXIST MULTIPLE ADVANTAGES OF THIS PROJECT OUT OF WHICH THE MOST RELEVANT ARE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CONTENT VERIFICATION </a:t>
            </a:r>
            <a:r>
              <a:rPr lang="en-US" sz="1800" dirty="0"/>
              <a:t>(</a:t>
            </a:r>
            <a:r>
              <a:rPr lang="en-US" sz="1500" dirty="0"/>
              <a:t>AS THE DATA ON WEB IS TOO MUCH ALTERED AND NOT VERY MUCH RELIABLE EXTRACTION AND CONVERSION USING WIKI DATA IS A SAFE WAY OF EXTRACTING DATA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AUTOMATION IN SMALL TASKS </a:t>
            </a:r>
            <a:r>
              <a:rPr lang="en-US" sz="1800" dirty="0"/>
              <a:t>(</a:t>
            </a:r>
            <a:r>
              <a:rPr lang="en-US" sz="1500" dirty="0"/>
              <a:t>IF USED PROPERLY THE CODE IS BASICALLY A TEMPLET WHICH CAN BE USED TO EXTRACT ANY KIND OF INFORMATION VERY EASILY , HENCE THE CODE IS EASILY CUSTOMISABLE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FOR EDUCATIONAL PURPOSES </a:t>
            </a:r>
            <a:r>
              <a:rPr lang="en-US" sz="1800" dirty="0"/>
              <a:t>(</a:t>
            </a:r>
            <a:r>
              <a:rPr lang="en-US" sz="1500" dirty="0"/>
              <a:t>DUE TO SOCIAL MEDIA THE MINIMUM ATTENTION SPAN OF A PERSON IS VERY LESS DUE TO WHICH WHEN A PERSON SEARCHES A CONCEPT , HE USUALLY QUICK READ THE HEADING , SUFFICIENT POINT WISE CONCISE DATA CAN BE A GREAT SOURCE FRO LEARNING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C27F-EE69-6013-FAAF-322FB153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</a:t>
            </a:r>
            <a:r>
              <a:rPr lang="en-US" dirty="0"/>
              <a:t> 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ED54-6847-5846-76D2-88C5F302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6966"/>
            <a:ext cx="9905998" cy="37942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Extraction of the required link from the wiki data based on the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Formation of a query with edits in it (based on the processed input)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Cleansing of extracted data (Nested dictionaries and lists)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data to usable form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6DBDFA"/>
                </a:solidFill>
                <a:effectLst/>
              </a:rPr>
              <a:t>		1. </a:t>
            </a:r>
            <a:r>
              <a:rPr lang="en-IN" sz="1300" b="0" dirty="0" err="1">
                <a:solidFill>
                  <a:srgbClr val="FFFFFF"/>
                </a:solidFill>
                <a:effectLst/>
              </a:rPr>
              <a:t>Convertion</a:t>
            </a:r>
            <a:r>
              <a:rPr lang="en-IN" sz="1300" b="0" dirty="0">
                <a:solidFill>
                  <a:srgbClr val="FFFFFF"/>
                </a:solidFill>
                <a:effectLst/>
              </a:rPr>
              <a:t> of extracted data to usable variables.</a:t>
            </a:r>
            <a:endParaRPr lang="en-IN" sz="1300" b="0" dirty="0">
              <a:solidFill>
                <a:srgbClr val="A7DBF7"/>
              </a:solidFill>
              <a:effectLst/>
            </a:endParaRPr>
          </a:p>
          <a:p>
            <a:pPr marL="0" indent="0">
              <a:buNone/>
            </a:pPr>
            <a:r>
              <a:rPr lang="en-IN" sz="1300" b="0" dirty="0">
                <a:solidFill>
                  <a:srgbClr val="6DBDFA"/>
                </a:solidFill>
                <a:effectLst/>
              </a:rPr>
              <a:t>		2. </a:t>
            </a:r>
            <a:r>
              <a:rPr lang="en-IN" sz="1300" b="0" dirty="0">
                <a:solidFill>
                  <a:srgbClr val="FFFFFF"/>
                </a:solidFill>
                <a:effectLst/>
              </a:rPr>
              <a:t>Converting the data links to labels that could be used in text</a:t>
            </a:r>
            <a:endParaRPr lang="en-IN" sz="1300" b="0" dirty="0">
              <a:solidFill>
                <a:srgbClr val="A7DBF7"/>
              </a:solidFill>
              <a:effectLst/>
            </a:endParaRPr>
          </a:p>
          <a:p>
            <a:pPr marL="0" indent="0">
              <a:buNone/>
            </a:pPr>
            <a:r>
              <a:rPr lang="en-IN" sz="1300" b="0" dirty="0">
                <a:solidFill>
                  <a:srgbClr val="6DBDFA"/>
                </a:solidFill>
                <a:effectLst/>
              </a:rPr>
              <a:t>		3. </a:t>
            </a:r>
            <a:r>
              <a:rPr lang="en-IN" sz="1300" b="0" dirty="0">
                <a:solidFill>
                  <a:srgbClr val="FFFFFF"/>
                </a:solidFill>
                <a:effectLst/>
              </a:rPr>
              <a:t>Making sentences for the newly made variables.</a:t>
            </a:r>
            <a:endParaRPr lang="en-IN" sz="1300" b="0" dirty="0">
              <a:solidFill>
                <a:srgbClr val="A7DBF7"/>
              </a:solidFill>
              <a:effectLst/>
            </a:endParaRPr>
          </a:p>
          <a:p>
            <a:pPr marL="0" indent="0">
              <a:buNone/>
            </a:pPr>
            <a:r>
              <a:rPr lang="en-IN" sz="1300" b="0" dirty="0">
                <a:solidFill>
                  <a:srgbClr val="6DBDFA"/>
                </a:solidFill>
                <a:effectLst/>
              </a:rPr>
              <a:t>		4. </a:t>
            </a:r>
            <a:r>
              <a:rPr lang="en-IN" sz="1300" b="0" dirty="0">
                <a:solidFill>
                  <a:srgbClr val="FFFFFF"/>
                </a:solidFill>
                <a:effectLst/>
              </a:rPr>
              <a:t>printing of the variables</a:t>
            </a:r>
            <a:endParaRPr lang="en-US" dirty="0"/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//note ː If any of the 4</a:t>
            </a:r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fails the variable will be skipped</a:t>
            </a:r>
          </a:p>
        </p:txBody>
      </p:sp>
    </p:spTree>
    <p:extLst>
      <p:ext uri="{BB962C8B-B14F-4D97-AF65-F5344CB8AC3E}">
        <p14:creationId xmlns:p14="http://schemas.microsoft.com/office/powerpoint/2010/main" val="261677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CBA-4C07-06D7-9DD0-4938669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Challengesː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CEA9-F551-5228-D55F-15AFDA8E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exact link </a:t>
            </a:r>
          </a:p>
          <a:p>
            <a:r>
              <a:rPr lang="en-US" dirty="0"/>
              <a:t>Editing of the query </a:t>
            </a:r>
            <a:r>
              <a:rPr lang="en-US" sz="1500" dirty="0"/>
              <a:t>(As the query is already stored as a string with multiple  ‘{‘ &amp; ‘}’ due to which it was hard to use as f string)</a:t>
            </a:r>
          </a:p>
          <a:p>
            <a:r>
              <a:rPr lang="en-US" dirty="0"/>
              <a:t>Use of variables so there exist no intersection </a:t>
            </a:r>
            <a:r>
              <a:rPr lang="en-US" sz="1500" dirty="0"/>
              <a:t>(As templet was formed before hand there were common variables which needed to be </a:t>
            </a:r>
            <a:r>
              <a:rPr lang="en-US" sz="1500" dirty="0" err="1"/>
              <a:t>alligned</a:t>
            </a:r>
            <a:r>
              <a:rPr lang="en-US" sz="1500" dirty="0"/>
              <a:t>)</a:t>
            </a:r>
          </a:p>
          <a:p>
            <a:r>
              <a:rPr lang="en-US" dirty="0"/>
              <a:t>Conversion of the extracted data </a:t>
            </a:r>
            <a:r>
              <a:rPr lang="en-US" sz="1500" dirty="0"/>
              <a:t>(We got the extracted data in form of links and even after running </a:t>
            </a:r>
            <a:r>
              <a:rPr lang="en-US" sz="1500" dirty="0" err="1"/>
              <a:t>sparql</a:t>
            </a:r>
            <a:r>
              <a:rPr lang="en-US" sz="1500" dirty="0"/>
              <a:t> query on them there were instances of extraction of link)</a:t>
            </a:r>
          </a:p>
          <a:p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2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164B-BB7C-EEE6-7510-07913280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2256-A1DF-0500-968F-BC1240F5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code is to much specific to use case.</a:t>
            </a:r>
          </a:p>
          <a:p>
            <a:r>
              <a:rPr lang="en-US" dirty="0"/>
              <a:t>The language output is very stiff (Non - Natural)</a:t>
            </a:r>
          </a:p>
          <a:p>
            <a:r>
              <a:rPr lang="en-US" dirty="0"/>
              <a:t>One who has multiple instance type use case ,the project is not focused on that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77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157C-E27C-CB19-E075-DBDC2148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5870"/>
            <a:ext cx="9905998" cy="1905000"/>
          </a:xfrm>
        </p:spPr>
        <p:txBody>
          <a:bodyPr/>
          <a:lstStyle/>
          <a:p>
            <a:r>
              <a:rPr lang="en-US" dirty="0"/>
              <a:t>Lets review the code: </a:t>
            </a:r>
          </a:p>
        </p:txBody>
      </p:sp>
    </p:spTree>
    <p:extLst>
      <p:ext uri="{BB962C8B-B14F-4D97-AF65-F5344CB8AC3E}">
        <p14:creationId xmlns:p14="http://schemas.microsoft.com/office/powerpoint/2010/main" val="405182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1095</TotalTime>
  <Words>466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Mesh</vt:lpstr>
      <vt:lpstr>Cl – 2 Project</vt:lpstr>
      <vt:lpstr>Topic :Article generation using wiki-data</vt:lpstr>
      <vt:lpstr>Input – output of the program</vt:lpstr>
      <vt:lpstr>ADVANTAGES OF THE PROJECT:</vt:lpstr>
      <vt:lpstr>STEP-BY-STEP  IMPLEMENTATION:</vt:lpstr>
      <vt:lpstr>Challengesː </vt:lpstr>
      <vt:lpstr>Cons.</vt:lpstr>
      <vt:lpstr>Lets review the code: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 – 2 Project</dc:title>
  <dc:creator>Chinmay Pateria</dc:creator>
  <cp:lastModifiedBy>Chinmay Pateria</cp:lastModifiedBy>
  <cp:revision>2</cp:revision>
  <dcterms:created xsi:type="dcterms:W3CDTF">2022-11-29T03:29:44Z</dcterms:created>
  <dcterms:modified xsi:type="dcterms:W3CDTF">2022-11-29T21:45:16Z</dcterms:modified>
</cp:coreProperties>
</file>