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383"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775"/>
  </p:normalViewPr>
  <p:slideViewPr>
    <p:cSldViewPr snapToGrid="0" snapToObjects="1">
      <p:cViewPr varScale="1">
        <p:scale>
          <a:sx n="149" d="100"/>
          <a:sy n="149"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A filter is an object that performs filtering tasks on either the request to a resource (a servlet or static content), or on the response from a resource, or both.</a:t>
            </a: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93;p12">
            <a:extLst>
              <a:ext uri="{FF2B5EF4-FFF2-40B4-BE49-F238E27FC236}">
                <a16:creationId xmlns:a16="http://schemas.microsoft.com/office/drawing/2014/main" id="{BA91AD88-1B65-8340-A8C6-3854B977B238}"/>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FILTERS</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61205" y="1662328"/>
            <a:ext cx="8390447"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468727"/>
            <a:ext cx="8198982"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268537"/>
            <a:ext cx="8198982"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468727"/>
            <a:ext cx="8148131" cy="274382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USER</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268537"/>
            <a:ext cx="8148131" cy="294401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ADMIN</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a:extLst>
              <a:ext uri="{FF2B5EF4-FFF2-40B4-BE49-F238E27FC236}">
                <a16:creationId xmlns:a16="http://schemas.microsoft.com/office/drawing/2014/main" id="{9EBAE255-143F-0345-806F-6D4D6F4B4515}"/>
              </a:ext>
            </a:extLst>
          </p:cNvPr>
          <p:cNvPicPr>
            <a:picLocks noChangeAspect="1"/>
          </p:cNvPicPr>
          <p:nvPr/>
        </p:nvPicPr>
        <p:blipFill>
          <a:blip r:embed="rId3"/>
          <a:stretch>
            <a:fillRect/>
          </a:stretch>
        </p:blipFill>
        <p:spPr>
          <a:xfrm>
            <a:off x="186836" y="1128346"/>
            <a:ext cx="6846353" cy="40151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review</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0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Visitor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Visitor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Visitor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a:solidFill>
                  <a:schemeClr val="dk1"/>
                </a:solidFill>
                <a:latin typeface="Roboto Condensed Light" panose="02000000000000000000" pitchFamily="2" charset="0"/>
                <a:ea typeface="Roboto Condensed Light" panose="02000000000000000000" pitchFamily="2" charset="0"/>
                <a:sym typeface="Roboto Condensed Light"/>
              </a:rPr>
              <a:t>Each </a:t>
            </a:r>
            <a:r>
              <a:rPr lang="it-IT" sz="1200" dirty="0" err="1">
                <a:solidFill>
                  <a:schemeClr val="dk1"/>
                </a:solidFill>
                <a:latin typeface="Roboto Condensed Light" panose="02000000000000000000" pitchFamily="2" charset="0"/>
                <a:ea typeface="Roboto Condensed Light" panose="02000000000000000000" pitchFamily="2" charset="0"/>
                <a:sym typeface="Roboto Condensed Light"/>
              </a:rPr>
              <a:t>visitor</a:t>
            </a:r>
            <a:r>
              <a:rPr lang="en-IT" sz="1200">
                <a:solidFill>
                  <a:schemeClr val="dk1"/>
                </a:solidFill>
                <a:latin typeface="Roboto Condensed Light" panose="02000000000000000000" pitchFamily="2" charset="0"/>
                <a:ea typeface="Roboto Condensed Light" panose="02000000000000000000" pitchFamily="2" charset="0"/>
                <a:sym typeface="Roboto Condensed Light"/>
              </a:rPr>
              <a:t> </a:t>
            </a:r>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can fill more reviews (for different products) and each review is filled by </a:t>
            </a:r>
            <a:r>
              <a:rPr lang="en-IT" sz="1200">
                <a:solidFill>
                  <a:schemeClr val="dk1"/>
                </a:solidFill>
                <a:latin typeface="Roboto Condensed Light" panose="02000000000000000000" pitchFamily="2" charset="0"/>
                <a:ea typeface="Roboto Condensed Light" panose="02000000000000000000" pitchFamily="2" charset="0"/>
                <a:sym typeface="Roboto Condensed Light"/>
              </a:rPr>
              <a:t>a </a:t>
            </a:r>
            <a:r>
              <a:rPr lang="it-IT" sz="1200" dirty="0">
                <a:solidFill>
                  <a:schemeClr val="dk1"/>
                </a:solidFill>
                <a:latin typeface="Roboto Condensed Light" panose="02000000000000000000" pitchFamily="2" charset="0"/>
                <a:ea typeface="Roboto Condensed Light" panose="02000000000000000000" pitchFamily="2" charset="0"/>
                <a:sym typeface="Roboto Condensed Light"/>
              </a:rPr>
              <a:t>single </a:t>
            </a:r>
            <a:r>
              <a:rPr lang="en-IT" sz="1200">
                <a:solidFill>
                  <a:schemeClr val="dk1"/>
                </a:solidFill>
                <a:latin typeface="Roboto Condensed Light" panose="02000000000000000000" pitchFamily="2" charset="0"/>
                <a:ea typeface="Roboto Condensed Light" panose="02000000000000000000" pitchFamily="2" charset="0"/>
                <a:sym typeface="Roboto Condensed Light"/>
              </a:rPr>
              <a:t>user</a:t>
            </a:r>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it-IT" sz="1200" i="1" dirty="0">
                <a:solidFill>
                  <a:srgbClr val="FF9800"/>
                </a:solidFill>
                <a:latin typeface="Roboto Condensed Light" panose="02000000000000000000" pitchFamily="2" charset="0"/>
                <a:ea typeface="Roboto Condensed Light" panose="02000000000000000000" pitchFamily="2" charset="0"/>
                <a:sym typeface="Roboto Condensed Light"/>
              </a:rPr>
              <a:t>Visitor</a:t>
            </a:r>
            <a:r>
              <a:rPr lang="en-IT" sz="1200" i="1">
                <a:solidFill>
                  <a:srgbClr val="FF9800"/>
                </a:solidFill>
                <a:latin typeface="Roboto Condensed Light" panose="02000000000000000000" pitchFamily="2" charset="0"/>
                <a:ea typeface="Roboto Condensed Light" panose="02000000000000000000" pitchFamily="2" charset="0"/>
                <a:sym typeface="Roboto Condensed Light"/>
              </a:rPr>
              <a: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a:solidFill>
                  <a:srgbClr val="FF9800"/>
                </a:solidFill>
                <a:latin typeface="Roboto Condensed Light" panose="02000000000000000000" pitchFamily="2" charset="0"/>
                <a:ea typeface="Roboto Condensed Light" panose="02000000000000000000" pitchFamily="2" charset="0"/>
                <a:sym typeface="Roboto Condensed Light"/>
              </a:rPr>
              <a:t> </a:t>
            </a:r>
            <a:r>
              <a:rPr lang="it-IT" sz="1200" i="1" dirty="0">
                <a:solidFill>
                  <a:srgbClr val="FF9800"/>
                </a:solidFill>
                <a:latin typeface="Roboto Condensed Light" panose="02000000000000000000" pitchFamily="2" charset="0"/>
                <a:ea typeface="Roboto Condensed Light" panose="02000000000000000000" pitchFamily="2" charset="0"/>
                <a:sym typeface="Roboto Condensed Light"/>
              </a:rPr>
              <a:t>Visitor</a:t>
            </a:r>
            <a:endPar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14772</TotalTime>
  <Words>1915</Words>
  <Application>Microsoft Macintosh PowerPoint</Application>
  <PresentationFormat>Presentazione su schermo (16:9)</PresentationFormat>
  <Paragraphs>253</Paragraphs>
  <Slides>16</Slides>
  <Notes>16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16</vt:i4>
      </vt:variant>
    </vt:vector>
  </HeadingPairs>
  <TitlesOfParts>
    <vt:vector size="25" baseType="lpstr">
      <vt:lpstr>Roboto Condensed</vt:lpstr>
      <vt:lpstr>Roboto Mono Light</vt:lpstr>
      <vt:lpstr>Roboto Mono</vt:lpstr>
      <vt:lpstr>Calibri</vt:lpstr>
      <vt:lpstr>Arial</vt:lpstr>
      <vt:lpstr>Roboto Condensed Light</vt:lpstr>
      <vt:lpstr>Arvo</vt:lpstr>
      <vt:lpstr>Courier New</vt:lpstr>
      <vt:lpstr>Salerio template</vt:lpstr>
      <vt:lpstr>JPA Project – Group 91 Data Bases 2   Students  Codice Persona Vincenzo Riccio  10804402 Emanuele Triuzzi 10794440</vt:lpstr>
      <vt:lpstr>Entity Relationship</vt:lpstr>
      <vt:lpstr>Relational Model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 – Client side: login and permissions</vt:lpstr>
      <vt:lpstr>Components – Client side: login and permissions</vt:lpstr>
      <vt:lpstr>Components – Client side: user</vt:lpstr>
      <vt:lpstr>Components – Client side: administrator</vt:lpstr>
      <vt:lpstr>Views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Vincenzo Riccio</cp:lastModifiedBy>
  <cp:revision>32</cp:revision>
  <dcterms:modified xsi:type="dcterms:W3CDTF">2021-07-26T07:07:19Z</dcterms:modified>
</cp:coreProperties>
</file>