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383"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0775"/>
  </p:normalViewPr>
  <p:slideViewPr>
    <p:cSldViewPr snapToGrid="0" snapToObjects="1">
      <p:cViewPr varScale="1">
        <p:scale>
          <a:sx n="149" d="100"/>
          <a:sy n="149"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93;p12">
            <a:extLst>
              <a:ext uri="{FF2B5EF4-FFF2-40B4-BE49-F238E27FC236}">
                <a16:creationId xmlns:a16="http://schemas.microsoft.com/office/drawing/2014/main" id="{BA91AD88-1B65-8340-A8C6-3854B977B238}"/>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FILTERS</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52853" y="1662328"/>
            <a:ext cx="8398800"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274382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294401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Immagine 24">
            <a:extLst>
              <a:ext uri="{FF2B5EF4-FFF2-40B4-BE49-F238E27FC236}">
                <a16:creationId xmlns:a16="http://schemas.microsoft.com/office/drawing/2014/main" id="{6603AC01-09C6-544D-9CED-D8A0D7CAAA9C}"/>
              </a:ext>
            </a:extLst>
          </p:cNvPr>
          <p:cNvPicPr>
            <a:picLocks noChangeAspect="1"/>
          </p:cNvPicPr>
          <p:nvPr/>
        </p:nvPicPr>
        <p:blipFill>
          <a:blip r:embed="rId3"/>
          <a:stretch>
            <a:fillRect/>
          </a:stretch>
        </p:blipFill>
        <p:spPr>
          <a:xfrm>
            <a:off x="380969" y="1140688"/>
            <a:ext cx="6823139" cy="4062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review</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0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fill more reviews (for different products) and each review is filled by a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14577</TotalTime>
  <Words>1882</Words>
  <Application>Microsoft Macintosh PowerPoint</Application>
  <PresentationFormat>Presentazione su schermo (16:9)</PresentationFormat>
  <Paragraphs>250</Paragraphs>
  <Slides>16</Slides>
  <Notes>16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16</vt:i4>
      </vt:variant>
    </vt:vector>
  </HeadingPairs>
  <TitlesOfParts>
    <vt:vector size="25" baseType="lpstr">
      <vt:lpstr>Calibri</vt:lpstr>
      <vt:lpstr>Arial</vt:lpstr>
      <vt:lpstr>Arvo</vt:lpstr>
      <vt:lpstr>Roboto Condensed Light</vt:lpstr>
      <vt:lpstr>Courier New</vt:lpstr>
      <vt:lpstr>Roboto Condensed</vt:lpstr>
      <vt:lpstr>Roboto Mono Light</vt:lpstr>
      <vt:lpstr>Roboto Mono</vt:lpstr>
      <vt:lpstr>Salerio template</vt:lpstr>
      <vt:lpstr>JPA Project – Group 91 Data Bases 2   Students  Codice Persona Vincenzo Riccio  10804402 Emanuele Triuzzi 10794440</vt:lpstr>
      <vt:lpstr>Entity Relationship</vt:lpstr>
      <vt:lpstr>Relational Model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 – Client side: login and permissions</vt:lpstr>
      <vt:lpstr>Components – Client side: login and permissions</vt:lpstr>
      <vt:lpstr>Components – Client side: user</vt:lpstr>
      <vt:lpstr>Components – Client side: administrator</vt:lpstr>
      <vt:lpstr>Views: user</vt:lpstr>
      <vt:lpstr>Views: administrator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Vincenzo Riccio</cp:lastModifiedBy>
  <cp:revision>27</cp:revision>
  <dcterms:modified xsi:type="dcterms:W3CDTF">2021-07-25T12:48:03Z</dcterms:modified>
</cp:coreProperties>
</file>