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95" r:id="rId2"/>
    <p:sldId id="261" r:id="rId3"/>
    <p:sldId id="29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Arvo" panose="02000000000000000000" pitchFamily="2" charset="77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ontserrat" pitchFamily="2" charset="77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Roboto Condensed Light" panose="02000000000000000000" pitchFamily="2" charset="0"/>
      <p:regular r:id="rId59"/>
      <p:bold r:id="rId60"/>
      <p:italic r:id="rId61"/>
      <p:boldItalic r:id="rId62"/>
    </p:embeddedFont>
    <p:embeddedFont>
      <p:font typeface="Roboto Mono Light" pitchFamily="49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3F5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135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ebaa7b3a2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ebaa7b3a2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ebaa7b3a2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ebaa7b3a2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ebaa7b3a2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debaa7b3a2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ebaa7b3a2_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debaa7b3a2_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77cc2f81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77cc2f81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657edcabb3_9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657edcabb3_9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49"/>
            <a:ext cx="6216614" cy="297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JPA Project</a:t>
            </a:r>
            <a:r>
              <a:rPr lang="en" b="0" dirty="0"/>
              <a:t> </a:t>
            </a:r>
            <a:r>
              <a:rPr lang="en" sz="4400" b="0" dirty="0"/>
              <a:t>– Group 91</a:t>
            </a:r>
            <a:br>
              <a:rPr lang="en" dirty="0"/>
            </a:br>
            <a:r>
              <a:rPr lang="en" sz="3200" dirty="0">
                <a:solidFill>
                  <a:srgbClr val="FF9800"/>
                </a:solidFill>
              </a:rPr>
              <a:t>Data Bases 2</a:t>
            </a:r>
            <a:br>
              <a:rPr lang="en" sz="16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r>
              <a:rPr lang="en" sz="1600" i="1" dirty="0">
                <a:solidFill>
                  <a:srgbClr val="FF9800"/>
                </a:solidFill>
              </a:rPr>
              <a:t>Students		</a:t>
            </a:r>
            <a:r>
              <a:rPr lang="en" sz="1400" i="1" dirty="0" err="1">
                <a:solidFill>
                  <a:srgbClr val="FF9800"/>
                </a:solidFill>
              </a:rPr>
              <a:t>Codice</a:t>
            </a:r>
            <a:r>
              <a:rPr lang="en" sz="1400" i="1" dirty="0">
                <a:solidFill>
                  <a:srgbClr val="FF9800"/>
                </a:solidFill>
              </a:rPr>
              <a:t> persona</a:t>
            </a:r>
            <a:br>
              <a:rPr lang="en" sz="160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Vincenzo Riccio 	</a:t>
            </a:r>
            <a:r>
              <a:rPr lang="en" sz="1600" b="0" i="1" dirty="0">
                <a:solidFill>
                  <a:schemeClr val="bg1"/>
                </a:solidFill>
              </a:rPr>
              <a:t>10804402</a:t>
            </a:r>
            <a:br>
              <a:rPr lang="en" sz="1600" b="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Emanuele Triuzzi	</a:t>
            </a:r>
            <a:r>
              <a:rPr lang="en" sz="1600" b="0" i="1" dirty="0">
                <a:solidFill>
                  <a:schemeClr val="bg1"/>
                </a:solidFill>
              </a:rPr>
              <a:t>10794440</a:t>
            </a:r>
            <a:endParaRPr b="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465D-1488-4C39-8B83-357BE2E00F46}"/>
              </a:ext>
            </a:extLst>
          </p:cNvPr>
          <p:cNvSpPr txBox="1"/>
          <p:nvPr/>
        </p:nvSpPr>
        <p:spPr>
          <a:xfrm>
            <a:off x="4127156" y="2916282"/>
            <a:ext cx="159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Professor</a:t>
            </a:r>
            <a:b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Piero Fraternali</a:t>
            </a:r>
            <a:br>
              <a:rPr lang="en-GB" sz="1600" b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A.Y. 2020-2021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E6EF5D-7901-4803-B72C-E0ACE94A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9868"/>
            <a:ext cx="2077504" cy="76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3DB44-26B9-4A1D-8D1A-87A6F2CBA734}"/>
              </a:ext>
            </a:extLst>
          </p:cNvPr>
          <p:cNvSpPr txBox="1"/>
          <p:nvPr/>
        </p:nvSpPr>
        <p:spPr>
          <a:xfrm>
            <a:off x="7598254" y="4286177"/>
            <a:ext cx="124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20</a:t>
            </a:r>
            <a:r>
              <a:rPr lang="en-GB" sz="1400" i="1" baseline="300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th</a:t>
            </a:r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 June, 2021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" name="Immagine 3">
            <a:extLst>
              <a:ext uri="{FF2B5EF4-FFF2-40B4-BE49-F238E27FC236}">
                <a16:creationId xmlns:a16="http://schemas.microsoft.com/office/drawing/2014/main" id="{5F78C42D-C7AB-C84B-99A4-7036E051F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9423" l="1221" r="97062">
                        <a14:foregroundMark x1="9884" y1="8674" x2="8203" y2="30577"/>
                        <a14:foregroundMark x1="8203" y1="30577" x2="21976" y2="8763"/>
                        <a14:foregroundMark x1="24539" y1="8782" x2="9958" y2="92179"/>
                        <a14:foregroundMark x1="9958" y1="92179" x2="21061" y2="78846"/>
                        <a14:foregroundMark x1="21061" y1="78846" x2="46204" y2="24038"/>
                        <a14:foregroundMark x1="46204" y1="24038" x2="21938" y2="91154"/>
                        <a14:foregroundMark x1="21938" y1="91154" x2="23693" y2="51987"/>
                        <a14:foregroundMark x1="23693" y1="51987" x2="40061" y2="10897"/>
                        <a14:foregroundMark x1="40061" y1="10897" x2="36589" y2="61218"/>
                        <a14:foregroundMark x1="36589" y1="61218" x2="27203" y2="94359"/>
                        <a14:foregroundMark x1="27203" y1="94359" x2="43380" y2="68397"/>
                        <a14:foregroundMark x1="43380" y1="68397" x2="68638" y2="9423"/>
                        <a14:foregroundMark x1="68638" y1="9423" x2="67226" y2="27372"/>
                        <a14:foregroundMark x1="67226" y1="27372" x2="47196" y2="85321"/>
                        <a14:foregroundMark x1="47196" y1="85321" x2="75620" y2="3462"/>
                        <a14:foregroundMark x1="75620" y1="3462" x2="85807" y2="15385"/>
                        <a14:foregroundMark x1="85807" y1="15385" x2="66692" y2="67500"/>
                        <a14:foregroundMark x1="66692" y1="67500" x2="85273" y2="23910"/>
                        <a14:foregroundMark x1="85273" y1="23910" x2="93247" y2="13718"/>
                        <a14:foregroundMark x1="93247" y1="13718" x2="97406" y2="66603"/>
                        <a14:foregroundMark x1="97406" y1="66603" x2="91592" y2="79313"/>
                        <a14:foregroundMark x1="94980" y1="75180" x2="97253" y2="72115"/>
                        <a14:foregroundMark x1="91410" y1="79993" x2="94322" y2="76068"/>
                        <a14:foregroundMark x1="85810" y1="93815" x2="76688" y2="89103"/>
                        <a14:foregroundMark x1="76688" y1="89103" x2="76116" y2="65128"/>
                        <a14:foregroundMark x1="76116" y1="65128" x2="81000" y2="49423"/>
                        <a14:foregroundMark x1="84357" y1="40897" x2="44334" y2="40577"/>
                        <a14:foregroundMark x1="44334" y1="40577" x2="34720" y2="29936"/>
                        <a14:foregroundMark x1="34720" y1="29936" x2="33079" y2="14872"/>
                        <a14:foregroundMark x1="33079" y1="14872" x2="35782" y2="8408"/>
                        <a14:foregroundMark x1="56326" y1="7907" x2="60778" y2="11859"/>
                        <a14:foregroundMark x1="52761" y1="4744" x2="52747" y2="4731"/>
                        <a14:foregroundMark x1="60778" y1="11859" x2="64250" y2="29936"/>
                        <a14:foregroundMark x1="64250" y1="29936" x2="53415" y2="47115"/>
                        <a14:foregroundMark x1="53415" y1="47115" x2="39870" y2="50769"/>
                        <a14:foregroundMark x1="39870" y1="50769" x2="33499" y2="34551"/>
                        <a14:foregroundMark x1="33499" y1="34551" x2="41702" y2="9359"/>
                        <a14:foregroundMark x1="41702" y1="9359" x2="42125" y2="8854"/>
                        <a14:foregroundMark x1="54631" y1="7907" x2="56391" y2="10449"/>
                        <a14:foregroundMark x1="56391" y1="10449" x2="47196" y2="16731"/>
                        <a14:foregroundMark x1="47196" y1="16731" x2="45714" y2="8428"/>
                        <a14:foregroundMark x1="35011" y1="8446" x2="4349" y2="22500"/>
                        <a14:foregroundMark x1="4349" y1="22500" x2="19344" y2="15833"/>
                        <a14:foregroundMark x1="19344" y1="15833" x2="10950" y2="44423"/>
                        <a14:foregroundMark x1="10950" y1="44423" x2="10378" y2="53269"/>
                        <a14:foregroundMark x1="5685" y1="61859" x2="11408" y2="50513"/>
                        <a14:foregroundMark x1="11408" y1="50513" x2="13888" y2="71282"/>
                        <a14:foregroundMark x1="13888" y1="71282" x2="7440" y2="79872"/>
                        <a14:foregroundMark x1="7440" y1="79872" x2="992" y2="67436"/>
                        <a14:foregroundMark x1="992" y1="67436" x2="191" y2="24615"/>
                        <a14:foregroundMark x1="191" y1="24615" x2="5265" y2="39103"/>
                        <a14:foregroundMark x1="5265" y1="39103" x2="5570" y2="67949"/>
                        <a14:foregroundMark x1="5570" y1="67949" x2="3396" y2="21667"/>
                        <a14:foregroundMark x1="3396" y1="21667" x2="6829" y2="62372"/>
                        <a14:foregroundMark x1="6829" y1="62372" x2="6829" y2="76154"/>
                        <a14:foregroundMark x1="6829" y1="76154" x2="4769" y2="15641"/>
                        <a14:foregroundMark x1="4769" y1="15641" x2="4769" y2="15641"/>
                        <a14:foregroundMark x1="2862" y1="15641" x2="6335" y2="8648"/>
                        <a14:foregroundMark x1="11794" y1="8688" x2="15719" y2="11282"/>
                        <a14:foregroundMark x1="15719" y1="11282" x2="29912" y2="8654"/>
                        <a14:foregroundMark x1="37787" y1="9420" x2="84090" y2="18205"/>
                        <a14:foregroundMark x1="37622" y1="9389" x2="37751" y2="9414"/>
                        <a14:foregroundMark x1="33136" y1="8538" x2="37113" y2="9293"/>
                        <a14:foregroundMark x1="84090" y1="18205" x2="74857" y2="16026"/>
                        <a14:foregroundMark x1="74857" y1="16026" x2="65044" y2="7907"/>
                        <a14:foregroundMark x1="68595" y1="7403" x2="79779" y2="6346"/>
                        <a14:foregroundMark x1="79779" y1="6346" x2="93476" y2="7115"/>
                        <a14:foregroundMark x1="93476" y1="7115" x2="91950" y2="20000"/>
                        <a14:foregroundMark x1="91950" y1="20000" x2="84014" y2="7692"/>
                        <a14:foregroundMark x1="84014" y1="7692" x2="90080" y2="16923"/>
                        <a14:foregroundMark x1="90080" y1="16923" x2="91644" y2="27372"/>
                        <a14:foregroundMark x1="92713" y1="10641" x2="92713" y2="72628"/>
                        <a14:foregroundMark x1="92713" y1="72628" x2="86723" y2="57821"/>
                        <a14:foregroundMark x1="86723" y1="57821" x2="83022" y2="71346"/>
                        <a14:foregroundMark x1="91083" y1="79768" x2="90983" y2="81120"/>
                        <a14:foregroundMark x1="92293" y1="63397" x2="91133" y2="79089"/>
                        <a14:foregroundMark x1="89006" y1="90091" x2="88955" y2="90277"/>
                        <a14:foregroundMark x1="86152" y1="98190" x2="74933" y2="99038"/>
                        <a14:foregroundMark x1="74933" y1="99038" x2="83861" y2="83205"/>
                        <a14:foregroundMark x1="83861" y1="83205" x2="87333" y2="65000"/>
                        <a14:foregroundMark x1="73369" y1="83526" x2="21557" y2="83077"/>
                        <a14:foregroundMark x1="21557" y1="83077" x2="10836" y2="79038"/>
                        <a14:foregroundMark x1="10836" y1="79038" x2="7287" y2="37436"/>
                        <a14:foregroundMark x1="7287" y1="37436" x2="3052" y2="24103"/>
                        <a14:foregroundMark x1="3052" y1="24103" x2="3777" y2="35962"/>
                        <a14:foregroundMark x1="3777" y1="35962" x2="2175" y2="22949"/>
                        <a14:foregroundMark x1="2175" y1="22949" x2="2327" y2="21474"/>
                        <a14:foregroundMark x1="85731" y1="7756" x2="94430" y2="7949"/>
                        <a14:foregroundMark x1="94430" y1="7949" x2="86913" y2="5769"/>
                        <a14:foregroundMark x1="86913" y1="5769" x2="93934" y2="4359"/>
                        <a14:foregroundMark x1="93934" y1="4359" x2="94697" y2="6346"/>
                        <a14:foregroundMark x1="93781" y1="6795" x2="96070" y2="20897"/>
                        <a14:foregroundMark x1="96070" y1="20897" x2="95307" y2="8782"/>
                        <a14:foregroundMark x1="95307" y1="8782" x2="94582" y2="8654"/>
                        <a14:foregroundMark x1="96337" y1="7500" x2="96337" y2="48077"/>
                        <a14:foregroundMark x1="96337" y1="48077" x2="95116" y2="12244"/>
                        <a14:foregroundMark x1="95803" y1="11538" x2="96643" y2="61346"/>
                        <a14:foregroundMark x1="96643" y1="61346" x2="95536" y2="3974"/>
                        <a14:foregroundMark x1="95536" y1="3974" x2="97138" y2="5000"/>
                        <a14:foregroundMark x1="94430" y1="5449" x2="96604" y2="21859"/>
                        <a14:foregroundMark x1="96604" y1="21859" x2="70431" y2="72244"/>
                        <a14:foregroundMark x1="70431" y1="72244" x2="63029" y2="81410"/>
                        <a14:foregroundMark x1="63029" y1="81410" x2="38306" y2="96410"/>
                        <a14:foregroundMark x1="38306" y1="96410" x2="52232" y2="92372"/>
                        <a14:foregroundMark x1="52232" y1="92372" x2="47997" y2="99487"/>
                        <a14:foregroundMark x1="19191" y1="61154" x2="20412" y2="61987"/>
                        <a14:foregroundMark x1="19306" y1="56859" x2="21747" y2="58077"/>
                        <a14:foregroundMark x1="19535" y1="55256" x2="21862" y2="67051"/>
                        <a14:foregroundMark x1="21862" y1="67051" x2="21938" y2="79615"/>
                        <a14:foregroundMark x1="21938" y1="79615" x2="26974" y2="87821"/>
                        <a14:foregroundMark x1="26974" y1="87821" x2="25563" y2="75449"/>
                        <a14:foregroundMark x1="25563" y1="75449" x2="27280" y2="87115"/>
                        <a14:foregroundMark x1="27280" y1="87115" x2="22587" y2="89231"/>
                        <a14:foregroundMark x1="19191" y1="57051" x2="23197" y2="67821"/>
                        <a14:foregroundMark x1="23197" y1="67821" x2="16444" y2="59551"/>
                        <a14:foregroundMark x1="16444" y1="59551" x2="34758" y2="61923"/>
                        <a14:foregroundMark x1="34758" y1="61923" x2="25830" y2="61859"/>
                        <a14:foregroundMark x1="25830" y1="61859" x2="19191" y2="66090"/>
                        <a14:foregroundMark x1="19191" y1="66090" x2="26517" y2="69167"/>
                        <a14:foregroundMark x1="26517" y1="69167" x2="41969" y2="66282"/>
                        <a14:foregroundMark x1="41969" y1="66282" x2="43228" y2="66282"/>
                        <a14:foregroundMark x1="1221" y1="12244" x2="7936" y2="8013"/>
                        <a14:foregroundMark x1="7936" y1="8013" x2="3205" y2="9679"/>
                        <a14:foregroundMark x1="1221" y1="11859" x2="3625" y2="10385"/>
                        <a14:foregroundMark x1="1297" y1="10192" x2="1831" y2="9551"/>
                        <a14:backgroundMark x1="92786" y1="91416" x2="98436" y2="93397"/>
                        <a14:backgroundMark x1="98436" y1="93397" x2="90636" y2="95216"/>
                        <a14:backgroundMark x1="91897" y1="92986" x2="96108" y2="89103"/>
                        <a14:backgroundMark x1="94911" y1="81178" x2="94239" y2="76731"/>
                        <a14:backgroundMark x1="96108" y1="89103" x2="95524" y2="85236"/>
                        <a14:backgroundMark x1="94239" y1="76731" x2="94315" y2="77628"/>
                        <a14:backgroundMark x1="89167" y1="94667" x2="89774" y2="89895"/>
                        <a14:backgroundMark x1="88554" y1="99487" x2="89096" y2="95227"/>
                        <a14:backgroundMark x1="96276" y1="81140" x2="97062" y2="80577"/>
                        <a14:backgroundMark x1="91172" y1="84794" x2="94712" y2="82259"/>
                        <a14:backgroundMark x1="97062" y1="80577" x2="97253" y2="80769"/>
                        <a14:backgroundMark x1="95492" y1="85409" x2="96261" y2="84487"/>
                        <a14:backgroundMark x1="89203" y1="92949" x2="92112" y2="89461"/>
                        <a14:backgroundMark x1="96261" y1="84487" x2="95390" y2="85968"/>
                        <a14:backgroundMark x1="89737" y1="84167" x2="86799" y2="85769"/>
                        <a14:backgroundMark x1="92577" y1="91784" x2="93934" y2="93462"/>
                        <a14:backgroundMark x1="90096" y1="88718" x2="91530" y2="90490"/>
                        <a14:backgroundMark x1="87867" y1="85962" x2="89029" y2="87399"/>
                        <a14:backgroundMark x1="89668" y1="85066" x2="87257" y2="80321"/>
                        <a14:backgroundMark x1="92001" y1="89657" x2="90597" y2="86893"/>
                        <a14:backgroundMark x1="93934" y1="93462" x2="92843" y2="91315"/>
                        <a14:backgroundMark x1="92777" y1="91431" x2="95155" y2="96218"/>
                        <a14:backgroundMark x1="90570" y1="86990" x2="91945" y2="89757"/>
                        <a14:backgroundMark x1="87257" y1="80321" x2="89649" y2="85136"/>
                        <a14:backgroundMark x1="95155" y1="96218" x2="94315" y2="95192"/>
                        <a14:backgroundMark x1="95040" y1="75192" x2="93895" y2="90705"/>
                        <a14:backgroundMark x1="93895" y1="90705" x2="88592" y2="99038"/>
                        <a14:backgroundMark x1="88592" y1="99038" x2="91072" y2="88077"/>
                        <a14:backgroundMark x1="91072" y1="88077" x2="86303" y2="99744"/>
                        <a14:backgroundMark x1="86303" y1="99744" x2="86303" y2="99744"/>
                        <a14:backgroundMark x1="88325" y1="96859" x2="91797" y2="89167"/>
                        <a14:backgroundMark x1="93018" y1="88910" x2="91415" y2="92308"/>
                        <a14:backgroundMark x1="91415" y1="91859" x2="90195" y2="93462"/>
                        <a14:backgroundMark x1="95040" y1="83269" x2="94620" y2="83526"/>
                        <a14:backgroundMark x1="94773" y1="84872" x2="95841" y2="79231"/>
                        <a14:backgroundMark x1="91530" y1="86218" x2="86799" y2="97051"/>
                        <a14:backgroundMark x1="86799" y1="97051" x2="86837" y2="92115"/>
                        <a14:backgroundMark x1="88325" y1="94808" x2="89393" y2="94551"/>
                        <a14:backgroundMark x1="88707" y1="93654" x2="84815" y2="95256"/>
                        <a14:backgroundMark x1="92598" y1="94808" x2="93018" y2="92564"/>
                        <a14:backgroundMark x1="90462" y1="95000" x2="89508" y2="96346"/>
                        <a14:backgroundMark x1="88440" y1="96346" x2="90729" y2="95897"/>
                        <a14:backgroundMark x1="90729" y1="96154" x2="88172" y2="92756"/>
                        <a14:backgroundMark x1="90996" y1="92308" x2="89660" y2="99103"/>
                        <a14:backgroundMark x1="89775" y1="91410" x2="89241" y2="83718"/>
                        <a14:backgroundMark x1="86990" y1="89615" x2="91148" y2="79487"/>
                        <a14:backgroundMark x1="91148" y1="79487" x2="91530" y2="82179"/>
                        <a14:backgroundMark x1="89393" y1="95000" x2="91148" y2="81282"/>
                        <a14:backgroundMark x1="90080" y1="87821" x2="89393" y2="88718"/>
                        <a14:backgroundMark x1="87905" y1="93013" x2="88325" y2="81282"/>
                        <a14:backgroundMark x1="88325" y1="90513" x2="89660" y2="81731"/>
                        <a14:backgroundMark x1="88707" y1="91667" x2="88859" y2="84231"/>
                        <a14:backgroundMark x1="88325" y1="90962" x2="89126" y2="86218"/>
                        <a14:backgroundMark x1="89393" y1="88910" x2="90080" y2="81923"/>
                        <a14:backgroundMark x1="88440" y1="93462" x2="90271" y2="81859"/>
                        <a14:backgroundMark x1="90271" y1="81859" x2="91148" y2="81282"/>
                        <a14:backgroundMark x1="90729" y1="82179" x2="91148" y2="85128"/>
                        <a14:backgroundMark x1="90729" y1="83269" x2="90195" y2="88718"/>
                        <a14:backgroundMark x1="91415" y1="82372" x2="89775" y2="90513"/>
                        <a14:backgroundMark x1="90729" y1="81282" x2="89660" y2="81474"/>
                        <a14:backgroundMark x1="8020" y1="7739" x2="27928" y2="7885"/>
                        <a14:backgroundMark x1="1602" y1="7692" x2="5878" y2="7724"/>
                        <a14:backgroundMark x1="27928" y1="7885" x2="46280" y2="6987"/>
                        <a14:backgroundMark x1="46280" y1="6987" x2="68752" y2="6987"/>
                        <a14:backgroundMark x1="68752" y1="6987" x2="15490" y2="385"/>
                        <a14:backgroundMark x1="15490" y1="385" x2="191" y2="6603"/>
                        <a14:backgroundMark x1="191" y1="6603" x2="8089" y2="6090"/>
                        <a14:backgroundMark x1="8089" y1="6090" x2="610" y2="6667"/>
                        <a14:backgroundMark x1="610" y1="6667" x2="34987" y2="2564"/>
                        <a14:backgroundMark x1="34987" y1="2564" x2="17818" y2="3462"/>
                        <a14:backgroundMark x1="17818" y1="3462" x2="32392" y2="5577"/>
                        <a14:backgroundMark x1="32392" y1="5577" x2="21442" y2="7692"/>
                        <a14:backgroundMark x1="21442" y1="7692" x2="64174" y2="3654"/>
                        <a14:backgroundMark x1="64174" y1="3654" x2="37390" y2="8526"/>
                        <a14:backgroundMark x1="37390" y1="8526" x2="71385" y2="4487"/>
                        <a14:backgroundMark x1="11217" y1="7372" x2="9500" y2="1795"/>
                        <a14:backgroundMark x1="9615" y1="1795" x2="20450" y2="705"/>
                        <a14:backgroundMark x1="20450" y1="705" x2="27699" y2="5128"/>
                        <a14:backgroundMark x1="27699" y1="5128" x2="35216" y2="5897"/>
                        <a14:backgroundMark x1="35216" y1="5897" x2="50820" y2="3269"/>
                        <a14:backgroundMark x1="50820" y1="3269" x2="47997" y2="128"/>
                        <a14:backgroundMark x1="49599" y1="1795" x2="59863" y2="1154"/>
                        <a14:backgroundMark x1="59863" y1="1154" x2="46776" y2="2821"/>
                        <a14:backgroundMark x1="47005" y1="1282" x2="55208" y2="1474"/>
                        <a14:backgroundMark x1="55208" y1="1474" x2="47386" y2="1603"/>
                        <a14:backgroundMark x1="47386" y1="1603" x2="55818" y2="1090"/>
                        <a14:backgroundMark x1="55818" y1="1090" x2="48760" y2="321"/>
                        <a14:backgroundMark x1="48760" y1="321" x2="53300" y2="3654"/>
                        <a14:backgroundMark x1="5418" y1="1795" x2="13926" y2="1987"/>
                        <a14:backgroundMark x1="13926" y1="1987" x2="12018" y2="641"/>
                        <a14:backgroundMark x1="7402" y1="321" x2="16902" y2="449"/>
                        <a14:backgroundMark x1="18695" y1="6987" x2="29912" y2="7179"/>
                        <a14:backgroundMark x1="19496" y1="6859" x2="25601" y2="6987"/>
                        <a14:backgroundMark x1="23121" y1="5513" x2="29989" y2="5705"/>
                        <a14:backgroundMark x1="6906" y1="6538" x2="11904" y2="6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" t="3185" r="2137" b="5005"/>
          <a:stretch/>
        </p:blipFill>
        <p:spPr>
          <a:xfrm>
            <a:off x="882263" y="1203600"/>
            <a:ext cx="6618516" cy="3760363"/>
          </a:xfrm>
          <a:prstGeom prst="rect">
            <a:avLst/>
          </a:prstGeom>
        </p:spPr>
      </p:pic>
      <p:grpSp>
        <p:nvGrpSpPr>
          <p:cNvPr id="13" name="Google Shape;1266;p46">
            <a:extLst>
              <a:ext uri="{FF2B5EF4-FFF2-40B4-BE49-F238E27FC236}">
                <a16:creationId xmlns:a16="http://schemas.microsoft.com/office/drawing/2014/main" id="{581CA542-2380-9944-A343-D534B681B847}"/>
              </a:ext>
            </a:extLst>
          </p:cNvPr>
          <p:cNvGrpSpPr/>
          <p:nvPr/>
        </p:nvGrpSpPr>
        <p:grpSpPr>
          <a:xfrm>
            <a:off x="252853" y="606715"/>
            <a:ext cx="407743" cy="391135"/>
            <a:chOff x="5233525" y="4954450"/>
            <a:chExt cx="538275" cy="516350"/>
          </a:xfrm>
        </p:grpSpPr>
        <p:sp>
          <p:nvSpPr>
            <p:cNvPr id="14" name="Google Shape;1267;p46">
              <a:extLst>
                <a:ext uri="{FF2B5EF4-FFF2-40B4-BE49-F238E27FC236}">
                  <a16:creationId xmlns:a16="http://schemas.microsoft.com/office/drawing/2014/main" id="{926E6E37-C76A-6B44-9077-E2106F9DDBB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8;p46">
              <a:extLst>
                <a:ext uri="{FF2B5EF4-FFF2-40B4-BE49-F238E27FC236}">
                  <a16:creationId xmlns:a16="http://schemas.microsoft.com/office/drawing/2014/main" id="{FA76C63D-44C3-224E-87BA-F41DBEE3D566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9;p46">
              <a:extLst>
                <a:ext uri="{FF2B5EF4-FFF2-40B4-BE49-F238E27FC236}">
                  <a16:creationId xmlns:a16="http://schemas.microsoft.com/office/drawing/2014/main" id="{758AA347-DC5C-DD4D-9EA8-C3D552DBC07F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0;p46">
              <a:extLst>
                <a:ext uri="{FF2B5EF4-FFF2-40B4-BE49-F238E27FC236}">
                  <a16:creationId xmlns:a16="http://schemas.microsoft.com/office/drawing/2014/main" id="{8EC91DD6-0CE9-1749-84C1-314D649DFCD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1;p46">
              <a:extLst>
                <a:ext uri="{FF2B5EF4-FFF2-40B4-BE49-F238E27FC236}">
                  <a16:creationId xmlns:a16="http://schemas.microsoft.com/office/drawing/2014/main" id="{15F84645-710B-A242-BEC2-225B0378600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;p46">
              <a:extLst>
                <a:ext uri="{FF2B5EF4-FFF2-40B4-BE49-F238E27FC236}">
                  <a16:creationId xmlns:a16="http://schemas.microsoft.com/office/drawing/2014/main" id="{BEA088A1-B34D-A343-AF34-DC2C84A4749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3;p46">
              <a:extLst>
                <a:ext uri="{FF2B5EF4-FFF2-40B4-BE49-F238E27FC236}">
                  <a16:creationId xmlns:a16="http://schemas.microsoft.com/office/drawing/2014/main" id="{7A821E93-6107-FA4A-8FE1-BC8BA8A22E1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4;p46">
              <a:extLst>
                <a:ext uri="{FF2B5EF4-FFF2-40B4-BE49-F238E27FC236}">
                  <a16:creationId xmlns:a16="http://schemas.microsoft.com/office/drawing/2014/main" id="{592D34BF-710A-3B4F-86F0-9FB6A224D17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5;p46">
              <a:extLst>
                <a:ext uri="{FF2B5EF4-FFF2-40B4-BE49-F238E27FC236}">
                  <a16:creationId xmlns:a16="http://schemas.microsoft.com/office/drawing/2014/main" id="{9783EBEA-45A0-E84B-982E-966F9EB1B51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;p46">
              <a:extLst>
                <a:ext uri="{FF2B5EF4-FFF2-40B4-BE49-F238E27FC236}">
                  <a16:creationId xmlns:a16="http://schemas.microsoft.com/office/drawing/2014/main" id="{E80841A0-5A92-7B42-8B2B-29C7AC9340A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7;p46">
              <a:extLst>
                <a:ext uri="{FF2B5EF4-FFF2-40B4-BE49-F238E27FC236}">
                  <a16:creationId xmlns:a16="http://schemas.microsoft.com/office/drawing/2014/main" id="{B26695ED-AF84-334A-93D1-109E80567EC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  <p:cxnSp>
        <p:nvCxnSpPr>
          <p:cNvPr id="465" name="Google Shape;465;p2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MOBILE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365500" y="6893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01" name="Google Shape;501;p31"/>
          <p:cNvGrpSpPr/>
          <p:nvPr/>
        </p:nvGrpSpPr>
        <p:grpSpPr>
          <a:xfrm>
            <a:off x="4157777" y="460534"/>
            <a:ext cx="2736410" cy="4222433"/>
            <a:chOff x="2112475" y="238125"/>
            <a:chExt cx="3395050" cy="5238750"/>
          </a:xfrm>
        </p:grpSpPr>
        <p:sp>
          <p:nvSpPr>
            <p:cNvPr id="502" name="Google Shape;502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6" name="Google Shape;5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363" y="834263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212075" y="1387863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42" name="Google Shape;542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45" name="Google Shape;545;p35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46" name="Google Shape;546;p3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6" name="Google Shape;576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78" name="Google Shape;57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9" name="Google Shape;579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0" name="Google Shape;580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1" name="Google Shape;581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2" name="Google Shape;582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3" name="Google Shape;583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5" name="Google Shape;585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8" name="Google Shape;588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0" name="Google Shape;590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2" name="Google Shape;592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4" name="Google Shape;594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6" name="Google Shape;596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9" name="Google Shape;599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1" name="Google Shape;601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12" name="Google Shape;612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15" name="Google Shape;615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18" name="Google Shape;618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21" name="Google Shape;621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24" name="Google Shape;624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27" name="Google Shape;627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29" name="Google Shape;629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Model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Google Shape;1266;p46">
            <a:extLst>
              <a:ext uri="{FF2B5EF4-FFF2-40B4-BE49-F238E27FC236}">
                <a16:creationId xmlns:a16="http://schemas.microsoft.com/office/drawing/2014/main" id="{581CA542-2380-9944-A343-D534B681B847}"/>
              </a:ext>
            </a:extLst>
          </p:cNvPr>
          <p:cNvGrpSpPr/>
          <p:nvPr/>
        </p:nvGrpSpPr>
        <p:grpSpPr>
          <a:xfrm>
            <a:off x="252853" y="606715"/>
            <a:ext cx="407743" cy="391135"/>
            <a:chOff x="5233525" y="4954450"/>
            <a:chExt cx="538275" cy="516350"/>
          </a:xfrm>
        </p:grpSpPr>
        <p:sp>
          <p:nvSpPr>
            <p:cNvPr id="14" name="Google Shape;1267;p46">
              <a:extLst>
                <a:ext uri="{FF2B5EF4-FFF2-40B4-BE49-F238E27FC236}">
                  <a16:creationId xmlns:a16="http://schemas.microsoft.com/office/drawing/2014/main" id="{926E6E37-C76A-6B44-9077-E2106F9DDBB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8;p46">
              <a:extLst>
                <a:ext uri="{FF2B5EF4-FFF2-40B4-BE49-F238E27FC236}">
                  <a16:creationId xmlns:a16="http://schemas.microsoft.com/office/drawing/2014/main" id="{FA76C63D-44C3-224E-87BA-F41DBEE3D566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9;p46">
              <a:extLst>
                <a:ext uri="{FF2B5EF4-FFF2-40B4-BE49-F238E27FC236}">
                  <a16:creationId xmlns:a16="http://schemas.microsoft.com/office/drawing/2014/main" id="{758AA347-DC5C-DD4D-9EA8-C3D552DBC07F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0;p46">
              <a:extLst>
                <a:ext uri="{FF2B5EF4-FFF2-40B4-BE49-F238E27FC236}">
                  <a16:creationId xmlns:a16="http://schemas.microsoft.com/office/drawing/2014/main" id="{8EC91DD6-0CE9-1749-84C1-314D649DFCD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1;p46">
              <a:extLst>
                <a:ext uri="{FF2B5EF4-FFF2-40B4-BE49-F238E27FC236}">
                  <a16:creationId xmlns:a16="http://schemas.microsoft.com/office/drawing/2014/main" id="{15F84645-710B-A242-BEC2-225B0378600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;p46">
              <a:extLst>
                <a:ext uri="{FF2B5EF4-FFF2-40B4-BE49-F238E27FC236}">
                  <a16:creationId xmlns:a16="http://schemas.microsoft.com/office/drawing/2014/main" id="{BEA088A1-B34D-A343-AF34-DC2C84A4749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3;p46">
              <a:extLst>
                <a:ext uri="{FF2B5EF4-FFF2-40B4-BE49-F238E27FC236}">
                  <a16:creationId xmlns:a16="http://schemas.microsoft.com/office/drawing/2014/main" id="{7A821E93-6107-FA4A-8FE1-BC8BA8A22E1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4;p46">
              <a:extLst>
                <a:ext uri="{FF2B5EF4-FFF2-40B4-BE49-F238E27FC236}">
                  <a16:creationId xmlns:a16="http://schemas.microsoft.com/office/drawing/2014/main" id="{592D34BF-710A-3B4F-86F0-9FB6A224D17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5;p46">
              <a:extLst>
                <a:ext uri="{FF2B5EF4-FFF2-40B4-BE49-F238E27FC236}">
                  <a16:creationId xmlns:a16="http://schemas.microsoft.com/office/drawing/2014/main" id="{9783EBEA-45A0-E84B-982E-966F9EB1B51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;p46">
              <a:extLst>
                <a:ext uri="{FF2B5EF4-FFF2-40B4-BE49-F238E27FC236}">
                  <a16:creationId xmlns:a16="http://schemas.microsoft.com/office/drawing/2014/main" id="{E80841A0-5A92-7B42-8B2B-29C7AC9340A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7;p46">
              <a:extLst>
                <a:ext uri="{FF2B5EF4-FFF2-40B4-BE49-F238E27FC236}">
                  <a16:creationId xmlns:a16="http://schemas.microsoft.com/office/drawing/2014/main" id="{B26695ED-AF84-334A-93D1-109E80567EC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4788A4-8C48-B244-84F2-419BE52DAD9E}"/>
              </a:ext>
            </a:extLst>
          </p:cNvPr>
          <p:cNvGrpSpPr/>
          <p:nvPr/>
        </p:nvGrpSpPr>
        <p:grpSpPr>
          <a:xfrm>
            <a:off x="273216" y="1513913"/>
            <a:ext cx="8377803" cy="3425707"/>
            <a:chOff x="273216" y="1513913"/>
            <a:chExt cx="8377803" cy="3425707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F3F8F3F3-FFFC-1B4B-B6B6-13DF108ADE06}"/>
                </a:ext>
              </a:extLst>
            </p:cNvPr>
            <p:cNvSpPr txBox="1">
              <a:spLocks/>
            </p:cNvSpPr>
            <p:nvPr/>
          </p:nvSpPr>
          <p:spPr>
            <a:xfrm>
              <a:off x="273216" y="1513913"/>
              <a:ext cx="8377803" cy="3425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access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i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at)			</a:t>
              </a:r>
              <a:r>
                <a:rPr lang="en-GB" sz="1200" b="1" dirty="0" err="1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offensive_words</a:t>
              </a:r>
              <a:r>
                <a:rPr lang="en-GB" sz="1200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word</a:t>
              </a:r>
              <a:r>
                <a:rPr lang="en-GB" sz="1200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)</a:t>
              </a: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        </a:t>
              </a: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username, password, email,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isAdmin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isBlocked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points)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             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deleted_reviews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i="1" dirty="0" err="1">
                  <a:latin typeface="Roboto Mono Light" pitchFamily="49" charset="0"/>
                  <a:ea typeface="Roboto Mono Light" pitchFamily="49" charset="0"/>
                </a:rPr>
                <a:t>user_id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product_id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review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i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age, sex, level, points, product)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			         </a:t>
              </a: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product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name, date, image)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      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Mquestion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text, product)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Manswer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review, question, text)</a:t>
              </a:r>
            </a:p>
          </p:txBody>
        </p: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35447CC9-0AB1-C44D-8488-B27A4313AE7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246" y="1940472"/>
              <a:ext cx="0" cy="2461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13">
              <a:extLst>
                <a:ext uri="{FF2B5EF4-FFF2-40B4-BE49-F238E27FC236}">
                  <a16:creationId xmlns:a16="http://schemas.microsoft.com/office/drawing/2014/main" id="{4ADC1484-7DB1-C94D-BB5A-A68225270E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4703" y="2420373"/>
              <a:ext cx="2727298" cy="243314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13">
              <a:extLst>
                <a:ext uri="{FF2B5EF4-FFF2-40B4-BE49-F238E27FC236}">
                  <a16:creationId xmlns:a16="http://schemas.microsoft.com/office/drawing/2014/main" id="{389B0547-8636-0142-88D2-3784E747D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46" y="2420373"/>
              <a:ext cx="0" cy="7495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13">
              <a:extLst>
                <a:ext uri="{FF2B5EF4-FFF2-40B4-BE49-F238E27FC236}">
                  <a16:creationId xmlns:a16="http://schemas.microsoft.com/office/drawing/2014/main" id="{7E40C97E-BA05-F441-A0E5-01231C1B86BE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82" y="2881412"/>
              <a:ext cx="0" cy="7495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13">
              <a:extLst>
                <a:ext uri="{FF2B5EF4-FFF2-40B4-BE49-F238E27FC236}">
                  <a16:creationId xmlns:a16="http://schemas.microsoft.com/office/drawing/2014/main" id="{4E11DA03-4DC2-2645-AE98-D24E9DC1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5979" y="4341412"/>
              <a:ext cx="286247" cy="2871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13">
              <a:extLst>
                <a:ext uri="{FF2B5EF4-FFF2-40B4-BE49-F238E27FC236}">
                  <a16:creationId xmlns:a16="http://schemas.microsoft.com/office/drawing/2014/main" id="{8702CB7F-8C39-2546-9E37-EFAE07E632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4501" y="3403675"/>
              <a:ext cx="524786" cy="1224874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13">
              <a:extLst>
                <a:ext uri="{FF2B5EF4-FFF2-40B4-BE49-F238E27FC236}">
                  <a16:creationId xmlns:a16="http://schemas.microsoft.com/office/drawing/2014/main" id="{F3E43D9F-9A8D-7C46-AA26-C4487FDAF5AA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03" y="3372438"/>
              <a:ext cx="992337" cy="258511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62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41" name="Google Shape;641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642" name="Google Shape;642;p39"/>
          <p:cNvGraphicFramePr/>
          <p:nvPr/>
        </p:nvGraphicFramePr>
        <p:xfrm>
          <a:off x="9163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2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3" name="Google Shape;643;p39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STRENGTHS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WEAKNESSES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OPPORTUNITIES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655165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THREATS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0"/>
          <p:cNvSpPr/>
          <p:nvPr/>
        </p:nvSpPr>
        <p:spPr>
          <a:xfrm rot="10800000">
            <a:off x="3613241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0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3949795" y="2198648"/>
            <a:ext cx="248408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S</a:t>
            </a:r>
          </a:p>
        </p:txBody>
      </p:sp>
      <p:sp>
        <p:nvSpPr>
          <p:cNvPr id="659" name="Google Shape;659;p40"/>
          <p:cNvSpPr/>
          <p:nvPr/>
        </p:nvSpPr>
        <p:spPr>
          <a:xfrm>
            <a:off x="4826384" y="2205311"/>
            <a:ext cx="376877" cy="3790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W</a:t>
            </a:r>
          </a:p>
        </p:txBody>
      </p:sp>
      <p:sp>
        <p:nvSpPr>
          <p:cNvPr id="660" name="Google Shape;660;p40"/>
          <p:cNvSpPr/>
          <p:nvPr/>
        </p:nvSpPr>
        <p:spPr>
          <a:xfrm>
            <a:off x="3919943" y="3153567"/>
            <a:ext cx="273462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O</a:t>
            </a:r>
          </a:p>
        </p:txBody>
      </p:sp>
      <p:sp>
        <p:nvSpPr>
          <p:cNvPr id="661" name="Google Shape;661;p40"/>
          <p:cNvSpPr/>
          <p:nvPr/>
        </p:nvSpPr>
        <p:spPr>
          <a:xfrm>
            <a:off x="4925001" y="3160230"/>
            <a:ext cx="262801" cy="3790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T</a:t>
            </a:r>
          </a:p>
        </p:txBody>
      </p:sp>
      <p:sp>
        <p:nvSpPr>
          <p:cNvPr id="662" name="Google Shape;662;p40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>
            <a:spLocks noGrp="1"/>
          </p:cNvSpPr>
          <p:nvPr>
            <p:ph type="title" idx="4294967295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68" name="Google Shape;668;p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69" name="Google Shape;669;p41"/>
          <p:cNvSpPr txBox="1"/>
          <p:nvPr/>
        </p:nvSpPr>
        <p:spPr>
          <a:xfrm>
            <a:off x="2251710" y="674236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Activities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2251710" y="2105113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Resources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3798569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Propositions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5345429" y="674236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Relationships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5345429" y="2105113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6892288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Segments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704850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Partners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704850" y="3535990"/>
            <a:ext cx="3867000" cy="110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 Structure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4571999" y="3535990"/>
            <a:ext cx="3867000" cy="110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Revenue Streams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41"/>
          <p:cNvSpPr/>
          <p:nvPr/>
        </p:nvSpPr>
        <p:spPr>
          <a:xfrm>
            <a:off x="4309444" y="3604217"/>
            <a:ext cx="194189" cy="19306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6630288" y="742678"/>
            <a:ext cx="193631" cy="17381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996980" y="742674"/>
            <a:ext cx="186274" cy="18627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8193579" y="742608"/>
            <a:ext cx="177208" cy="186832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8166470" y="3604279"/>
            <a:ext cx="204382" cy="148338"/>
            <a:chOff x="4604550" y="3714775"/>
            <a:chExt cx="439625" cy="319075"/>
          </a:xfrm>
        </p:grpSpPr>
        <p:sp>
          <p:nvSpPr>
            <p:cNvPr id="683" name="Google Shape;683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5107792" y="742680"/>
            <a:ext cx="169293" cy="215714"/>
            <a:chOff x="1959600" y="4980625"/>
            <a:chExt cx="364150" cy="464000"/>
          </a:xfrm>
        </p:grpSpPr>
        <p:sp>
          <p:nvSpPr>
            <p:cNvPr id="686" name="Google Shape;686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6573625" y="2173417"/>
            <a:ext cx="250244" cy="240051"/>
            <a:chOff x="5233525" y="4954450"/>
            <a:chExt cx="538275" cy="516350"/>
          </a:xfrm>
        </p:grpSpPr>
        <p:sp>
          <p:nvSpPr>
            <p:cNvPr id="694" name="Google Shape;694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3482833" y="2173419"/>
            <a:ext cx="254777" cy="231567"/>
            <a:chOff x="4556450" y="4963575"/>
            <a:chExt cx="548025" cy="498100"/>
          </a:xfrm>
        </p:grpSpPr>
        <p:sp>
          <p:nvSpPr>
            <p:cNvPr id="706" name="Google Shape;706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1"/>
          <p:cNvSpPr/>
          <p:nvPr/>
        </p:nvSpPr>
        <p:spPr>
          <a:xfrm>
            <a:off x="3525849" y="742678"/>
            <a:ext cx="204344" cy="2043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06715" y="2083388"/>
            <a:ext cx="92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Imani Jackson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Galán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Ixchel Valdía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Nils Årud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4"/>
          <p:cNvSpPr/>
          <p:nvPr/>
        </p:nvSpPr>
        <p:spPr>
          <a:xfrm>
            <a:off x="540422" y="504685"/>
            <a:ext cx="8063100" cy="413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4"/>
          <p:cNvGrpSpPr/>
          <p:nvPr/>
        </p:nvGrpSpPr>
        <p:grpSpPr>
          <a:xfrm>
            <a:off x="708393" y="504708"/>
            <a:ext cx="7726917" cy="4134026"/>
            <a:chOff x="638138" y="467100"/>
            <a:chExt cx="7867750" cy="4194000"/>
          </a:xfrm>
        </p:grpSpPr>
        <p:cxnSp>
          <p:nvCxnSpPr>
            <p:cNvPr id="760" name="Google Shape;76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6" name="Google Shape;806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07" name="Google Shape;807;p44"/>
          <p:cNvGrpSpPr/>
          <p:nvPr/>
        </p:nvGrpSpPr>
        <p:grpSpPr>
          <a:xfrm>
            <a:off x="540413" y="676901"/>
            <a:ext cx="8062965" cy="3789176"/>
            <a:chOff x="467088" y="642474"/>
            <a:chExt cx="4194000" cy="3858239"/>
          </a:xfrm>
        </p:grpSpPr>
        <p:cxnSp>
          <p:nvCxnSpPr>
            <p:cNvPr id="808" name="Google Shape;80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30" name="Google Shape;830;p44"/>
          <p:cNvCxnSpPr/>
          <p:nvPr/>
        </p:nvCxnSpPr>
        <p:spPr>
          <a:xfrm>
            <a:off x="4572000" y="504685"/>
            <a:ext cx="0" cy="413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31" name="Google Shape;831;p44"/>
          <p:cNvCxnSpPr/>
          <p:nvPr/>
        </p:nvCxnSpPr>
        <p:spPr>
          <a:xfrm>
            <a:off x="540422" y="2571593"/>
            <a:ext cx="806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32" name="Google Shape;832;p44"/>
          <p:cNvSpPr txBox="1"/>
          <p:nvPr/>
        </p:nvSpPr>
        <p:spPr>
          <a:xfrm rot="-5400000">
            <a:off x="-172575" y="2490342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3" name="Google Shape;833;p44"/>
          <p:cNvSpPr txBox="1"/>
          <p:nvPr/>
        </p:nvSpPr>
        <p:spPr>
          <a:xfrm rot="5400000">
            <a:off x="8053025" y="2490508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3940314" y="463846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44"/>
          <p:cNvSpPr txBox="1"/>
          <p:nvPr/>
        </p:nvSpPr>
        <p:spPr>
          <a:xfrm>
            <a:off x="3940265" y="34232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6969203" y="857419"/>
            <a:ext cx="982200" cy="98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156175" y="1317919"/>
            <a:ext cx="860400" cy="86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1439840" y="3455517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9" name="Google Shape;839;p44"/>
          <p:cNvSpPr/>
          <p:nvPr/>
        </p:nvSpPr>
        <p:spPr>
          <a:xfrm>
            <a:off x="5608082" y="2941270"/>
            <a:ext cx="717600" cy="7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0" name="Google Shape;840;p44"/>
          <p:cNvSpPr/>
          <p:nvPr/>
        </p:nvSpPr>
        <p:spPr>
          <a:xfrm>
            <a:off x="6492768" y="3384067"/>
            <a:ext cx="860400" cy="86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1" name="Google Shape;841;p44"/>
          <p:cNvSpPr/>
          <p:nvPr/>
        </p:nvSpPr>
        <p:spPr>
          <a:xfrm>
            <a:off x="4765334" y="600468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44"/>
          <p:cNvSpPr/>
          <p:nvPr/>
        </p:nvSpPr>
        <p:spPr>
          <a:xfrm>
            <a:off x="1175988" y="976479"/>
            <a:ext cx="458700" cy="45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4294967295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9" name="Google Shape;849;p4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850" name="Google Shape;850;p45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{215DE48A-E3B5-44D0-98CB-AE0B3FDC0379}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1" name="Google Shape;851;p45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858" name="Google Shape;858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873" name="Google Shape;873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6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879" name="Google Shape;879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6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887" name="Google Shape;887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6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6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893" name="Google Shape;893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6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901" name="Google Shape;901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6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910" name="Google Shape;910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6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913" name="Google Shape;91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916" name="Google Shape;916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920" name="Google Shape;920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928" name="Google Shape;928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6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935" name="Google Shape;935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6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941" name="Google Shape;941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6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944" name="Google Shape;944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950" name="Google Shape;950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6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953" name="Google Shape;953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6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961" name="Google Shape;961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6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967" name="Google Shape;967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6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976" name="Google Shape;976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6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981" name="Google Shape;981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6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986" name="Google Shape;986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6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991" name="Google Shape;991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6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994" name="Google Shape;994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997" name="Google Shape;997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6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46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1001" name="Google Shape;1001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1004" name="Google Shape;1004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1015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6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1019" name="Google Shape;1019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1022" name="Google Shape;1022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1027" name="Google Shape;1027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46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4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1032" name="Google Shape;1032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6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1039" name="Google Shape;1039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6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1049" name="Google Shape;1049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1053" name="Google Shape;1053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6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1057" name="Google Shape;1057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6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1063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6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1074" name="Google Shape;1074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1081" name="Google Shape;1081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1084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46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1093" name="Google Shape;1093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1102" name="Google Shape;1102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6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1105" name="Google Shape;1105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1112" name="Google Shape;1112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6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1120" name="Google Shape;1120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1124" name="Google Shape;1124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1131" name="Google Shape;1131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1135" name="Google Shape;1135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6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1139" name="Google Shape;1139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1145" name="Google Shape;1145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6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1173" name="Google Shape;1173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6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197" name="Google Shape;1197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4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212" name="Google Shape;1212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6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216" name="Google Shape;1216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6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223" name="Google Shape;1223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4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232" name="Google Shape;1232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46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236" name="Google Shape;1236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242" name="Google Shape;1242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250" name="Google Shape;1250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257" name="Google Shape;1257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267" name="Google Shape;1267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279" name="Google Shape;1279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6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285" name="Google Shape;1285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6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293" name="Google Shape;129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6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296" name="Google Shape;1296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6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299" name="Google Shape;1299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1" name="Google Shape;1301;p46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0" name="Google Shape;1310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17" name="Google Shape;1317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2" name="Google Shape;1322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26" name="Google Shape;1326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2" name="Google Shape;1332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36" name="Google Shape;1336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1" name="Google Shape;1341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47" name="Google Shape;1347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4" name="Google Shape;1354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57" name="Google Shape;1357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1" name="Google Shape;1361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68" name="Google Shape;1368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4" name="Google Shape;1374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78" name="Google Shape;1378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79" name="Google Shape;1379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9" name="Google Shape;1389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96" name="Google Shape;1396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1" name="Google Shape;1401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07" name="Google Shape;1407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4" name="Google Shape;1414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19" name="Google Shape;1419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4" name="Google Shape;1424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9" name="Google Shape;1429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0" name="Google Shape;1430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0" name="Google Shape;1440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1" name="Google Shape;1441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" name="Google Shape;1444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45" name="Google Shape;144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5" name="Google Shape;1455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56" name="Google Shape;1456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0" name="Google Shape;1460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1" name="Google Shape;14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1" name="Google Shape;1471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2" name="Google Shape;1472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0" name="Google Shape;1480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85" name="Google Shape;1485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0" name="Google Shape;1490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96" name="Google Shape;1496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3" name="Google Shape;1503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07" name="Google Shape;1507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3" name="Google Shape;1513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0" name="Google Shape;1520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4" name="Google Shape;1524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29" name="Google Shape;1529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5" name="Google Shape;1535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36" name="Google Shape;1536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4" name="Google Shape;1544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49" name="Google Shape;1549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2" name="Google Shape;1552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3" name="Google Shape;1553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57" name="Google Shape;1557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2" name="Google Shape;1562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67" name="Google Shape;1567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3" name="Google Shape;1573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0" name="Google Shape;1580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7" name="Google Shape;1587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88" name="Google Shape;1588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1" name="Google Shape;1601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06" name="Google Shape;1606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0" name="Google Shape;1610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17" name="Google Shape;1617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26" name="Google Shape;1626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8" name="Google Shape;1638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39" name="Google Shape;1639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1" name="Google Shape;1651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2" name="Google Shape;1652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65" name="Google Shape;1665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1" name="Google Shape;1671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2" name="Google Shape;1672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88" name="Google Shape;1688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3" name="Google Shape;1693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4" name="Google Shape;1694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7" name="Google Shape;1697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98" name="Google Shape;1698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2" name="Google Shape;1702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5" name="Google Shape;1705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06" name="Google Shape;1706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9" name="Google Shape;1709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0" name="Google Shape;1710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8" name="Google Shape;1718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19" name="Google Shape;1719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3" name="Google Shape;1743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4" name="Google Shape;1744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45" name="Google Shape;174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7" name="Google Shape;1747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48" name="Google Shape;1748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0" name="Google Shape;1750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1" name="Google Shape;175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3" name="Google Shape;1753;p47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54" name="Google Shape;1754;p4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8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use any emoji as an icon!</a:t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1" name="Google Shape;1761;p4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8" name="Google Shape;1768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69" name="Google Shape;1769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0" name="Google Shape;1770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2" name="Google Shape;1772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3" name="Google Shape;1773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5" name="Google Shape;1775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76" name="Google Shape;1776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8" name="Google Shape;1778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79" name="Google Shape;1779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Entity Relationship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1702</Words>
  <Application>Microsoft Macintosh PowerPoint</Application>
  <PresentationFormat>On-screen Show (16:9)</PresentationFormat>
  <Paragraphs>388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Roboto Condensed Light</vt:lpstr>
      <vt:lpstr>Arvo</vt:lpstr>
      <vt:lpstr>Roboto Condensed</vt:lpstr>
      <vt:lpstr>Montserrat</vt:lpstr>
      <vt:lpstr>Calibri</vt:lpstr>
      <vt:lpstr>Arial</vt:lpstr>
      <vt:lpstr>Roboto Mono Light</vt:lpstr>
      <vt:lpstr>Salerio template</vt:lpstr>
      <vt:lpstr>JPA Project – Group 91 Data Bases 2   Students  Codice persona Vincenzo Riccio  10804402 Emanuele Triuzzi 10794440</vt:lpstr>
      <vt:lpstr>Entity Relationship</vt:lpstr>
      <vt:lpstr>Relational Model</vt:lpstr>
      <vt:lpstr>INSTRUCTIONS FOR USE</vt:lpstr>
      <vt:lpstr>HELLO!</vt:lpstr>
      <vt:lpstr>TRANSITION HEADLINE</vt:lpstr>
      <vt:lpstr>PowerPoint Presentation</vt:lpstr>
      <vt:lpstr>Entity Relationship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Project – Group 91 Data Bases 2   Students  Codice persona Vincenzo Riccio  10804402 Emanuele Triuzzi 10794440</dc:title>
  <cp:lastModifiedBy>Emanuele Triuzzi</cp:lastModifiedBy>
  <cp:revision>5</cp:revision>
  <dcterms:modified xsi:type="dcterms:W3CDTF">2021-06-10T10:14:00Z</dcterms:modified>
</cp:coreProperties>
</file>