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204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6544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Name, 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E.g. </a:t>
            </a:r>
            <a:r>
              <a:rPr lang="en-US" sz="3400" b="1" dirty="0">
                <a:solidFill>
                  <a:schemeClr val="bg1"/>
                </a:solidFill>
              </a:rPr>
              <a:t>birthday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 holds </a:t>
            </a:r>
            <a:r>
              <a:rPr lang="en-US" sz="3400" b="1" dirty="0">
                <a:solidFill>
                  <a:schemeClr val="bg1"/>
                </a:solidFill>
              </a:rPr>
              <a:t>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month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en-US" sz="3400" b="1" dirty="0">
                <a:solidFill>
                  <a:schemeClr val="bg1"/>
                </a:solidFill>
              </a:rPr>
              <a:t>birthday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47066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Puppy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Puppy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Puppy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Puppy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Puppy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Puppy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1902</Words>
  <Application>Microsoft Office PowerPoint</Application>
  <PresentationFormat>Widescreen</PresentationFormat>
  <Paragraphs>362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tanyaoanyastaneva</cp:lastModifiedBy>
  <cp:revision>34</cp:revision>
  <dcterms:created xsi:type="dcterms:W3CDTF">2018-05-23T13:08:44Z</dcterms:created>
  <dcterms:modified xsi:type="dcterms:W3CDTF">2020-10-21T08:17:57Z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