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C38C-4D37-43BD-9261-775AC47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FF904-614C-40DF-A005-68B033DAA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993D6-3264-4006-8428-3BE2A622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A117-126B-4132-A0AE-D6658405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C8B5-914D-41C6-A9FB-8AD05A14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29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778D-0238-4D87-8D6B-FA258C9D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5BFBF-56E4-4528-B116-45EB1EE1F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421D-A254-48B7-B84B-9CB27230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A7833-56C9-4172-BF2B-199F0FD0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72EBB-2A12-44D9-8125-6E3D3F4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521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0D91C-EFB2-4CD3-BF0A-203CD15CA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D1F58-AA86-4E64-8FC4-138710599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95AE1-D68A-45D1-9C33-D98C5EA4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2B8F-330A-4533-A1CB-6A38E3F9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54A6A-4809-416E-AD21-FD62569E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618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3534-0D36-494D-B7C8-30A1914F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9927-9CC8-43FA-BFCB-EF989AA7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F75F-AA35-4808-8524-C4EACDEB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2B3C-44C7-4F07-9940-E4461EDF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16DF7-CED2-4663-8063-B183156A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107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208C-8D81-4138-852C-CA2D9BE43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6806D-D39C-4A14-86D9-DF32A4D5F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C10E3-998A-443F-9A7B-2CB875A7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7B714-0248-4B9A-B139-41F1CAA4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9B260-06CD-4273-8E5D-8C0DFA42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26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1983-1288-4DD0-A189-8423483B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5FEC4-5463-43BB-950B-33B7AF43E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8205A-6451-4D19-9675-E0E9EBA94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4D652-45F0-4D3D-BBB7-D76ECE2C9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145EC-9C3B-4028-81F6-CBD463B8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41131-D16E-4C20-8019-5EA0F16D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5005-4A98-4D26-848B-5B5E1070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C4662-9DBF-4D2E-827F-843BA3A33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FE978-6F31-42F4-BD26-71522067A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1950F-B482-4D41-9B92-B8D7B48C6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E55D85-8BCB-4609-A876-010FC4D48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C62BA-A167-43E9-8F2D-BD79363A7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55964-DAD8-45AF-B023-CCBAC110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BFE361-01BD-4A0A-8CF2-D602EC7E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4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F7CFD-51E3-4F9B-A0BB-574381F1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4D9C9-C33C-450C-ACD6-E28FEC91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F8868-CBF7-40D6-85B9-CCF7722AC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34C1B-F568-4464-8256-A477469C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568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4AE9F-8C0A-46CB-922E-C44EE130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54889-8A0B-4C25-9E9A-AE7B39CA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39860-6784-46E0-AF68-8FD8E12FD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49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2170-997C-4773-8A1D-EC72C86D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273-A4A1-4321-945B-E13CCF09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40E82-B21F-4000-B18E-E01C251BB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CB0F2-6386-4706-80ED-362ECC6E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87780-C908-4168-8B4E-15DE555BF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E5460-34A0-46DA-A6F3-83C66060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08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14D7-9A66-427F-ABDF-805C79FB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6B8635-9B74-44CA-8347-EF15EA738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32BE6-C521-4726-BBE8-47160DFE4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49E2C-2273-41F0-911D-FBBA2E61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39ECA-2146-48EA-9AE3-C9D3906D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4BDFF-2BD4-4DCA-8A1B-7579B872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59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FDB35-045B-4BEA-9692-9C0EDF1D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424DB-AAC0-4C7B-A518-FD231EB99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1C1F-76DC-4766-A821-C5AD76B8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7933-0E44-4638-B76D-539873C6A462}" type="datetimeFigureOut">
              <a:rPr lang="en-SG" smtClean="0"/>
              <a:t>12/4/2022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5DDD7-418C-4BFA-A0BE-7D643AA8B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E561F-293A-4542-9CA6-B5131BF19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C01CE-077B-49C5-BC3A-A5318BFB9B6F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-574504238,&quot;Placement&quot;:&quot;Header&quot;,&quot;Top&quot;:0.0,&quot;Left&quot;:393.375916,&quot;SlideWidth&quot;:960,&quot;SlideHeight&quot;:540}">
            <a:extLst>
              <a:ext uri="{FF2B5EF4-FFF2-40B4-BE49-F238E27FC236}">
                <a16:creationId xmlns:a16="http://schemas.microsoft.com/office/drawing/2014/main" id="{33CAF00D-0716-4D4F-A343-1830E489675F}"/>
              </a:ext>
            </a:extLst>
          </p:cNvPr>
          <p:cNvSpPr txBox="1"/>
          <p:nvPr userDrawn="1"/>
        </p:nvSpPr>
        <p:spPr>
          <a:xfrm>
            <a:off x="4995874" y="0"/>
            <a:ext cx="2200252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000">
                <a:solidFill>
                  <a:srgbClr val="000000"/>
                </a:solidFill>
                <a:latin typeface="Calibri" panose="020F0502020204030204" pitchFamily="34" charset="0"/>
              </a:rPr>
              <a:t>OFFICIAL (CLOSED) \ NON-SENSITIVE</a:t>
            </a:r>
          </a:p>
        </p:txBody>
      </p:sp>
    </p:spTree>
    <p:extLst>
      <p:ext uri="{BB962C8B-B14F-4D97-AF65-F5344CB8AC3E}">
        <p14:creationId xmlns:p14="http://schemas.microsoft.com/office/powerpoint/2010/main" val="145928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66C9-B1F2-4BAA-B43A-CF9112B4E5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99F54-99D6-487B-92BD-7496D33CAD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238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944E214-7AE6-4D0B-95BB-069CF69C47FC}"/>
              </a:ext>
            </a:extLst>
          </p:cNvPr>
          <p:cNvSpPr/>
          <p:nvPr/>
        </p:nvSpPr>
        <p:spPr>
          <a:xfrm>
            <a:off x="8319803" y="1043224"/>
            <a:ext cx="2760003" cy="567006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72F471-FFD5-4597-B47E-44C4B302BD5A}"/>
              </a:ext>
            </a:extLst>
          </p:cNvPr>
          <p:cNvSpPr/>
          <p:nvPr/>
        </p:nvSpPr>
        <p:spPr>
          <a:xfrm>
            <a:off x="2001795" y="1043769"/>
            <a:ext cx="5601272" cy="56700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B5E70959-34F2-4631-8EF0-88967B15F220}"/>
              </a:ext>
            </a:extLst>
          </p:cNvPr>
          <p:cNvSpPr/>
          <p:nvPr/>
        </p:nvSpPr>
        <p:spPr>
          <a:xfrm>
            <a:off x="8659710" y="1100827"/>
            <a:ext cx="1799255" cy="1427584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Remote Repository</a:t>
            </a:r>
            <a:endParaRPr lang="en-SG" b="1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A3E44D0A-1A21-42DF-A85A-BA911C697817}"/>
              </a:ext>
            </a:extLst>
          </p:cNvPr>
          <p:cNvSpPr/>
          <p:nvPr/>
        </p:nvSpPr>
        <p:spPr>
          <a:xfrm>
            <a:off x="5935361" y="1396083"/>
            <a:ext cx="1548713" cy="1058791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Local Repository</a:t>
            </a:r>
            <a:endParaRPr lang="en-SG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BBB95B-6944-47F2-B7BB-5CF8AD852D13}"/>
              </a:ext>
            </a:extLst>
          </p:cNvPr>
          <p:cNvSpPr/>
          <p:nvPr/>
        </p:nvSpPr>
        <p:spPr>
          <a:xfrm>
            <a:off x="2145955" y="1540474"/>
            <a:ext cx="119448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Working Directory</a:t>
            </a:r>
            <a:endParaRPr lang="en-SG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A924CC-555C-4373-B22E-02A3B95C8BEC}"/>
              </a:ext>
            </a:extLst>
          </p:cNvPr>
          <p:cNvSpPr/>
          <p:nvPr/>
        </p:nvSpPr>
        <p:spPr>
          <a:xfrm>
            <a:off x="3999469" y="1540474"/>
            <a:ext cx="119448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Staging Area</a:t>
            </a:r>
            <a:endParaRPr lang="en-SG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E4C56D-EFCF-4C78-88D8-C2DCC7D55E1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743199" y="2454874"/>
            <a:ext cx="0" cy="419145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320FD5-DB93-4F3D-B850-F249FD219D83}"/>
              </a:ext>
            </a:extLst>
          </p:cNvPr>
          <p:cNvCxnSpPr>
            <a:cxnSpLocks/>
          </p:cNvCxnSpPr>
          <p:nvPr/>
        </p:nvCxnSpPr>
        <p:spPr>
          <a:xfrm flipH="1">
            <a:off x="9555918" y="2528411"/>
            <a:ext cx="8129" cy="4117922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0D6870-4159-4B09-9B0C-99BBB09347ED}"/>
              </a:ext>
            </a:extLst>
          </p:cNvPr>
          <p:cNvCxnSpPr>
            <a:cxnSpLocks/>
          </p:cNvCxnSpPr>
          <p:nvPr/>
        </p:nvCxnSpPr>
        <p:spPr>
          <a:xfrm flipH="1">
            <a:off x="6704047" y="2454874"/>
            <a:ext cx="5668" cy="4191459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0ED7F-F455-4A9C-B6F0-F88C35D37694}"/>
              </a:ext>
            </a:extLst>
          </p:cNvPr>
          <p:cNvCxnSpPr>
            <a:cxnSpLocks/>
          </p:cNvCxnSpPr>
          <p:nvPr/>
        </p:nvCxnSpPr>
        <p:spPr>
          <a:xfrm>
            <a:off x="4615456" y="2471353"/>
            <a:ext cx="13498" cy="4174980"/>
          </a:xfrm>
          <a:prstGeom prst="line">
            <a:avLst/>
          </a:prstGeom>
          <a:ln w="254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3D9F67E-84BA-40FA-8283-D0D21547FBA5}"/>
              </a:ext>
            </a:extLst>
          </p:cNvPr>
          <p:cNvSpPr/>
          <p:nvPr/>
        </p:nvSpPr>
        <p:spPr>
          <a:xfrm>
            <a:off x="2745910" y="3597210"/>
            <a:ext cx="1872242" cy="3669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add</a:t>
            </a:r>
            <a:endParaRPr lang="en-SG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3BFC2E7-3136-4A4C-96DB-0F6001D506CF}"/>
              </a:ext>
            </a:extLst>
          </p:cNvPr>
          <p:cNvSpPr/>
          <p:nvPr/>
        </p:nvSpPr>
        <p:spPr>
          <a:xfrm>
            <a:off x="4628955" y="3700568"/>
            <a:ext cx="2094258" cy="399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commit</a:t>
            </a:r>
            <a:endParaRPr lang="en-SG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97D5D96-021F-4E85-9F48-DCA8C08E7BCA}"/>
              </a:ext>
            </a:extLst>
          </p:cNvPr>
          <p:cNvSpPr/>
          <p:nvPr/>
        </p:nvSpPr>
        <p:spPr>
          <a:xfrm>
            <a:off x="6731343" y="3878259"/>
            <a:ext cx="2832704" cy="399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push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76E7B91F-AD14-459A-A578-DC52CBAAA07B}"/>
              </a:ext>
            </a:extLst>
          </p:cNvPr>
          <p:cNvSpPr/>
          <p:nvPr/>
        </p:nvSpPr>
        <p:spPr>
          <a:xfrm>
            <a:off x="2729684" y="2602500"/>
            <a:ext cx="3958397" cy="4235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git init</a:t>
            </a:r>
            <a:endParaRPr lang="en-SG" sz="1400" b="1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AE8BE18-6330-4A1D-A009-F0A50256FA10}"/>
              </a:ext>
            </a:extLst>
          </p:cNvPr>
          <p:cNvSpPr/>
          <p:nvPr/>
        </p:nvSpPr>
        <p:spPr>
          <a:xfrm>
            <a:off x="2762867" y="3042521"/>
            <a:ext cx="6801180" cy="39950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git clone</a:t>
            </a:r>
            <a:endParaRPr lang="en-SG" sz="1400" b="1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E72A695-5A34-420D-ABC1-68E0DEA13867}"/>
              </a:ext>
            </a:extLst>
          </p:cNvPr>
          <p:cNvSpPr/>
          <p:nvPr/>
        </p:nvSpPr>
        <p:spPr>
          <a:xfrm>
            <a:off x="2759166" y="4278311"/>
            <a:ext cx="3955700" cy="39950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commit -a</a:t>
            </a:r>
            <a:endParaRPr lang="en-SG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DBCAC914-91CE-432C-9B00-5FD6D5C0EB1F}"/>
              </a:ext>
            </a:extLst>
          </p:cNvPr>
          <p:cNvSpPr/>
          <p:nvPr/>
        </p:nvSpPr>
        <p:spPr>
          <a:xfrm>
            <a:off x="2718532" y="5014469"/>
            <a:ext cx="6845516" cy="377441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git pull</a:t>
            </a:r>
            <a:endParaRPr lang="en-SG" sz="14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39D60F3-A671-4F88-A20C-FB6D6B2E7E3F}"/>
              </a:ext>
            </a:extLst>
          </p:cNvPr>
          <p:cNvSpPr/>
          <p:nvPr/>
        </p:nvSpPr>
        <p:spPr>
          <a:xfrm>
            <a:off x="140749" y="2615537"/>
            <a:ext cx="1490343" cy="4860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Creating new repo</a:t>
            </a:r>
            <a:endParaRPr lang="en-SG" sz="14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4E33B19-38F3-4D15-B1C4-382D0673F4EA}"/>
              </a:ext>
            </a:extLst>
          </p:cNvPr>
          <p:cNvSpPr/>
          <p:nvPr/>
        </p:nvSpPr>
        <p:spPr>
          <a:xfrm>
            <a:off x="89994" y="4655023"/>
            <a:ext cx="1541098" cy="4860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Update from remote repo</a:t>
            </a:r>
            <a:endParaRPr lang="en-SG" sz="1400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FA658C-0C8A-423F-9E5E-C5FD34DEFD2A}"/>
              </a:ext>
            </a:extLst>
          </p:cNvPr>
          <p:cNvSpPr/>
          <p:nvPr/>
        </p:nvSpPr>
        <p:spPr>
          <a:xfrm>
            <a:off x="89993" y="3436821"/>
            <a:ext cx="1541100" cy="6411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Changes to local and remote repo</a:t>
            </a:r>
            <a:endParaRPr lang="en-SG" sz="1400" b="1" dirty="0"/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D45D9FE4-5318-433A-90B0-CB2C894120B7}"/>
              </a:ext>
            </a:extLst>
          </p:cNvPr>
          <p:cNvSpPr/>
          <p:nvPr/>
        </p:nvSpPr>
        <p:spPr>
          <a:xfrm>
            <a:off x="2762865" y="5892711"/>
            <a:ext cx="1839092" cy="39950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git checkout</a:t>
            </a:r>
            <a:endParaRPr lang="en-SG" sz="1400" b="1" dirty="0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D9C52823-B067-496C-9691-76C2A86F43D2}"/>
              </a:ext>
            </a:extLst>
          </p:cNvPr>
          <p:cNvSpPr/>
          <p:nvPr/>
        </p:nvSpPr>
        <p:spPr>
          <a:xfrm>
            <a:off x="2729686" y="5519567"/>
            <a:ext cx="3993528" cy="399501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git checkout HEAD</a:t>
            </a:r>
            <a:endParaRPr lang="en-SG" sz="1400" b="1" dirty="0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317367AD-1840-4277-91CD-186C2074CCD6}"/>
              </a:ext>
            </a:extLst>
          </p:cNvPr>
          <p:cNvSpPr/>
          <p:nvPr/>
        </p:nvSpPr>
        <p:spPr>
          <a:xfrm>
            <a:off x="6723214" y="4713997"/>
            <a:ext cx="2832704" cy="34180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git fetch</a:t>
            </a:r>
            <a:endParaRPr lang="en-SG" sz="1400" b="1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7C5F39-67B3-43E1-9550-1998BAAEEF45}"/>
              </a:ext>
            </a:extLst>
          </p:cNvPr>
          <p:cNvSpPr/>
          <p:nvPr/>
        </p:nvSpPr>
        <p:spPr>
          <a:xfrm>
            <a:off x="161721" y="5606427"/>
            <a:ext cx="1541098" cy="4860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Revert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38829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 Kanna</dc:creator>
  <cp:lastModifiedBy>Sharmila Kanna</cp:lastModifiedBy>
  <cp:revision>4</cp:revision>
  <dcterms:created xsi:type="dcterms:W3CDTF">2022-04-12T14:11:08Z</dcterms:created>
  <dcterms:modified xsi:type="dcterms:W3CDTF">2022-04-12T14:47:33Z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0f6a2e-9a0b-44bc-9fcb-55781401e2f0_Enabled">
    <vt:lpwstr>true</vt:lpwstr>
  </property>
  <property fmtid="{D5CDD505-2E9C-101B-9397-08002B2CF9AE}" pid="3" name="MSIP_Label_b70f6a2e-9a0b-44bc-9fcb-55781401e2f0_SetDate">
    <vt:lpwstr>2022-04-12T14:47:14Z</vt:lpwstr>
  </property>
  <property fmtid="{D5CDD505-2E9C-101B-9397-08002B2CF9AE}" pid="4" name="MSIP_Label_b70f6a2e-9a0b-44bc-9fcb-55781401e2f0_Method">
    <vt:lpwstr>Privileged</vt:lpwstr>
  </property>
  <property fmtid="{D5CDD505-2E9C-101B-9397-08002B2CF9AE}" pid="5" name="MSIP_Label_b70f6a2e-9a0b-44bc-9fcb-55781401e2f0_Name">
    <vt:lpwstr>NON-SENSITIVE</vt:lpwstr>
  </property>
  <property fmtid="{D5CDD505-2E9C-101B-9397-08002B2CF9AE}" pid="6" name="MSIP_Label_b70f6a2e-9a0b-44bc-9fcb-55781401e2f0_SiteId">
    <vt:lpwstr>f688b0d0-79f0-40a4-8644-35fcdee9d0f3</vt:lpwstr>
  </property>
  <property fmtid="{D5CDD505-2E9C-101B-9397-08002B2CF9AE}" pid="7" name="MSIP_Label_b70f6a2e-9a0b-44bc-9fcb-55781401e2f0_ActionId">
    <vt:lpwstr>51c1c79f-27d6-4f82-b3a7-9518d53700a4</vt:lpwstr>
  </property>
  <property fmtid="{D5CDD505-2E9C-101B-9397-08002B2CF9AE}" pid="8" name="MSIP_Label_b70f6a2e-9a0b-44bc-9fcb-55781401e2f0_ContentBits">
    <vt:lpwstr>1</vt:lpwstr>
  </property>
</Properties>
</file>