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4BD8C-653A-A6BE-FD3F-C6B025EE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ECC4F0-AB16-ED01-516C-D7D647669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27FA8-51E9-B90F-8FC3-4E868E26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7A9DD-8D50-ABC7-56FC-2D89F62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EB3E7-312C-35F2-2BF4-0A8B1F50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3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8F772-D63F-2041-5926-8F35228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757D35-C6E0-2B8F-31FE-41D32DA2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240F2-39BD-F12B-AF7E-C6BA9DF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C5D8-AF4D-A934-B4A3-69ED2E1E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9F8FA-F946-A754-790B-02B5E2B0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7F42CC-8085-FF0A-D3E0-9EE23620E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1C825-0D0C-9EB1-40DB-68D1B3DA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A6115-78B3-2DEF-B78D-31178A7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361CC-EAB5-1996-7C70-C6C259B4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10141-C44D-90F3-07AD-7F2F7D56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4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6D7A-9B01-D318-DA29-497A898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91512-0A7C-1D61-51A8-31049E6E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A3585-AD0F-3BF4-B610-0EA406F1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CDC14-5A0D-BFE0-5371-AE079E9D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433EB-2BC7-E064-A986-90570E3F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3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067FC-93C8-B0BD-7DD0-E6208F46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3015C-21E2-FB86-EF61-C4763656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B4344-1C91-FB0F-172A-BD9501B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EFA520-A2AE-A0D2-6ABD-E4F8C56B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DE095-0587-BADF-BC68-1D680CB5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A2E79-BF81-7712-4504-4A3FCED8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D119F-A039-53A0-6812-C5448854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EFF09F-2480-6D02-2ED0-3E6B8819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E38CF8-0C81-6F47-CDFA-F505531D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96D55C-35CA-FFDE-64A5-91DCF1C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85AD9-4A97-F08A-7957-6C16771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F3299-AC54-C732-EA27-1690BC83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0CC3E-25D5-54DC-2143-4D89E213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F246F6-4276-DC3F-C9BA-B0CCDB6D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F76671-2C9C-AAD1-51EA-1A4AB0CF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0CF4C7-C72F-ABA7-EDAE-BA0E66CB5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4434D8-CBDF-E607-8C45-A86F749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6714E5-2516-EBDE-A504-DFE5F196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F25F2D-CDE6-0E45-DCA0-50A7EF4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4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A3690-4EE6-6D1E-8657-DE4BBDCB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5720A0-D129-CAA2-1199-1FA28E6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8A62B-AFA5-F696-4AF1-D5EB0912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917140-F597-B569-AEAF-F6B58E3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5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B6619-FFAE-0FFF-A4AF-DF18FD2A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9B2287-14F5-0054-8377-C7989D4E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2EEA1-3E2C-78CE-2878-F6F2656C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FDFA5-33E1-5B5E-F070-38B948A9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CE4DD-F411-6923-32F2-FE8D58D2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93D223-1DE1-437F-F88A-3A369907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49180-B1E9-291B-FA07-B9A5682E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D8E6-4C12-F688-0AA9-832611FF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1F710-61D8-D947-9905-340E0522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92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FAEAB-CD5E-4A6A-41A1-728452FD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5B9EC8-5BCF-3DEA-79ED-6D071964E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C22DB0-8AE7-1735-AC52-0E89F18A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85871C-8001-9A6C-D21F-2B2707C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38234-3F72-A0C3-26E1-4364A5E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A31E1-D482-60B1-41FB-10D0F1C1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9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F6C971-AD11-A460-2F09-0DEBE028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D5C0B-BAAB-E8D4-36D7-7F238018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83721-C1B4-4CF7-5A17-FE0B01D79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06F7-EDD1-4BD1-BE51-B55FEEFE34BF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01AF5-DA2F-B166-8E42-C7E7DEFB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D86C1-478F-3A0D-CE8E-6E36CAA04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DB00-18BC-42FE-9EFA-BAB73F968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E0559D-6253-6EEA-2C4C-41E055719879}"/>
              </a:ext>
            </a:extLst>
          </p:cNvPr>
          <p:cNvSpPr/>
          <p:nvPr/>
        </p:nvSpPr>
        <p:spPr>
          <a:xfrm>
            <a:off x="7170073" y="714123"/>
            <a:ext cx="2619742" cy="1911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/>
              <a:t>updateCompanyOverview</a:t>
            </a:r>
            <a:br>
              <a:rPr lang="de-DE" sz="1000" b="1" dirty="0"/>
            </a:br>
            <a:r>
              <a:rPr lang="de-DE" sz="1000" b="1" dirty="0"/>
              <a:t>Input: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Dataframe </a:t>
            </a:r>
            <a:r>
              <a:rPr lang="de-DE" sz="1000" dirty="0" err="1"/>
              <a:t>based</a:t>
            </a:r>
            <a:r>
              <a:rPr lang="de-DE" sz="1000" dirty="0"/>
              <a:t> on </a:t>
            </a:r>
            <a:r>
              <a:rPr lang="de-DE" sz="1000" dirty="0" err="1"/>
              <a:t>excel</a:t>
            </a:r>
            <a:r>
              <a:rPr lang="de-DE" sz="1000" dirty="0"/>
              <a:t> </a:t>
            </a:r>
            <a:r>
              <a:rPr lang="de-DE" sz="1000" dirty="0" err="1"/>
              <a:t>sheet</a:t>
            </a:r>
            <a:r>
              <a:rPr lang="de-DE" sz="1000" dirty="0"/>
              <a:t> „Company </a:t>
            </a:r>
            <a:r>
              <a:rPr lang="de-DE" sz="1000" dirty="0" err="1"/>
              <a:t>overview</a:t>
            </a:r>
            <a:r>
              <a:rPr lang="de-DE" sz="1000" dirty="0"/>
              <a:t>“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List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StockSymbols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Excel „</a:t>
            </a:r>
            <a:r>
              <a:rPr lang="de-DE" sz="1000" dirty="0" err="1"/>
              <a:t>Stock_symbols_list</a:t>
            </a:r>
            <a:r>
              <a:rPr lang="de-DE" sz="1000" dirty="0"/>
              <a:t>“</a:t>
            </a:r>
          </a:p>
          <a:p>
            <a:endParaRPr lang="de-DE" sz="1000" b="1" dirty="0"/>
          </a:p>
          <a:p>
            <a:r>
              <a:rPr lang="de-DE" sz="1000" b="1" dirty="0"/>
              <a:t>Output: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r>
              <a:rPr lang="de-DE" sz="1000" dirty="0"/>
              <a:t>Write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excel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/>
              <a:t>notExistingStocksymbols</a:t>
            </a:r>
            <a:endParaRPr lang="de-DE" sz="100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89BF923-C789-DAF9-39FE-602DCF88D512}"/>
              </a:ext>
            </a:extLst>
          </p:cNvPr>
          <p:cNvSpPr/>
          <p:nvPr/>
        </p:nvSpPr>
        <p:spPr>
          <a:xfrm>
            <a:off x="1473935" y="714123"/>
            <a:ext cx="2619742" cy="1911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/>
              <a:t>loadOneColumnRowDataAsList</a:t>
            </a:r>
            <a:endParaRPr lang="de-DE" sz="1000" b="1" dirty="0"/>
          </a:p>
          <a:p>
            <a:r>
              <a:rPr lang="de-DE" sz="1000" b="1" dirty="0"/>
              <a:t>Input: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excel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Load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list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„</a:t>
            </a:r>
            <a:r>
              <a:rPr lang="de-DE" sz="1000" dirty="0" err="1"/>
              <a:t>Stock_symbols_list</a:t>
            </a:r>
            <a:r>
              <a:rPr lang="de-DE" sz="1000" dirty="0"/>
              <a:t>“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updateCompanyOverview</a:t>
            </a:r>
            <a:r>
              <a:rPr lang="de-DE" sz="1000" dirty="0"/>
              <a:t> </a:t>
            </a:r>
            <a:r>
              <a:rPr lang="de-DE" sz="1000" dirty="0" err="1"/>
              <a:t>get</a:t>
            </a:r>
            <a:r>
              <a:rPr lang="de-DE" sz="1000" dirty="0"/>
              <a:t> „</a:t>
            </a:r>
            <a:r>
              <a:rPr lang="de-DE" sz="1000" dirty="0" err="1"/>
              <a:t>notExistingStocksymbols</a:t>
            </a:r>
            <a:r>
              <a:rPr lang="de-DE" sz="1000" dirty="0"/>
              <a:t>“ </a:t>
            </a:r>
            <a:r>
              <a:rPr lang="de-DE" sz="1000" dirty="0" err="1"/>
              <a:t>list</a:t>
            </a:r>
            <a:r>
              <a:rPr lang="de-DE" sz="1000" dirty="0"/>
              <a:t> and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b="1" dirty="0" err="1"/>
              <a:t>Compare</a:t>
            </a:r>
            <a:r>
              <a:rPr lang="de-DE" sz="1000" b="1" dirty="0"/>
              <a:t>() </a:t>
            </a:r>
            <a:r>
              <a:rPr lang="de-DE" sz="1000" dirty="0" err="1"/>
              <a:t>to</a:t>
            </a:r>
            <a:r>
              <a:rPr lang="de-DE" sz="1000" dirty="0"/>
              <a:t> update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list</a:t>
            </a:r>
            <a:r>
              <a:rPr lang="de-DE" sz="1000" dirty="0"/>
              <a:t> </a:t>
            </a:r>
            <a:endParaRPr lang="de-DE" sz="1000" b="1" dirty="0"/>
          </a:p>
          <a:p>
            <a:endParaRPr lang="de-DE" sz="1000" b="1" dirty="0"/>
          </a:p>
          <a:p>
            <a:r>
              <a:rPr lang="de-DE" sz="1000" b="1" dirty="0"/>
              <a:t>Output: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Write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excel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updated</a:t>
            </a:r>
            <a:r>
              <a:rPr lang="de-DE" sz="1000" dirty="0"/>
              <a:t> Dataframe</a:t>
            </a:r>
          </a:p>
        </p:txBody>
      </p:sp>
    </p:spTree>
    <p:extLst>
      <p:ext uri="{BB962C8B-B14F-4D97-AF65-F5344CB8AC3E}">
        <p14:creationId xmlns:p14="http://schemas.microsoft.com/office/powerpoint/2010/main" val="39297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CA57FF5-BC6A-D8F7-DC29-3636F7BDC96F}"/>
              </a:ext>
            </a:extLst>
          </p:cNvPr>
          <p:cNvSpPr/>
          <p:nvPr/>
        </p:nvSpPr>
        <p:spPr>
          <a:xfrm>
            <a:off x="6246618" y="467214"/>
            <a:ext cx="5169801" cy="161636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Load and Store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8592FE7-5A06-A1E5-516F-F68B70C29100}"/>
              </a:ext>
            </a:extLst>
          </p:cNvPr>
          <p:cNvSpPr/>
          <p:nvPr/>
        </p:nvSpPr>
        <p:spPr>
          <a:xfrm>
            <a:off x="6375104" y="843159"/>
            <a:ext cx="2270956" cy="1068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Connect API</a:t>
            </a:r>
          </a:p>
          <a:p>
            <a:pPr algn="ctr"/>
            <a:r>
              <a:rPr lang="de-DE" sz="1200" dirty="0"/>
              <a:t>- Funktionen: Load Data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AlphaVantage</a:t>
            </a:r>
            <a:r>
              <a:rPr lang="de-DE" sz="1200" dirty="0"/>
              <a:t> </a:t>
            </a:r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filter</a:t>
            </a:r>
            <a:endParaRPr lang="de-DE" sz="12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51867B8-02CC-AE75-F450-12A3A51D3CDD}"/>
              </a:ext>
            </a:extLst>
          </p:cNvPr>
          <p:cNvSpPr/>
          <p:nvPr/>
        </p:nvSpPr>
        <p:spPr>
          <a:xfrm>
            <a:off x="8907879" y="843160"/>
            <a:ext cx="2370543" cy="1068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Read/Write Database</a:t>
            </a:r>
          </a:p>
          <a:p>
            <a:pPr marL="285750" indent="-285750" algn="ctr">
              <a:buFontTx/>
              <a:buChar char="-"/>
            </a:pPr>
            <a:r>
              <a:rPr lang="de-DE" sz="1200" b="1" dirty="0"/>
              <a:t>Test: Excel </a:t>
            </a:r>
            <a:r>
              <a:rPr lang="de-DE" sz="1200" b="1" dirty="0" err="1"/>
              <a:t>sheet</a:t>
            </a:r>
            <a:endParaRPr lang="de-DE" sz="1200" b="1" dirty="0"/>
          </a:p>
          <a:p>
            <a:pPr marL="285750" indent="-285750" algn="ctr">
              <a:buFontTx/>
              <a:buChar char="-"/>
            </a:pPr>
            <a:r>
              <a:rPr lang="de-DE" sz="1200" b="1" dirty="0" err="1"/>
              <a:t>Finally</a:t>
            </a:r>
            <a:r>
              <a:rPr lang="de-DE" sz="1200" b="1" dirty="0"/>
              <a:t>: </a:t>
            </a:r>
            <a:r>
              <a:rPr lang="de-DE" sz="1200" b="1" dirty="0" err="1"/>
              <a:t>mySQL</a:t>
            </a:r>
            <a:r>
              <a:rPr lang="de-DE" sz="1200" b="1" dirty="0"/>
              <a:t> Database</a:t>
            </a:r>
            <a:endParaRPr lang="de-DE" sz="12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E0559D-6253-6EEA-2C4C-41E055719879}"/>
              </a:ext>
            </a:extLst>
          </p:cNvPr>
          <p:cNvSpPr/>
          <p:nvPr/>
        </p:nvSpPr>
        <p:spPr>
          <a:xfrm>
            <a:off x="3476259" y="569268"/>
            <a:ext cx="2270956" cy="16163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Filter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data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</a:t>
            </a:r>
            <a:r>
              <a:rPr lang="de-DE" sz="1200" b="1" dirty="0" err="1"/>
              <a:t>load</a:t>
            </a:r>
            <a:endParaRPr lang="de-DE" sz="1200" b="1" dirty="0"/>
          </a:p>
          <a:p>
            <a:pPr marL="171450" indent="-171450" algn="ctr">
              <a:buFontTx/>
              <a:buChar char="-"/>
            </a:pPr>
            <a:r>
              <a:rPr lang="de-DE" sz="1200" b="1" dirty="0"/>
              <a:t>Stock </a:t>
            </a:r>
            <a:r>
              <a:rPr lang="de-DE" sz="1200" b="1" dirty="0" err="1"/>
              <a:t>symbols</a:t>
            </a:r>
            <a:r>
              <a:rPr lang="de-DE" sz="1200" b="1" dirty="0"/>
              <a:t> </a:t>
            </a:r>
            <a:r>
              <a:rPr lang="de-DE" sz="1200" b="1" dirty="0" err="1"/>
              <a:t>from</a:t>
            </a:r>
            <a:r>
              <a:rPr lang="de-DE" sz="1200" b="1" dirty="0"/>
              <a:t> external source </a:t>
            </a:r>
            <a:r>
              <a:rPr lang="de-DE" sz="1200" b="1" dirty="0" err="1"/>
              <a:t>saved</a:t>
            </a:r>
            <a:r>
              <a:rPr lang="de-DE" sz="1200" b="1" dirty="0"/>
              <a:t> in </a:t>
            </a:r>
            <a:r>
              <a:rPr lang="de-DE" sz="1200" b="1" dirty="0" err="1"/>
              <a:t>excel</a:t>
            </a:r>
            <a:r>
              <a:rPr lang="de-DE" sz="1200" b="1" dirty="0"/>
              <a:t> </a:t>
            </a:r>
            <a:r>
              <a:rPr lang="de-DE" sz="1200" b="1" dirty="0" err="1"/>
              <a:t>sheet</a:t>
            </a:r>
            <a:r>
              <a:rPr lang="de-DE" sz="1200" b="1" dirty="0"/>
              <a:t>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test</a:t>
            </a:r>
            <a:endParaRPr lang="de-DE" sz="1200" b="1" dirty="0"/>
          </a:p>
          <a:p>
            <a:pPr algn="ctr"/>
            <a:br>
              <a:rPr lang="de-DE" sz="1200" dirty="0"/>
            </a:br>
            <a:r>
              <a:rPr lang="de-DE" sz="1200" dirty="0"/>
              <a:t>https://github.com/rreichel3/US-Stock-Symbols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8E298D-08F9-0840-F45F-A21F47EB3C1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747215" y="1377450"/>
            <a:ext cx="627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Bock</dc:creator>
  <cp:lastModifiedBy>Sebastian Bock</cp:lastModifiedBy>
  <cp:revision>9</cp:revision>
  <dcterms:created xsi:type="dcterms:W3CDTF">2024-07-10T14:20:50Z</dcterms:created>
  <dcterms:modified xsi:type="dcterms:W3CDTF">2024-07-14T09:15:21Z</dcterms:modified>
</cp:coreProperties>
</file>