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99945-C6CB-1A1E-881F-ACDD45EB9D70}" v="101" dt="2024-11-22T13:03:1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bongile Chauke" userId="S::st10365563@rcconnect.edu.za::a6383234-4297-454e-ac98-3bb12172b922" providerId="AD" clId="Web-{C8A99945-C6CB-1A1E-881F-ACDD45EB9D70}"/>
    <pc:docChg chg="addSld modSld">
      <pc:chgData name="Sbongile Chauke" userId="S::st10365563@rcconnect.edu.za::a6383234-4297-454e-ac98-3bb12172b922" providerId="AD" clId="Web-{C8A99945-C6CB-1A1E-881F-ACDD45EB9D70}" dt="2024-11-22T13:03:13.217" v="118" actId="20577"/>
      <pc:docMkLst>
        <pc:docMk/>
      </pc:docMkLst>
      <pc:sldChg chg="addSp delSp modSp mod setBg setClrOvrMap">
        <pc:chgData name="Sbongile Chauke" userId="S::st10365563@rcconnect.edu.za::a6383234-4297-454e-ac98-3bb12172b922" providerId="AD" clId="Web-{C8A99945-C6CB-1A1E-881F-ACDD45EB9D70}" dt="2024-11-22T13:00:36.012" v="100" actId="20577"/>
        <pc:sldMkLst>
          <pc:docMk/>
          <pc:sldMk cId="109857222" sldId="256"/>
        </pc:sldMkLst>
        <pc:spChg chg="mod">
          <ac:chgData name="Sbongile Chauke" userId="S::st10365563@rcconnect.edu.za::a6383234-4297-454e-ac98-3bb12172b922" providerId="AD" clId="Web-{C8A99945-C6CB-1A1E-881F-ACDD45EB9D70}" dt="2024-11-22T12:59:07.027" v="8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bongile Chauke" userId="S::st10365563@rcconnect.edu.za::a6383234-4297-454e-ac98-3bb12172b922" providerId="AD" clId="Web-{C8A99945-C6CB-1A1E-881F-ACDD45EB9D70}" dt="2024-11-22T13:00:36.012" v="100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23.199" v="70"/>
          <ac:spMkLst>
            <pc:docMk/>
            <pc:sldMk cId="109857222" sldId="256"/>
            <ac:spMk id="8" creationId="{0E30439A-8A5B-46EC-8283-9B6B031D40D0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09.589" v="64"/>
          <ac:spMkLst>
            <pc:docMk/>
            <pc:sldMk cId="109857222" sldId="256"/>
            <ac:spMk id="9" creationId="{C1DD1A8A-57D5-4A81-AD04-532B043C5611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23.199" v="70"/>
          <ac:spMkLst>
            <pc:docMk/>
            <pc:sldMk cId="109857222" sldId="256"/>
            <ac:spMk id="10" creationId="{5CEAD642-85CF-4750-8432-7C80C901F001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09.589" v="64"/>
          <ac:spMkLst>
            <pc:docMk/>
            <pc:sldMk cId="109857222" sldId="256"/>
            <ac:spMk id="11" creationId="{007891EC-4501-44ED-A8C8-B11B6DB767AB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23.199" v="70"/>
          <ac:spMkLst>
            <pc:docMk/>
            <pc:sldMk cId="109857222" sldId="256"/>
            <ac:spMk id="12" creationId="{FA33EEAE-15D5-4119-8C1E-89D943F911EF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12.167" v="66"/>
          <ac:spMkLst>
            <pc:docMk/>
            <pc:sldMk cId="109857222" sldId="256"/>
            <ac:spMk id="15" creationId="{EB0222B5-B739-82A9-5CCC-C5585AE12A69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12.167" v="66"/>
          <ac:spMkLst>
            <pc:docMk/>
            <pc:sldMk cId="109857222" sldId="256"/>
            <ac:spMk id="16" creationId="{5BE23E75-E7E9-4D9F-6D25-5512363F8621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15.980" v="68"/>
          <ac:spMkLst>
            <pc:docMk/>
            <pc:sldMk cId="109857222" sldId="256"/>
            <ac:spMk id="18" creationId="{71B2258F-86CA-4D4D-8270-BC05FCDEBFB3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23.199" v="70"/>
          <ac:spMkLst>
            <pc:docMk/>
            <pc:sldMk cId="109857222" sldId="256"/>
            <ac:spMk id="20" creationId="{53947E58-F088-49F1-A3D1-DEA690192E84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23.199" v="70"/>
          <ac:spMkLst>
            <pc:docMk/>
            <pc:sldMk cId="109857222" sldId="256"/>
            <ac:spMk id="21" creationId="{730D8B3B-9B80-4025-B934-26DC7D7CD231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23.199" v="70"/>
          <ac:spMkLst>
            <pc:docMk/>
            <pc:sldMk cId="109857222" sldId="256"/>
            <ac:spMk id="22" creationId="{B5A1B09C-1565-46F8-B70F-621C5EB48A09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23.199" v="70"/>
          <ac:spMkLst>
            <pc:docMk/>
            <pc:sldMk cId="109857222" sldId="256"/>
            <ac:spMk id="23" creationId="{8C516CC8-80AC-446C-A56E-9F54B7210402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38.793" v="72"/>
          <ac:spMkLst>
            <pc:docMk/>
            <pc:sldMk cId="109857222" sldId="256"/>
            <ac:spMk id="25" creationId="{577D6B2E-37A3-429E-A37C-F30ED6487282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38.793" v="72"/>
          <ac:spMkLst>
            <pc:docMk/>
            <pc:sldMk cId="109857222" sldId="256"/>
            <ac:spMk id="26" creationId="{5CEAD642-85CF-4750-8432-7C80C901F001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38.793" v="72"/>
          <ac:spMkLst>
            <pc:docMk/>
            <pc:sldMk cId="109857222" sldId="256"/>
            <ac:spMk id="27" creationId="{FA33EEAE-15D5-4119-8C1E-89D943F911EF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38.793" v="72"/>
          <ac:spMkLst>
            <pc:docMk/>
            <pc:sldMk cId="109857222" sldId="256"/>
            <ac:spMk id="28" creationId="{730D8B3B-9B80-4025-B934-26DC7D7CD231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38.793" v="72"/>
          <ac:spMkLst>
            <pc:docMk/>
            <pc:sldMk cId="109857222" sldId="256"/>
            <ac:spMk id="29" creationId="{1064D5D5-227B-4F66-9AEA-46F570E793BD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38.793" v="72"/>
          <ac:spMkLst>
            <pc:docMk/>
            <pc:sldMk cId="109857222" sldId="256"/>
            <ac:spMk id="30" creationId="{646B67A4-D328-4747-A82B-65E84FA46368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38.793" v="72"/>
          <ac:spMkLst>
            <pc:docMk/>
            <pc:sldMk cId="109857222" sldId="256"/>
            <ac:spMk id="31" creationId="{B5A1B09C-1565-46F8-B70F-621C5EB48A09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8:38.793" v="72"/>
          <ac:spMkLst>
            <pc:docMk/>
            <pc:sldMk cId="109857222" sldId="256"/>
            <ac:spMk id="32" creationId="{8C516CC8-80AC-446C-A56E-9F54B7210402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9:07.027" v="80"/>
          <ac:spMkLst>
            <pc:docMk/>
            <pc:sldMk cId="109857222" sldId="256"/>
            <ac:spMk id="34" creationId="{71B2258F-86CA-4D4D-8270-BC05FCDEBFB3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9:00.090" v="75"/>
          <ac:spMkLst>
            <pc:docMk/>
            <pc:sldMk cId="109857222" sldId="256"/>
            <ac:spMk id="40" creationId="{D47766EE-4192-4B2D-A5A0-F60F9A5F743F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9:00.090" v="75"/>
          <ac:spMkLst>
            <pc:docMk/>
            <pc:sldMk cId="109857222" sldId="256"/>
            <ac:spMk id="42" creationId="{D6705569-F545-4F47-A260-A9202826EA20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9:04.371" v="77"/>
          <ac:spMkLst>
            <pc:docMk/>
            <pc:sldMk cId="109857222" sldId="256"/>
            <ac:spMk id="47" creationId="{9C6777B5-64F4-4200-B099-34168B69FE53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9:04.371" v="77"/>
          <ac:spMkLst>
            <pc:docMk/>
            <pc:sldMk cId="109857222" sldId="256"/>
            <ac:spMk id="48" creationId="{9B37791B-B040-4694-BFDC-8DD132D86E8E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9:07.012" v="79"/>
          <ac:spMkLst>
            <pc:docMk/>
            <pc:sldMk cId="109857222" sldId="256"/>
            <ac:spMk id="50" creationId="{657F69E0-C4B0-4BEC-A689-4F8D877F05D4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2:59:07.012" v="79"/>
          <ac:spMkLst>
            <pc:docMk/>
            <pc:sldMk cId="109857222" sldId="256"/>
            <ac:spMk id="51" creationId="{9F6380B4-6A1C-481E-8408-B4E6C75B9B81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2:59:07.027" v="80"/>
          <ac:spMkLst>
            <pc:docMk/>
            <pc:sldMk cId="109857222" sldId="256"/>
            <ac:spMk id="53" creationId="{22A397E7-BF60-45B2-84C7-B074B76C37A7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2:59:07.027" v="80"/>
          <ac:spMkLst>
            <pc:docMk/>
            <pc:sldMk cId="109857222" sldId="256"/>
            <ac:spMk id="54" creationId="{890DEF05-784E-4B61-89E4-04C4ECF4E5A0}"/>
          </ac:spMkLst>
        </pc:spChg>
        <pc:grpChg chg="add del">
          <ac:chgData name="Sbongile Chauke" userId="S::st10365563@rcconnect.edu.za::a6383234-4297-454e-ac98-3bb12172b922" providerId="AD" clId="Web-{C8A99945-C6CB-1A1E-881F-ACDD45EB9D70}" dt="2024-11-22T12:59:04.371" v="77"/>
          <ac:grpSpMkLst>
            <pc:docMk/>
            <pc:sldMk cId="109857222" sldId="256"/>
            <ac:grpSpMk id="44" creationId="{4252769E-B9F0-4068-A645-5BBEF16E9C28}"/>
          </ac:grpSpMkLst>
        </pc:grpChg>
        <pc:picChg chg="add del">
          <ac:chgData name="Sbongile Chauke" userId="S::st10365563@rcconnect.edu.za::a6383234-4297-454e-ac98-3bb12172b922" providerId="AD" clId="Web-{C8A99945-C6CB-1A1E-881F-ACDD45EB9D70}" dt="2024-11-22T12:58:09.589" v="64"/>
          <ac:picMkLst>
            <pc:docMk/>
            <pc:sldMk cId="109857222" sldId="256"/>
            <ac:picMk id="5" creationId="{0336C9F1-0848-F32D-9FEC-1E05DFEAA6AC}"/>
          </ac:picMkLst>
        </pc:picChg>
        <pc:picChg chg="add del">
          <ac:chgData name="Sbongile Chauke" userId="S::st10365563@rcconnect.edu.za::a6383234-4297-454e-ac98-3bb12172b922" providerId="AD" clId="Web-{C8A99945-C6CB-1A1E-881F-ACDD45EB9D70}" dt="2024-11-22T12:58:12.167" v="66"/>
          <ac:picMkLst>
            <pc:docMk/>
            <pc:sldMk cId="109857222" sldId="256"/>
            <ac:picMk id="14" creationId="{4975643D-34E7-2B3C-18AB-3970EC4D91CB}"/>
          </ac:picMkLst>
        </pc:picChg>
        <pc:picChg chg="add del">
          <ac:chgData name="Sbongile Chauke" userId="S::st10365563@rcconnect.edu.za::a6383234-4297-454e-ac98-3bb12172b922" providerId="AD" clId="Web-{C8A99945-C6CB-1A1E-881F-ACDD45EB9D70}" dt="2024-11-22T12:58:15.980" v="68"/>
          <ac:picMkLst>
            <pc:docMk/>
            <pc:sldMk cId="109857222" sldId="256"/>
            <ac:picMk id="19" creationId="{7EBD1AB8-F6EB-9ED8-26A2-0996ECD7E517}"/>
          </ac:picMkLst>
        </pc:picChg>
        <pc:picChg chg="add mod">
          <ac:chgData name="Sbongile Chauke" userId="S::st10365563@rcconnect.edu.za::a6383234-4297-454e-ac98-3bb12172b922" providerId="AD" clId="Web-{C8A99945-C6CB-1A1E-881F-ACDD45EB9D70}" dt="2024-11-22T12:59:07.027" v="80"/>
          <ac:picMkLst>
            <pc:docMk/>
            <pc:sldMk cId="109857222" sldId="256"/>
            <ac:picMk id="35" creationId="{7EBD1AB8-F6EB-9ED8-26A2-0996ECD7E517}"/>
          </ac:picMkLst>
        </pc:picChg>
        <pc:cxnChg chg="add del">
          <ac:chgData name="Sbongile Chauke" userId="S::st10365563@rcconnect.edu.za::a6383234-4297-454e-ac98-3bb12172b922" providerId="AD" clId="Web-{C8A99945-C6CB-1A1E-881F-ACDD45EB9D70}" dt="2024-11-22T12:58:12.167" v="66"/>
          <ac:cxnSpMkLst>
            <pc:docMk/>
            <pc:sldMk cId="109857222" sldId="256"/>
            <ac:cxnSpMk id="13" creationId="{61B115DB-65EB-3FC3-7284-CFDF4ADC60B6}"/>
          </ac:cxnSpMkLst>
        </pc:cxnChg>
        <pc:cxnChg chg="add">
          <ac:chgData name="Sbongile Chauke" userId="S::st10365563@rcconnect.edu.za::a6383234-4297-454e-ac98-3bb12172b922" providerId="AD" clId="Web-{C8A99945-C6CB-1A1E-881F-ACDD45EB9D70}" dt="2024-11-22T12:59:07.027" v="80"/>
          <ac:cxnSpMkLst>
            <pc:docMk/>
            <pc:sldMk cId="109857222" sldId="256"/>
            <ac:cxnSpMk id="55" creationId="{C41BAEC7-F7B0-4224-8B18-8F74B7D87F0B}"/>
          </ac:cxnSpMkLst>
        </pc:cxnChg>
      </pc:sldChg>
      <pc:sldChg chg="addSp delSp modSp new mod setBg">
        <pc:chgData name="Sbongile Chauke" userId="S::st10365563@rcconnect.edu.za::a6383234-4297-454e-ac98-3bb12172b922" providerId="AD" clId="Web-{C8A99945-C6CB-1A1E-881F-ACDD45EB9D70}" dt="2024-11-22T13:03:13.217" v="118" actId="20577"/>
        <pc:sldMkLst>
          <pc:docMk/>
          <pc:sldMk cId="2619835836" sldId="257"/>
        </pc:sldMkLst>
        <pc:spChg chg="mod">
          <ac:chgData name="Sbongile Chauke" userId="S::st10365563@rcconnect.edu.za::a6383234-4297-454e-ac98-3bb12172b922" providerId="AD" clId="Web-{C8A99945-C6CB-1A1E-881F-ACDD45EB9D70}" dt="2024-11-22T13:01:03.981" v="103"/>
          <ac:spMkLst>
            <pc:docMk/>
            <pc:sldMk cId="2619835836" sldId="257"/>
            <ac:spMk id="2" creationId="{001950E7-0D5D-B43A-ADDF-17ED305E67A0}"/>
          </ac:spMkLst>
        </pc:spChg>
        <pc:spChg chg="mod">
          <ac:chgData name="Sbongile Chauke" userId="S::st10365563@rcconnect.edu.za::a6383234-4297-454e-ac98-3bb12172b922" providerId="AD" clId="Web-{C8A99945-C6CB-1A1E-881F-ACDD45EB9D70}" dt="2024-11-22T13:03:13.217" v="118" actId="20577"/>
          <ac:spMkLst>
            <pc:docMk/>
            <pc:sldMk cId="2619835836" sldId="257"/>
            <ac:spMk id="3" creationId="{9D734A60-17CD-5076-C8E9-BF7EE44A056F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3:01:03.809" v="102"/>
          <ac:spMkLst>
            <pc:docMk/>
            <pc:sldMk cId="2619835836" sldId="257"/>
            <ac:spMk id="8" creationId="{907EF6B7-1338-4443-8C46-6A318D952DFD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3:01:03.809" v="102"/>
          <ac:spMkLst>
            <pc:docMk/>
            <pc:sldMk cId="2619835836" sldId="257"/>
            <ac:spMk id="10" creationId="{DAAE4CDD-124C-4DCF-9584-B6033B545DD5}"/>
          </ac:spMkLst>
        </pc:spChg>
        <pc:spChg chg="add del">
          <ac:chgData name="Sbongile Chauke" userId="S::st10365563@rcconnect.edu.za::a6383234-4297-454e-ac98-3bb12172b922" providerId="AD" clId="Web-{C8A99945-C6CB-1A1E-881F-ACDD45EB9D70}" dt="2024-11-22T13:01:03.809" v="102"/>
          <ac:spMkLst>
            <pc:docMk/>
            <pc:sldMk cId="2619835836" sldId="257"/>
            <ac:spMk id="12" creationId="{081E4A58-353D-44AE-B2FC-2A74E2E400F7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03.981" v="103"/>
          <ac:spMkLst>
            <pc:docMk/>
            <pc:sldMk cId="2619835836" sldId="257"/>
            <ac:spMk id="15" creationId="{5A0118C5-4F8D-4CF4-BADD-53FEACC6C42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03.981" v="103"/>
          <ac:spMkLst>
            <pc:docMk/>
            <pc:sldMk cId="2619835836" sldId="257"/>
            <ac:spMk id="16" creationId="{D0C78466-EB6E-45A0-99A6-A00789ACD90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03.981" v="103"/>
          <ac:spMkLst>
            <pc:docMk/>
            <pc:sldMk cId="2619835836" sldId="257"/>
            <ac:spMk id="17" creationId="{A99050EE-26AF-4253-BD50-F0FCD965A8F6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03.981" v="103"/>
          <ac:spMkLst>
            <pc:docMk/>
            <pc:sldMk cId="2619835836" sldId="257"/>
            <ac:spMk id="18" creationId="{E99F76E4-5DFD-4DBE-B042-66FBCD1182C9}"/>
          </ac:spMkLst>
        </pc:spChg>
        <pc:grpChg chg="add">
          <ac:chgData name="Sbongile Chauke" userId="S::st10365563@rcconnect.edu.za::a6383234-4297-454e-ac98-3bb12172b922" providerId="AD" clId="Web-{C8A99945-C6CB-1A1E-881F-ACDD45EB9D70}" dt="2024-11-22T13:01:03.981" v="103"/>
          <ac:grpSpMkLst>
            <pc:docMk/>
            <pc:sldMk cId="2619835836" sldId="257"/>
            <ac:grpSpMk id="19" creationId="{00E015F5-1A99-4E40-BC3D-7707802996B5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03.981" v="103"/>
          <ac:grpSpMkLst>
            <pc:docMk/>
            <pc:sldMk cId="2619835836" sldId="257"/>
            <ac:grpSpMk id="20" creationId="{5468B3A9-705E-43C3-A742-0619B0D8F2EE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03.981" v="103"/>
          <ac:grpSpMkLst>
            <pc:docMk/>
            <pc:sldMk cId="2619835836" sldId="257"/>
            <ac:grpSpMk id="191" creationId="{773717CC-ECEE-4ABF-BA61-C59F46801775}"/>
          </ac:grpSpMkLst>
        </pc:grpChg>
      </pc:sldChg>
      <pc:sldChg chg="addSp modSp new mod setBg">
        <pc:chgData name="Sbongile Chauke" userId="S::st10365563@rcconnect.edu.za::a6383234-4297-454e-ac98-3bb12172b922" providerId="AD" clId="Web-{C8A99945-C6CB-1A1E-881F-ACDD45EB9D70}" dt="2024-11-22T13:01:21.153" v="104"/>
        <pc:sldMkLst>
          <pc:docMk/>
          <pc:sldMk cId="4176249067" sldId="258"/>
        </pc:sldMkLst>
        <pc:spChg chg="mod">
          <ac:chgData name="Sbongile Chauke" userId="S::st10365563@rcconnect.edu.za::a6383234-4297-454e-ac98-3bb12172b922" providerId="AD" clId="Web-{C8A99945-C6CB-1A1E-881F-ACDD45EB9D70}" dt="2024-11-22T13:01:21.153" v="104"/>
          <ac:spMkLst>
            <pc:docMk/>
            <pc:sldMk cId="4176249067" sldId="258"/>
            <ac:spMk id="2" creationId="{7C969D36-A557-608F-F746-6CC12E363920}"/>
          </ac:spMkLst>
        </pc:spChg>
        <pc:spChg chg="mod">
          <ac:chgData name="Sbongile Chauke" userId="S::st10365563@rcconnect.edu.za::a6383234-4297-454e-ac98-3bb12172b922" providerId="AD" clId="Web-{C8A99945-C6CB-1A1E-881F-ACDD45EB9D70}" dt="2024-11-22T13:01:21.153" v="104"/>
          <ac:spMkLst>
            <pc:docMk/>
            <pc:sldMk cId="4176249067" sldId="258"/>
            <ac:spMk id="3" creationId="{55D11E5B-0847-4CF2-BB6E-21CB78568ACB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21.153" v="104"/>
          <ac:spMkLst>
            <pc:docMk/>
            <pc:sldMk cId="4176249067" sldId="258"/>
            <ac:spMk id="8" creationId="{5A0118C5-4F8D-4CF4-BADD-53FEACC6C42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21.153" v="104"/>
          <ac:spMkLst>
            <pc:docMk/>
            <pc:sldMk cId="4176249067" sldId="258"/>
            <ac:spMk id="10" creationId="{A99050EE-26AF-4253-BD50-F0FCD965A8F6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21.153" v="104"/>
          <ac:spMkLst>
            <pc:docMk/>
            <pc:sldMk cId="4176249067" sldId="258"/>
            <ac:spMk id="16" creationId="{D0C78466-EB6E-45A0-99A6-A00789ACD90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21.153" v="104"/>
          <ac:spMkLst>
            <pc:docMk/>
            <pc:sldMk cId="4176249067" sldId="258"/>
            <ac:spMk id="18" creationId="{E99F76E4-5DFD-4DBE-B042-66FBCD1182C9}"/>
          </ac:spMkLst>
        </pc:spChg>
        <pc:grpChg chg="add">
          <ac:chgData name="Sbongile Chauke" userId="S::st10365563@rcconnect.edu.za::a6383234-4297-454e-ac98-3bb12172b922" providerId="AD" clId="Web-{C8A99945-C6CB-1A1E-881F-ACDD45EB9D70}" dt="2024-11-22T13:01:21.153" v="104"/>
          <ac:grpSpMkLst>
            <pc:docMk/>
            <pc:sldMk cId="4176249067" sldId="258"/>
            <ac:grpSpMk id="12" creationId="{00E015F5-1A99-4E40-BC3D-7707802996B5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21.153" v="104"/>
          <ac:grpSpMkLst>
            <pc:docMk/>
            <pc:sldMk cId="4176249067" sldId="258"/>
            <ac:grpSpMk id="20" creationId="{5468B3A9-705E-43C3-A742-0619B0D8F2EE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21.153" v="104"/>
          <ac:grpSpMkLst>
            <pc:docMk/>
            <pc:sldMk cId="4176249067" sldId="258"/>
            <ac:grpSpMk id="191" creationId="{773717CC-ECEE-4ABF-BA61-C59F46801775}"/>
          </ac:grpSpMkLst>
        </pc:grpChg>
      </pc:sldChg>
      <pc:sldChg chg="addSp modSp new mod setBg">
        <pc:chgData name="Sbongile Chauke" userId="S::st10365563@rcconnect.edu.za::a6383234-4297-454e-ac98-3bb12172b922" providerId="AD" clId="Web-{C8A99945-C6CB-1A1E-881F-ACDD45EB9D70}" dt="2024-11-22T13:01:31.778" v="105"/>
        <pc:sldMkLst>
          <pc:docMk/>
          <pc:sldMk cId="3794346909" sldId="259"/>
        </pc:sldMkLst>
        <pc:spChg chg="mod">
          <ac:chgData name="Sbongile Chauke" userId="S::st10365563@rcconnect.edu.za::a6383234-4297-454e-ac98-3bb12172b922" providerId="AD" clId="Web-{C8A99945-C6CB-1A1E-881F-ACDD45EB9D70}" dt="2024-11-22T13:01:31.778" v="105"/>
          <ac:spMkLst>
            <pc:docMk/>
            <pc:sldMk cId="3794346909" sldId="259"/>
            <ac:spMk id="2" creationId="{5D012030-2946-7FC6-F727-2C00DEBA6592}"/>
          </ac:spMkLst>
        </pc:spChg>
        <pc:spChg chg="mod">
          <ac:chgData name="Sbongile Chauke" userId="S::st10365563@rcconnect.edu.za::a6383234-4297-454e-ac98-3bb12172b922" providerId="AD" clId="Web-{C8A99945-C6CB-1A1E-881F-ACDD45EB9D70}" dt="2024-11-22T13:01:31.778" v="105"/>
          <ac:spMkLst>
            <pc:docMk/>
            <pc:sldMk cId="3794346909" sldId="259"/>
            <ac:spMk id="3" creationId="{B4371F80-42FB-45DB-331F-5E602EE2BD53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31.778" v="105"/>
          <ac:spMkLst>
            <pc:docMk/>
            <pc:sldMk cId="3794346909" sldId="259"/>
            <ac:spMk id="8" creationId="{5A0118C5-4F8D-4CF4-BADD-53FEACC6C42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31.778" v="105"/>
          <ac:spMkLst>
            <pc:docMk/>
            <pc:sldMk cId="3794346909" sldId="259"/>
            <ac:spMk id="10" creationId="{A99050EE-26AF-4253-BD50-F0FCD965A8F6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31.778" v="105"/>
          <ac:spMkLst>
            <pc:docMk/>
            <pc:sldMk cId="3794346909" sldId="259"/>
            <ac:spMk id="16" creationId="{D0C78466-EB6E-45A0-99A6-A00789ACD90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31.778" v="105"/>
          <ac:spMkLst>
            <pc:docMk/>
            <pc:sldMk cId="3794346909" sldId="259"/>
            <ac:spMk id="18" creationId="{E99F76E4-5DFD-4DBE-B042-66FBCD1182C9}"/>
          </ac:spMkLst>
        </pc:spChg>
        <pc:grpChg chg="add">
          <ac:chgData name="Sbongile Chauke" userId="S::st10365563@rcconnect.edu.za::a6383234-4297-454e-ac98-3bb12172b922" providerId="AD" clId="Web-{C8A99945-C6CB-1A1E-881F-ACDD45EB9D70}" dt="2024-11-22T13:01:31.778" v="105"/>
          <ac:grpSpMkLst>
            <pc:docMk/>
            <pc:sldMk cId="3794346909" sldId="259"/>
            <ac:grpSpMk id="12" creationId="{00E015F5-1A99-4E40-BC3D-7707802996B5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31.778" v="105"/>
          <ac:grpSpMkLst>
            <pc:docMk/>
            <pc:sldMk cId="3794346909" sldId="259"/>
            <ac:grpSpMk id="20" creationId="{5468B3A9-705E-43C3-A742-0619B0D8F2EE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31.778" v="105"/>
          <ac:grpSpMkLst>
            <pc:docMk/>
            <pc:sldMk cId="3794346909" sldId="259"/>
            <ac:grpSpMk id="191" creationId="{773717CC-ECEE-4ABF-BA61-C59F46801775}"/>
          </ac:grpSpMkLst>
        </pc:grpChg>
      </pc:sldChg>
      <pc:sldChg chg="addSp modSp new mod setBg">
        <pc:chgData name="Sbongile Chauke" userId="S::st10365563@rcconnect.edu.za::a6383234-4297-454e-ac98-3bb12172b922" providerId="AD" clId="Web-{C8A99945-C6CB-1A1E-881F-ACDD45EB9D70}" dt="2024-11-22T13:01:45.779" v="106"/>
        <pc:sldMkLst>
          <pc:docMk/>
          <pc:sldMk cId="2005460741" sldId="260"/>
        </pc:sldMkLst>
        <pc:spChg chg="mod">
          <ac:chgData name="Sbongile Chauke" userId="S::st10365563@rcconnect.edu.za::a6383234-4297-454e-ac98-3bb12172b922" providerId="AD" clId="Web-{C8A99945-C6CB-1A1E-881F-ACDD45EB9D70}" dt="2024-11-22T13:01:45.779" v="106"/>
          <ac:spMkLst>
            <pc:docMk/>
            <pc:sldMk cId="2005460741" sldId="260"/>
            <ac:spMk id="2" creationId="{B91F7975-B532-CF44-CCDC-37ADC844611B}"/>
          </ac:spMkLst>
        </pc:spChg>
        <pc:spChg chg="mod">
          <ac:chgData name="Sbongile Chauke" userId="S::st10365563@rcconnect.edu.za::a6383234-4297-454e-ac98-3bb12172b922" providerId="AD" clId="Web-{C8A99945-C6CB-1A1E-881F-ACDD45EB9D70}" dt="2024-11-22T13:01:45.779" v="106"/>
          <ac:spMkLst>
            <pc:docMk/>
            <pc:sldMk cId="2005460741" sldId="260"/>
            <ac:spMk id="3" creationId="{52C09836-D47A-B7B8-C770-5771D7605B7E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45.779" v="106"/>
          <ac:spMkLst>
            <pc:docMk/>
            <pc:sldMk cId="2005460741" sldId="260"/>
            <ac:spMk id="8" creationId="{5A0118C5-4F8D-4CF4-BADD-53FEACC6C42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45.779" v="106"/>
          <ac:spMkLst>
            <pc:docMk/>
            <pc:sldMk cId="2005460741" sldId="260"/>
            <ac:spMk id="10" creationId="{A99050EE-26AF-4253-BD50-F0FCD965A8F6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45.779" v="106"/>
          <ac:spMkLst>
            <pc:docMk/>
            <pc:sldMk cId="2005460741" sldId="260"/>
            <ac:spMk id="16" creationId="{D0C78466-EB6E-45A0-99A6-A00789ACD90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45.779" v="106"/>
          <ac:spMkLst>
            <pc:docMk/>
            <pc:sldMk cId="2005460741" sldId="260"/>
            <ac:spMk id="18" creationId="{E99F76E4-5DFD-4DBE-B042-66FBCD1182C9}"/>
          </ac:spMkLst>
        </pc:spChg>
        <pc:grpChg chg="add">
          <ac:chgData name="Sbongile Chauke" userId="S::st10365563@rcconnect.edu.za::a6383234-4297-454e-ac98-3bb12172b922" providerId="AD" clId="Web-{C8A99945-C6CB-1A1E-881F-ACDD45EB9D70}" dt="2024-11-22T13:01:45.779" v="106"/>
          <ac:grpSpMkLst>
            <pc:docMk/>
            <pc:sldMk cId="2005460741" sldId="260"/>
            <ac:grpSpMk id="12" creationId="{00E015F5-1A99-4E40-BC3D-7707802996B5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45.779" v="106"/>
          <ac:grpSpMkLst>
            <pc:docMk/>
            <pc:sldMk cId="2005460741" sldId="260"/>
            <ac:grpSpMk id="20" creationId="{5468B3A9-705E-43C3-A742-0619B0D8F2EE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45.779" v="106"/>
          <ac:grpSpMkLst>
            <pc:docMk/>
            <pc:sldMk cId="2005460741" sldId="260"/>
            <ac:grpSpMk id="191" creationId="{773717CC-ECEE-4ABF-BA61-C59F46801775}"/>
          </ac:grpSpMkLst>
        </pc:grpChg>
      </pc:sldChg>
      <pc:sldChg chg="addSp modSp new mod setBg">
        <pc:chgData name="Sbongile Chauke" userId="S::st10365563@rcconnect.edu.za::a6383234-4297-454e-ac98-3bb12172b922" providerId="AD" clId="Web-{C8A99945-C6CB-1A1E-881F-ACDD45EB9D70}" dt="2024-11-22T13:01:56.638" v="107"/>
        <pc:sldMkLst>
          <pc:docMk/>
          <pc:sldMk cId="1755056972" sldId="261"/>
        </pc:sldMkLst>
        <pc:spChg chg="mod">
          <ac:chgData name="Sbongile Chauke" userId="S::st10365563@rcconnect.edu.za::a6383234-4297-454e-ac98-3bb12172b922" providerId="AD" clId="Web-{C8A99945-C6CB-1A1E-881F-ACDD45EB9D70}" dt="2024-11-22T13:01:56.638" v="107"/>
          <ac:spMkLst>
            <pc:docMk/>
            <pc:sldMk cId="1755056972" sldId="261"/>
            <ac:spMk id="2" creationId="{9B3486AF-A1A3-CB54-97CC-587F755C3798}"/>
          </ac:spMkLst>
        </pc:spChg>
        <pc:spChg chg="mod">
          <ac:chgData name="Sbongile Chauke" userId="S::st10365563@rcconnect.edu.za::a6383234-4297-454e-ac98-3bb12172b922" providerId="AD" clId="Web-{C8A99945-C6CB-1A1E-881F-ACDD45EB9D70}" dt="2024-11-22T13:01:56.638" v="107"/>
          <ac:spMkLst>
            <pc:docMk/>
            <pc:sldMk cId="1755056972" sldId="261"/>
            <ac:spMk id="3" creationId="{BC45AE56-6E46-6FBF-E1C6-CCAF15AB4E07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56.638" v="107"/>
          <ac:spMkLst>
            <pc:docMk/>
            <pc:sldMk cId="1755056972" sldId="261"/>
            <ac:spMk id="8" creationId="{5A0118C5-4F8D-4CF4-BADD-53FEACC6C42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56.638" v="107"/>
          <ac:spMkLst>
            <pc:docMk/>
            <pc:sldMk cId="1755056972" sldId="261"/>
            <ac:spMk id="10" creationId="{A99050EE-26AF-4253-BD50-F0FCD965A8F6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56.638" v="107"/>
          <ac:spMkLst>
            <pc:docMk/>
            <pc:sldMk cId="1755056972" sldId="261"/>
            <ac:spMk id="16" creationId="{D0C78466-EB6E-45A0-99A6-A00789ACD90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1:56.638" v="107"/>
          <ac:spMkLst>
            <pc:docMk/>
            <pc:sldMk cId="1755056972" sldId="261"/>
            <ac:spMk id="18" creationId="{E99F76E4-5DFD-4DBE-B042-66FBCD1182C9}"/>
          </ac:spMkLst>
        </pc:spChg>
        <pc:grpChg chg="add">
          <ac:chgData name="Sbongile Chauke" userId="S::st10365563@rcconnect.edu.za::a6383234-4297-454e-ac98-3bb12172b922" providerId="AD" clId="Web-{C8A99945-C6CB-1A1E-881F-ACDD45EB9D70}" dt="2024-11-22T13:01:56.638" v="107"/>
          <ac:grpSpMkLst>
            <pc:docMk/>
            <pc:sldMk cId="1755056972" sldId="261"/>
            <ac:grpSpMk id="12" creationId="{00E015F5-1A99-4E40-BC3D-7707802996B5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56.638" v="107"/>
          <ac:grpSpMkLst>
            <pc:docMk/>
            <pc:sldMk cId="1755056972" sldId="261"/>
            <ac:grpSpMk id="20" creationId="{5468B3A9-705E-43C3-A742-0619B0D8F2EE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1:56.638" v="107"/>
          <ac:grpSpMkLst>
            <pc:docMk/>
            <pc:sldMk cId="1755056972" sldId="261"/>
            <ac:grpSpMk id="191" creationId="{773717CC-ECEE-4ABF-BA61-C59F46801775}"/>
          </ac:grpSpMkLst>
        </pc:grpChg>
      </pc:sldChg>
      <pc:sldChg chg="addSp modSp new mod setBg">
        <pc:chgData name="Sbongile Chauke" userId="S::st10365563@rcconnect.edu.za::a6383234-4297-454e-ac98-3bb12172b922" providerId="AD" clId="Web-{C8A99945-C6CB-1A1E-881F-ACDD45EB9D70}" dt="2024-11-22T13:02:07.466" v="108"/>
        <pc:sldMkLst>
          <pc:docMk/>
          <pc:sldMk cId="3800788305" sldId="262"/>
        </pc:sldMkLst>
        <pc:spChg chg="mod">
          <ac:chgData name="Sbongile Chauke" userId="S::st10365563@rcconnect.edu.za::a6383234-4297-454e-ac98-3bb12172b922" providerId="AD" clId="Web-{C8A99945-C6CB-1A1E-881F-ACDD45EB9D70}" dt="2024-11-22T13:02:07.466" v="108"/>
          <ac:spMkLst>
            <pc:docMk/>
            <pc:sldMk cId="3800788305" sldId="262"/>
            <ac:spMk id="2" creationId="{2E0BF01C-A97E-C526-9D2C-86E1765DEC23}"/>
          </ac:spMkLst>
        </pc:spChg>
        <pc:spChg chg="mod">
          <ac:chgData name="Sbongile Chauke" userId="S::st10365563@rcconnect.edu.za::a6383234-4297-454e-ac98-3bb12172b922" providerId="AD" clId="Web-{C8A99945-C6CB-1A1E-881F-ACDD45EB9D70}" dt="2024-11-22T13:02:07.466" v="108"/>
          <ac:spMkLst>
            <pc:docMk/>
            <pc:sldMk cId="3800788305" sldId="262"/>
            <ac:spMk id="3" creationId="{54720FBE-A1A2-0F64-16B9-6871802193B2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2:07.466" v="108"/>
          <ac:spMkLst>
            <pc:docMk/>
            <pc:sldMk cId="3800788305" sldId="262"/>
            <ac:spMk id="8" creationId="{5A0118C5-4F8D-4CF4-BADD-53FEACC6C42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2:07.466" v="108"/>
          <ac:spMkLst>
            <pc:docMk/>
            <pc:sldMk cId="3800788305" sldId="262"/>
            <ac:spMk id="10" creationId="{A99050EE-26AF-4253-BD50-F0FCD965A8F6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2:07.466" v="108"/>
          <ac:spMkLst>
            <pc:docMk/>
            <pc:sldMk cId="3800788305" sldId="262"/>
            <ac:spMk id="16" creationId="{D0C78466-EB6E-45A0-99A6-A00789ACD90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2:07.466" v="108"/>
          <ac:spMkLst>
            <pc:docMk/>
            <pc:sldMk cId="3800788305" sldId="262"/>
            <ac:spMk id="18" creationId="{E99F76E4-5DFD-4DBE-B042-66FBCD1182C9}"/>
          </ac:spMkLst>
        </pc:spChg>
        <pc:grpChg chg="add">
          <ac:chgData name="Sbongile Chauke" userId="S::st10365563@rcconnect.edu.za::a6383234-4297-454e-ac98-3bb12172b922" providerId="AD" clId="Web-{C8A99945-C6CB-1A1E-881F-ACDD45EB9D70}" dt="2024-11-22T13:02:07.466" v="108"/>
          <ac:grpSpMkLst>
            <pc:docMk/>
            <pc:sldMk cId="3800788305" sldId="262"/>
            <ac:grpSpMk id="12" creationId="{00E015F5-1A99-4E40-BC3D-7707802996B5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2:07.466" v="108"/>
          <ac:grpSpMkLst>
            <pc:docMk/>
            <pc:sldMk cId="3800788305" sldId="262"/>
            <ac:grpSpMk id="20" creationId="{5468B3A9-705E-43C3-A742-0619B0D8F2EE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2:07.466" v="108"/>
          <ac:grpSpMkLst>
            <pc:docMk/>
            <pc:sldMk cId="3800788305" sldId="262"/>
            <ac:grpSpMk id="191" creationId="{773717CC-ECEE-4ABF-BA61-C59F46801775}"/>
          </ac:grpSpMkLst>
        </pc:grpChg>
      </pc:sldChg>
      <pc:sldChg chg="addSp modSp new mod setBg">
        <pc:chgData name="Sbongile Chauke" userId="S::st10365563@rcconnect.edu.za::a6383234-4297-454e-ac98-3bb12172b922" providerId="AD" clId="Web-{C8A99945-C6CB-1A1E-881F-ACDD45EB9D70}" dt="2024-11-22T13:02:20.091" v="109"/>
        <pc:sldMkLst>
          <pc:docMk/>
          <pc:sldMk cId="2437491079" sldId="263"/>
        </pc:sldMkLst>
        <pc:spChg chg="mod">
          <ac:chgData name="Sbongile Chauke" userId="S::st10365563@rcconnect.edu.za::a6383234-4297-454e-ac98-3bb12172b922" providerId="AD" clId="Web-{C8A99945-C6CB-1A1E-881F-ACDD45EB9D70}" dt="2024-11-22T13:02:20.091" v="109"/>
          <ac:spMkLst>
            <pc:docMk/>
            <pc:sldMk cId="2437491079" sldId="263"/>
            <ac:spMk id="2" creationId="{6DBE3597-2A82-3DC5-7281-D3AA3013A738}"/>
          </ac:spMkLst>
        </pc:spChg>
        <pc:spChg chg="mod">
          <ac:chgData name="Sbongile Chauke" userId="S::st10365563@rcconnect.edu.za::a6383234-4297-454e-ac98-3bb12172b922" providerId="AD" clId="Web-{C8A99945-C6CB-1A1E-881F-ACDD45EB9D70}" dt="2024-11-22T13:02:20.091" v="109"/>
          <ac:spMkLst>
            <pc:docMk/>
            <pc:sldMk cId="2437491079" sldId="263"/>
            <ac:spMk id="3" creationId="{FFDD8245-37D8-CEAF-34EA-915FEDBE780B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2:20.091" v="109"/>
          <ac:spMkLst>
            <pc:docMk/>
            <pc:sldMk cId="2437491079" sldId="263"/>
            <ac:spMk id="8" creationId="{5A0118C5-4F8D-4CF4-BADD-53FEACC6C42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2:20.091" v="109"/>
          <ac:spMkLst>
            <pc:docMk/>
            <pc:sldMk cId="2437491079" sldId="263"/>
            <ac:spMk id="10" creationId="{A99050EE-26AF-4253-BD50-F0FCD965A8F6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2:20.091" v="109"/>
          <ac:spMkLst>
            <pc:docMk/>
            <pc:sldMk cId="2437491079" sldId="263"/>
            <ac:spMk id="16" creationId="{D0C78466-EB6E-45A0-99A6-A00789ACD90A}"/>
          </ac:spMkLst>
        </pc:spChg>
        <pc:spChg chg="add">
          <ac:chgData name="Sbongile Chauke" userId="S::st10365563@rcconnect.edu.za::a6383234-4297-454e-ac98-3bb12172b922" providerId="AD" clId="Web-{C8A99945-C6CB-1A1E-881F-ACDD45EB9D70}" dt="2024-11-22T13:02:20.091" v="109"/>
          <ac:spMkLst>
            <pc:docMk/>
            <pc:sldMk cId="2437491079" sldId="263"/>
            <ac:spMk id="18" creationId="{E99F76E4-5DFD-4DBE-B042-66FBCD1182C9}"/>
          </ac:spMkLst>
        </pc:spChg>
        <pc:grpChg chg="add">
          <ac:chgData name="Sbongile Chauke" userId="S::st10365563@rcconnect.edu.za::a6383234-4297-454e-ac98-3bb12172b922" providerId="AD" clId="Web-{C8A99945-C6CB-1A1E-881F-ACDD45EB9D70}" dt="2024-11-22T13:02:20.091" v="109"/>
          <ac:grpSpMkLst>
            <pc:docMk/>
            <pc:sldMk cId="2437491079" sldId="263"/>
            <ac:grpSpMk id="12" creationId="{00E015F5-1A99-4E40-BC3D-7707802996B5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2:20.091" v="109"/>
          <ac:grpSpMkLst>
            <pc:docMk/>
            <pc:sldMk cId="2437491079" sldId="263"/>
            <ac:grpSpMk id="20" creationId="{5468B3A9-705E-43C3-A742-0619B0D8F2EE}"/>
          </ac:grpSpMkLst>
        </pc:grpChg>
        <pc:grpChg chg="add">
          <ac:chgData name="Sbongile Chauke" userId="S::st10365563@rcconnect.edu.za::a6383234-4297-454e-ac98-3bb12172b922" providerId="AD" clId="Web-{C8A99945-C6CB-1A1E-881F-ACDD45EB9D70}" dt="2024-11-22T13:02:20.091" v="109"/>
          <ac:grpSpMkLst>
            <pc:docMk/>
            <pc:sldMk cId="2437491079" sldId="263"/>
            <ac:grpSpMk id="191" creationId="{773717CC-ECEE-4ABF-BA61-C59F4680177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hand holding a pen and shading circles on a sheet">
            <a:extLst>
              <a:ext uri="{FF2B5EF4-FFF2-40B4-BE49-F238E27FC236}">
                <a16:creationId xmlns:a16="http://schemas.microsoft.com/office/drawing/2014/main" id="{7EBD1AB8-F6EB-9ED8-26A2-0996ECD7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6416" r="16414" b="-2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Contract Monthly Claim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Simplifying and Streamlining Claims Processing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Sbongile</a:t>
            </a:r>
            <a:r>
              <a:rPr lang="en-US" sz="2000" dirty="0">
                <a:solidFill>
                  <a:schemeClr val="bg1"/>
                </a:solidFill>
              </a:rPr>
              <a:t> Chauke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ST10365563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PROG6212 POE Presentation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22 November 2024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50E7-0D5D-B43A-ADDF-17ED305E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4A60-17CD-5076-C8E9-BF7EE44A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Objective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Develop an efficient, automated solution for managing monthly claims.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Purpose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Streamline submission, approval, and tracking of claims.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9D36-A557-608F-F746-6CC12E36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Key Features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1E5B-0847-4CF2-BB6E-21CB7856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Claims Submission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Easy-to-fill online forms.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Approval Workflow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Automated routing for faster decisions.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Real-Time Tracking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Transparent claim status.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Notifications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Alerts for pending claims and actions.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12030-2946-7FC6-F727-2C00DEBA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User Roles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1F80-42FB-45DB-331F-5E602EE2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Claimant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Submits and tracks claims.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Approver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Reviews and approves claims.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Administrator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Manages system, users, and generates reports.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4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F7975-B532-CF44-CCDC-37ADC84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Benefits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9836-D47A-B7B8-C770-5771D760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Efficiency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Automates manual processes, saving time.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Transparency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Clear tracking and visibility of claim status.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Cost Savings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Reduces administrative costs.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Security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Role-based access and encrypted data.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6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486AF-A1A3-CB54-97CC-587F755C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Reporting &amp; Analytics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AE56-6E46-6FBF-E1C6-CCAF15AB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Automated Reports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Insights on claim volume, approval times, and trends.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Visuals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Graphs showing key metrics (e.g., approval rates).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5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BF01C-A97E-C526-9D2C-86E1765D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How It Works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0FBE-A1A2-0F64-16B9-68718021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Submit Claim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Easy online form submission.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Approval Process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Claim reviewed by the approver.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Payment/Status Update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Final status or payment issued.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E3597-2A82-3DC5-7281-D3AA3013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8245-37D8-CEAF-34EA-915FEDBE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Summary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An efficient and transparent system to manage claims.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9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Contract Monthly Claim System</vt:lpstr>
      <vt:lpstr>Introduction</vt:lpstr>
      <vt:lpstr>Key Features</vt:lpstr>
      <vt:lpstr>User Roles</vt:lpstr>
      <vt:lpstr>Benefits</vt:lpstr>
      <vt:lpstr>Reporting &amp; Analytics</vt:lpstr>
      <vt:lpstr>How It Works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</cp:revision>
  <dcterms:created xsi:type="dcterms:W3CDTF">2024-11-22T12:51:19Z</dcterms:created>
  <dcterms:modified xsi:type="dcterms:W3CDTF">2024-11-22T13:03:16Z</dcterms:modified>
</cp:coreProperties>
</file>