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59" r:id="rId6"/>
    <p:sldId id="274" r:id="rId7"/>
    <p:sldId id="275" r:id="rId8"/>
    <p:sldId id="263" r:id="rId9"/>
    <p:sldId id="264" r:id="rId10"/>
    <p:sldId id="266" r:id="rId11"/>
    <p:sldId id="265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 11e" initials="L1" lastIdx="1" clrIdx="0">
    <p:extLst>
      <p:ext uri="{19B8F6BF-5375-455C-9EA6-DF929625EA0E}">
        <p15:presenceInfo xmlns:p15="http://schemas.microsoft.com/office/powerpoint/2012/main" userId="Lenovo 11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933" autoAdjust="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2T12:43:10.87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F2-3FB4-4228-85AD-92CA4C7D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E9849-0C71-4DBD-BCAB-4DF646DEC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0D52-9DAE-4096-A5A5-4F8FC242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0C8A-288B-4CBD-B80A-3322D3A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C58C-28CF-4836-B741-5CB5CC88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3CE1-165B-4072-AC76-0ABE17B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C185D-723E-42BE-8025-6C0F7A85B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FD80-14EF-4C7C-8A73-494092EF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6841-7EF8-48D6-9C81-2B1AAC35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E29F-CE1C-4BB4-8BD1-83FDA7A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4BB2F-49CA-4D3F-A565-604502D18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CA54E-A034-4EE1-A6B2-AE19E8CE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3F15-4EB6-4C0D-9079-98A16A7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3933-8457-4C5B-8591-E4059B8D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A975-9E43-4BEC-92A7-ABFAE36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AFF6-A726-4399-9032-C9E5D522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66D-9D5D-49FC-9200-FF6F5EA7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4168-7000-4B97-8379-C7D0DEA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4547-086B-495C-B5D4-5DD95FF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F159-AA95-4ACE-8B05-D199AB53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DD58-600A-480D-AE79-273E9332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EA03-28B8-4945-BC2C-927448CA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C46C-5952-4C94-98F6-69851B15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04BA-89C6-4466-92E4-9CFEB968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5413-137A-4EF6-BCBD-94642224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7E25-1678-4797-AB44-BF15E19E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38D5-0105-44FD-8C7B-8A6C43CB1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5D229-4A34-4DCC-A358-7B9D94A8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3154-E51F-4D64-B727-4EEDC10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9213-301B-43EE-9EA2-C19815D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D73C-0133-4E69-86C5-B9F9487B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94CA-213A-4418-BE31-A615067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64844-3F17-4433-AE7C-C0B02E2E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07A64-3250-47F8-801B-B77E1F9D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2C82F-0924-4FB7-B09A-DFA81B9F9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33D5-7A1C-4691-960B-44AC7892D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6DDAB-A04E-4A8A-B1B1-B7649C27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6197-39C5-46AD-A4BB-737C8EEB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6711E-1BF8-40DE-8CD1-A9F76C1A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408F-E1B4-4827-973C-1F689191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FE756-8887-4ED2-BCBA-5ED46AFA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80FA0-EACE-478A-824B-28220344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EB318-A003-494F-B878-0379521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1C837-EB5F-475D-952A-645E9D1D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11261-7E70-455F-8AD5-0FAFAF6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0A9C-AA57-408F-A233-20D56662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4A2F-8A49-43A6-8238-C481F873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2CC9-5984-4608-BD2E-F5565C0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6C17-1E06-408A-965B-127CD544B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8AF46-9694-445D-93A7-BA02ED9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93F1-BAA6-4F2A-962A-052E104B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EABC-37D5-4F02-96C8-47369324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0F59-3250-464F-8DFC-D6450F02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FE5BE-8769-4703-BB7D-9A0047176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1B7B-C840-45A0-BB58-C433A66CE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E806F-36FC-4790-BF50-1E0DB24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387F0-D05D-49C2-9424-0D50833D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61DA-653E-4F3B-AB89-5E20235C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EB5FA-FB6D-4C31-B165-51D0794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0DD2-7EAC-4D17-9793-681F6C21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E7A31-7BD2-4A54-B495-ED7EB942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0333-EB47-4B99-BAE0-9AB162EFB2F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D7E1-E9FE-42C4-A6DA-F272AC6C8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CC37-11AF-4ACF-A590-09093987D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BC0E-ACE6-4BC8-BFFD-96B5FFBCD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28D472D-E6B0-4EEE-A3AD-902DE425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07" y="1290407"/>
            <a:ext cx="4277186" cy="42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62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41-CE36-4546-B146-B60D2875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90" y="661226"/>
            <a:ext cx="10515600" cy="55773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Cost structure</a:t>
            </a:r>
          </a:p>
          <a:p>
            <a:r>
              <a:rPr lang="en-US" dirty="0"/>
              <a:t>Research and development of new technologies</a:t>
            </a:r>
          </a:p>
          <a:p>
            <a:r>
              <a:rPr lang="en-US" dirty="0"/>
              <a:t>Sales and marketing</a:t>
            </a:r>
          </a:p>
          <a:p>
            <a:r>
              <a:rPr lang="en-US" dirty="0"/>
              <a:t>Application and Maintenance by receiving customers reviews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Customer relationship</a:t>
            </a:r>
          </a:p>
          <a:p>
            <a:r>
              <a:rPr lang="en-US" dirty="0"/>
              <a:t>Excellent customer maintenance service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Revenue streams</a:t>
            </a:r>
          </a:p>
          <a:p>
            <a:r>
              <a:rPr lang="en-US" dirty="0"/>
              <a:t>Sales of solar smart generator</a:t>
            </a:r>
          </a:p>
          <a:p>
            <a:r>
              <a:rPr lang="en-US" dirty="0"/>
              <a:t>Running ads on social media platform.</a:t>
            </a:r>
          </a:p>
        </p:txBody>
      </p:sp>
    </p:spTree>
    <p:extLst>
      <p:ext uri="{BB962C8B-B14F-4D97-AF65-F5344CB8AC3E}">
        <p14:creationId xmlns:p14="http://schemas.microsoft.com/office/powerpoint/2010/main" val="300529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39A-1EE7-4CF5-BF18-1A32A711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erlin Sans FB Demi" panose="020E0802020502020306" pitchFamily="34" charset="0"/>
              </a:rPr>
              <a:t>TRACTION (what have we achieved so far?)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41-CE36-4546-B146-B60D2875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volts generated in each 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Improvement on the heating and cooling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Searching for type of solar panel we need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Improvement on the motherboard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00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41-CE36-4546-B146-B60D2875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Ask for referrals.</a:t>
            </a:r>
          </a:p>
          <a:p>
            <a:r>
              <a:rPr lang="en-US" dirty="0"/>
              <a:t>Do campaign.</a:t>
            </a:r>
          </a:p>
          <a:p>
            <a:r>
              <a:rPr lang="en-US" dirty="0"/>
              <a:t>Form a coalition (get more people on board for renewable energy)</a:t>
            </a:r>
          </a:p>
          <a:p>
            <a:r>
              <a:rPr lang="en-US" dirty="0"/>
              <a:t>Discuss the benefits with neighbors.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35B0CF-8C77-41B9-B02A-51E0DD25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44" y="4235943"/>
            <a:ext cx="2903655" cy="2256932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800FFBFF-42F9-4764-9D05-2A48679E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175913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73360-AA03-4C2B-8DDC-83DF205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dirty="0">
                <a:latin typeface="Berlin Sans FB Demi" panose="020E0802020502020306" pitchFamily="34" charset="0"/>
              </a:rPr>
              <a:t>Conclusion</a:t>
            </a:r>
            <a:endParaRPr lang="fr-CM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CAC1F-DAA3-442E-90B1-AEA269D2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conclusion, Our business model offer a sustainable, cost effective solution to the electricity problem in our community while creating economic opportunity and fostering environmental stewardship. We invite you to join us on this journey towards a brighter future for all</a:t>
            </a:r>
          </a:p>
        </p:txBody>
      </p:sp>
    </p:spTree>
    <p:extLst>
      <p:ext uri="{BB962C8B-B14F-4D97-AF65-F5344CB8AC3E}">
        <p14:creationId xmlns:p14="http://schemas.microsoft.com/office/powerpoint/2010/main" val="205651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3EF3B-54B7-4FB2-B9D9-5AB2F5F3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53"/>
            <a:ext cx="10515600" cy="1925663"/>
          </a:xfrm>
        </p:spPr>
        <p:txBody>
          <a:bodyPr/>
          <a:lstStyle/>
          <a:p>
            <a:r>
              <a:rPr lang="en-US" sz="4000" dirty="0"/>
              <a:t>Let's work together to create a future with reliable and accessible electricity for all</a:t>
            </a:r>
            <a:endParaRPr lang="fr-CM" sz="4000" dirty="0"/>
          </a:p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357963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41-CE36-4546-B146-B60D2875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143530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Berlin Sans FB Demi" panose="020E08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30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30F371A-D714-4D47-B6C3-979D89234693}"/>
              </a:ext>
            </a:extLst>
          </p:cNvPr>
          <p:cNvSpPr txBox="1"/>
          <p:nvPr/>
        </p:nvSpPr>
        <p:spPr>
          <a:xfrm>
            <a:off x="208941" y="347841"/>
            <a:ext cx="4667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uhaus 93" panose="04030905020B02020C02" pitchFamily="82" charset="0"/>
              </a:rPr>
              <a:t>EMPOWERING OUR COMMUNITY: ADDRESSING ELECTRICITY CHALLENGES AND SOLUTIONS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7301E2-B436-4FCD-857F-34D164646514}"/>
              </a:ext>
            </a:extLst>
          </p:cNvPr>
          <p:cNvSpPr txBox="1"/>
          <p:nvPr/>
        </p:nvSpPr>
        <p:spPr>
          <a:xfrm>
            <a:off x="0" y="5915620"/>
            <a:ext cx="466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Bauhaus 93" panose="04030905020B02020C02" pitchFamily="82" charset="0"/>
              </a:rPr>
              <a:t>ICONS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60D2800-C9FF-4CD6-B8D5-17F4CF50CC73}"/>
              </a:ext>
            </a:extLst>
          </p:cNvPr>
          <p:cNvSpPr/>
          <p:nvPr/>
        </p:nvSpPr>
        <p:spPr>
          <a:xfrm>
            <a:off x="5406955" y="-5334000"/>
            <a:ext cx="9168321" cy="7564067"/>
          </a:xfrm>
          <a:custGeom>
            <a:avLst/>
            <a:gdLst>
              <a:gd name="connsiteX0" fmla="*/ 2488660 w 9168321"/>
              <a:gd name="connsiteY0" fmla="*/ 5500181 h 7564067"/>
              <a:gd name="connsiteX1" fmla="*/ 1972689 w 9168321"/>
              <a:gd name="connsiteY1" fmla="*/ 6532124 h 7564067"/>
              <a:gd name="connsiteX2" fmla="*/ 515972 w 9168321"/>
              <a:gd name="connsiteY2" fmla="*/ 6532124 h 7564067"/>
              <a:gd name="connsiteX3" fmla="*/ 0 w 9168321"/>
              <a:gd name="connsiteY3" fmla="*/ 5500181 h 7564067"/>
              <a:gd name="connsiteX4" fmla="*/ 515972 w 9168321"/>
              <a:gd name="connsiteY4" fmla="*/ 4468238 h 7564067"/>
              <a:gd name="connsiteX5" fmla="*/ 1972689 w 9168321"/>
              <a:gd name="connsiteY5" fmla="*/ 4468238 h 7564067"/>
              <a:gd name="connsiteX6" fmla="*/ 2488660 w 9168321"/>
              <a:gd name="connsiteY6" fmla="*/ 3266062 h 7564067"/>
              <a:gd name="connsiteX7" fmla="*/ 1972689 w 9168321"/>
              <a:gd name="connsiteY7" fmla="*/ 4298005 h 7564067"/>
              <a:gd name="connsiteX8" fmla="*/ 515972 w 9168321"/>
              <a:gd name="connsiteY8" fmla="*/ 4298005 h 7564067"/>
              <a:gd name="connsiteX9" fmla="*/ 0 w 9168321"/>
              <a:gd name="connsiteY9" fmla="*/ 3266062 h 7564067"/>
              <a:gd name="connsiteX10" fmla="*/ 515972 w 9168321"/>
              <a:gd name="connsiteY10" fmla="*/ 2234119 h 7564067"/>
              <a:gd name="connsiteX11" fmla="*/ 1972689 w 9168321"/>
              <a:gd name="connsiteY11" fmla="*/ 2234119 h 7564067"/>
              <a:gd name="connsiteX12" fmla="*/ 2577830 w 9168321"/>
              <a:gd name="connsiteY12" fmla="*/ 1031943 h 7564067"/>
              <a:gd name="connsiteX13" fmla="*/ 2061859 w 9168321"/>
              <a:gd name="connsiteY13" fmla="*/ 2063886 h 7564067"/>
              <a:gd name="connsiteX14" fmla="*/ 605142 w 9168321"/>
              <a:gd name="connsiteY14" fmla="*/ 2063886 h 7564067"/>
              <a:gd name="connsiteX15" fmla="*/ 89170 w 9168321"/>
              <a:gd name="connsiteY15" fmla="*/ 1031943 h 7564067"/>
              <a:gd name="connsiteX16" fmla="*/ 605142 w 9168321"/>
              <a:gd name="connsiteY16" fmla="*/ 0 h 7564067"/>
              <a:gd name="connsiteX17" fmla="*/ 2061859 w 9168321"/>
              <a:gd name="connsiteY17" fmla="*/ 0 h 7564067"/>
              <a:gd name="connsiteX18" fmla="*/ 4729263 w 9168321"/>
              <a:gd name="connsiteY18" fmla="*/ 6532124 h 7564067"/>
              <a:gd name="connsiteX19" fmla="*/ 4213293 w 9168321"/>
              <a:gd name="connsiteY19" fmla="*/ 7564067 h 7564067"/>
              <a:gd name="connsiteX20" fmla="*/ 2756576 w 9168321"/>
              <a:gd name="connsiteY20" fmla="*/ 7564067 h 7564067"/>
              <a:gd name="connsiteX21" fmla="*/ 2240604 w 9168321"/>
              <a:gd name="connsiteY21" fmla="*/ 6532124 h 7564067"/>
              <a:gd name="connsiteX22" fmla="*/ 2756576 w 9168321"/>
              <a:gd name="connsiteY22" fmla="*/ 5500181 h 7564067"/>
              <a:gd name="connsiteX23" fmla="*/ 4213293 w 9168321"/>
              <a:gd name="connsiteY23" fmla="*/ 5500181 h 7564067"/>
              <a:gd name="connsiteX24" fmla="*/ 4729263 w 9168321"/>
              <a:gd name="connsiteY24" fmla="*/ 4298005 h 7564067"/>
              <a:gd name="connsiteX25" fmla="*/ 4213293 w 9168321"/>
              <a:gd name="connsiteY25" fmla="*/ 5329948 h 7564067"/>
              <a:gd name="connsiteX26" fmla="*/ 2756576 w 9168321"/>
              <a:gd name="connsiteY26" fmla="*/ 5329948 h 7564067"/>
              <a:gd name="connsiteX27" fmla="*/ 2240604 w 9168321"/>
              <a:gd name="connsiteY27" fmla="*/ 4298005 h 7564067"/>
              <a:gd name="connsiteX28" fmla="*/ 2756576 w 9168321"/>
              <a:gd name="connsiteY28" fmla="*/ 3266062 h 7564067"/>
              <a:gd name="connsiteX29" fmla="*/ 4213293 w 9168321"/>
              <a:gd name="connsiteY29" fmla="*/ 3266062 h 7564067"/>
              <a:gd name="connsiteX30" fmla="*/ 4729263 w 9168321"/>
              <a:gd name="connsiteY30" fmla="*/ 2063886 h 7564067"/>
              <a:gd name="connsiteX31" fmla="*/ 4213293 w 9168321"/>
              <a:gd name="connsiteY31" fmla="*/ 3095829 h 7564067"/>
              <a:gd name="connsiteX32" fmla="*/ 2756576 w 9168321"/>
              <a:gd name="connsiteY32" fmla="*/ 3095829 h 7564067"/>
              <a:gd name="connsiteX33" fmla="*/ 2240604 w 9168321"/>
              <a:gd name="connsiteY33" fmla="*/ 2063886 h 7564067"/>
              <a:gd name="connsiteX34" fmla="*/ 2756576 w 9168321"/>
              <a:gd name="connsiteY34" fmla="*/ 1031943 h 7564067"/>
              <a:gd name="connsiteX35" fmla="*/ 4213293 w 9168321"/>
              <a:gd name="connsiteY35" fmla="*/ 1031943 h 7564067"/>
              <a:gd name="connsiteX36" fmla="*/ 6969868 w 9168321"/>
              <a:gd name="connsiteY36" fmla="*/ 1031943 h 7564067"/>
              <a:gd name="connsiteX37" fmla="*/ 6453897 w 9168321"/>
              <a:gd name="connsiteY37" fmla="*/ 2063886 h 7564067"/>
              <a:gd name="connsiteX38" fmla="*/ 4997180 w 9168321"/>
              <a:gd name="connsiteY38" fmla="*/ 2063886 h 7564067"/>
              <a:gd name="connsiteX39" fmla="*/ 4481209 w 9168321"/>
              <a:gd name="connsiteY39" fmla="*/ 1031943 h 7564067"/>
              <a:gd name="connsiteX40" fmla="*/ 4997180 w 9168321"/>
              <a:gd name="connsiteY40" fmla="*/ 0 h 7564067"/>
              <a:gd name="connsiteX41" fmla="*/ 6453897 w 9168321"/>
              <a:gd name="connsiteY41" fmla="*/ 0 h 7564067"/>
              <a:gd name="connsiteX42" fmla="*/ 6969868 w 9168321"/>
              <a:gd name="connsiteY42" fmla="*/ 5500181 h 7564067"/>
              <a:gd name="connsiteX43" fmla="*/ 6453897 w 9168321"/>
              <a:gd name="connsiteY43" fmla="*/ 6532124 h 7564067"/>
              <a:gd name="connsiteX44" fmla="*/ 4997180 w 9168321"/>
              <a:gd name="connsiteY44" fmla="*/ 6532124 h 7564067"/>
              <a:gd name="connsiteX45" fmla="*/ 4481209 w 9168321"/>
              <a:gd name="connsiteY45" fmla="*/ 5500181 h 7564067"/>
              <a:gd name="connsiteX46" fmla="*/ 4997180 w 9168321"/>
              <a:gd name="connsiteY46" fmla="*/ 4468238 h 7564067"/>
              <a:gd name="connsiteX47" fmla="*/ 6453897 w 9168321"/>
              <a:gd name="connsiteY47" fmla="*/ 4468238 h 7564067"/>
              <a:gd name="connsiteX48" fmla="*/ 6969868 w 9168321"/>
              <a:gd name="connsiteY48" fmla="*/ 3266062 h 7564067"/>
              <a:gd name="connsiteX49" fmla="*/ 6453897 w 9168321"/>
              <a:gd name="connsiteY49" fmla="*/ 4298005 h 7564067"/>
              <a:gd name="connsiteX50" fmla="*/ 4997180 w 9168321"/>
              <a:gd name="connsiteY50" fmla="*/ 4298005 h 7564067"/>
              <a:gd name="connsiteX51" fmla="*/ 4481209 w 9168321"/>
              <a:gd name="connsiteY51" fmla="*/ 3266062 h 7564067"/>
              <a:gd name="connsiteX52" fmla="*/ 4997180 w 9168321"/>
              <a:gd name="connsiteY52" fmla="*/ 2234119 h 7564067"/>
              <a:gd name="connsiteX53" fmla="*/ 6453897 w 9168321"/>
              <a:gd name="connsiteY53" fmla="*/ 2234119 h 7564067"/>
              <a:gd name="connsiteX54" fmla="*/ 9168321 w 9168321"/>
              <a:gd name="connsiteY54" fmla="*/ 6532124 h 7564067"/>
              <a:gd name="connsiteX55" fmla="*/ 8652350 w 9168321"/>
              <a:gd name="connsiteY55" fmla="*/ 7564067 h 7564067"/>
              <a:gd name="connsiteX56" fmla="*/ 7195633 w 9168321"/>
              <a:gd name="connsiteY56" fmla="*/ 7564067 h 7564067"/>
              <a:gd name="connsiteX57" fmla="*/ 6679661 w 9168321"/>
              <a:gd name="connsiteY57" fmla="*/ 6532124 h 7564067"/>
              <a:gd name="connsiteX58" fmla="*/ 7195633 w 9168321"/>
              <a:gd name="connsiteY58" fmla="*/ 5500181 h 7564067"/>
              <a:gd name="connsiteX59" fmla="*/ 8652350 w 9168321"/>
              <a:gd name="connsiteY59" fmla="*/ 5500181 h 7564067"/>
              <a:gd name="connsiteX60" fmla="*/ 9168321 w 9168321"/>
              <a:gd name="connsiteY60" fmla="*/ 4298005 h 7564067"/>
              <a:gd name="connsiteX61" fmla="*/ 8652350 w 9168321"/>
              <a:gd name="connsiteY61" fmla="*/ 5329948 h 7564067"/>
              <a:gd name="connsiteX62" fmla="*/ 7195633 w 9168321"/>
              <a:gd name="connsiteY62" fmla="*/ 5329948 h 7564067"/>
              <a:gd name="connsiteX63" fmla="*/ 6679661 w 9168321"/>
              <a:gd name="connsiteY63" fmla="*/ 4298005 h 7564067"/>
              <a:gd name="connsiteX64" fmla="*/ 7195633 w 9168321"/>
              <a:gd name="connsiteY64" fmla="*/ 3266062 h 7564067"/>
              <a:gd name="connsiteX65" fmla="*/ 8652350 w 9168321"/>
              <a:gd name="connsiteY65" fmla="*/ 3266062 h 7564067"/>
              <a:gd name="connsiteX66" fmla="*/ 9168321 w 9168321"/>
              <a:gd name="connsiteY66" fmla="*/ 2063886 h 7564067"/>
              <a:gd name="connsiteX67" fmla="*/ 8652350 w 9168321"/>
              <a:gd name="connsiteY67" fmla="*/ 3095829 h 7564067"/>
              <a:gd name="connsiteX68" fmla="*/ 7195632 w 9168321"/>
              <a:gd name="connsiteY68" fmla="*/ 3095829 h 7564067"/>
              <a:gd name="connsiteX69" fmla="*/ 6679661 w 9168321"/>
              <a:gd name="connsiteY69" fmla="*/ 2063886 h 7564067"/>
              <a:gd name="connsiteX70" fmla="*/ 7195632 w 9168321"/>
              <a:gd name="connsiteY70" fmla="*/ 1031943 h 7564067"/>
              <a:gd name="connsiteX71" fmla="*/ 8652350 w 9168321"/>
              <a:gd name="connsiteY71" fmla="*/ 1031943 h 75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168321" h="7564067">
                <a:moveTo>
                  <a:pt x="2488660" y="5500181"/>
                </a:moveTo>
                <a:lnTo>
                  <a:pt x="1972689" y="6532124"/>
                </a:lnTo>
                <a:lnTo>
                  <a:pt x="515972" y="6532124"/>
                </a:lnTo>
                <a:lnTo>
                  <a:pt x="0" y="5500181"/>
                </a:lnTo>
                <a:lnTo>
                  <a:pt x="515972" y="4468238"/>
                </a:lnTo>
                <a:lnTo>
                  <a:pt x="1972689" y="4468238"/>
                </a:lnTo>
                <a:close/>
                <a:moveTo>
                  <a:pt x="2488660" y="3266062"/>
                </a:moveTo>
                <a:lnTo>
                  <a:pt x="1972689" y="4298005"/>
                </a:lnTo>
                <a:lnTo>
                  <a:pt x="515972" y="4298005"/>
                </a:lnTo>
                <a:lnTo>
                  <a:pt x="0" y="3266062"/>
                </a:lnTo>
                <a:lnTo>
                  <a:pt x="515972" y="2234119"/>
                </a:lnTo>
                <a:lnTo>
                  <a:pt x="1972689" y="2234119"/>
                </a:lnTo>
                <a:close/>
                <a:moveTo>
                  <a:pt x="2577830" y="1031943"/>
                </a:moveTo>
                <a:lnTo>
                  <a:pt x="2061859" y="2063886"/>
                </a:lnTo>
                <a:lnTo>
                  <a:pt x="605142" y="2063886"/>
                </a:lnTo>
                <a:lnTo>
                  <a:pt x="89170" y="1031943"/>
                </a:lnTo>
                <a:lnTo>
                  <a:pt x="605142" y="0"/>
                </a:lnTo>
                <a:lnTo>
                  <a:pt x="2061859" y="0"/>
                </a:lnTo>
                <a:close/>
                <a:moveTo>
                  <a:pt x="4729263" y="6532124"/>
                </a:moveTo>
                <a:lnTo>
                  <a:pt x="4213293" y="7564067"/>
                </a:lnTo>
                <a:lnTo>
                  <a:pt x="2756576" y="7564067"/>
                </a:lnTo>
                <a:lnTo>
                  <a:pt x="2240604" y="6532124"/>
                </a:lnTo>
                <a:lnTo>
                  <a:pt x="2756576" y="5500181"/>
                </a:lnTo>
                <a:lnTo>
                  <a:pt x="4213293" y="5500181"/>
                </a:lnTo>
                <a:close/>
                <a:moveTo>
                  <a:pt x="4729263" y="4298005"/>
                </a:moveTo>
                <a:lnTo>
                  <a:pt x="4213293" y="5329948"/>
                </a:lnTo>
                <a:lnTo>
                  <a:pt x="2756576" y="5329948"/>
                </a:lnTo>
                <a:lnTo>
                  <a:pt x="2240604" y="4298005"/>
                </a:lnTo>
                <a:lnTo>
                  <a:pt x="2756576" y="3266062"/>
                </a:lnTo>
                <a:lnTo>
                  <a:pt x="4213293" y="3266062"/>
                </a:lnTo>
                <a:close/>
                <a:moveTo>
                  <a:pt x="4729263" y="2063886"/>
                </a:moveTo>
                <a:lnTo>
                  <a:pt x="4213293" y="3095829"/>
                </a:lnTo>
                <a:lnTo>
                  <a:pt x="2756576" y="3095829"/>
                </a:lnTo>
                <a:lnTo>
                  <a:pt x="2240604" y="2063886"/>
                </a:lnTo>
                <a:lnTo>
                  <a:pt x="2756576" y="1031943"/>
                </a:lnTo>
                <a:lnTo>
                  <a:pt x="4213293" y="1031943"/>
                </a:lnTo>
                <a:close/>
                <a:moveTo>
                  <a:pt x="6969868" y="1031943"/>
                </a:moveTo>
                <a:lnTo>
                  <a:pt x="6453897" y="2063886"/>
                </a:lnTo>
                <a:lnTo>
                  <a:pt x="4997180" y="2063886"/>
                </a:lnTo>
                <a:lnTo>
                  <a:pt x="4481209" y="1031943"/>
                </a:lnTo>
                <a:lnTo>
                  <a:pt x="4997180" y="0"/>
                </a:lnTo>
                <a:lnTo>
                  <a:pt x="6453897" y="0"/>
                </a:lnTo>
                <a:close/>
                <a:moveTo>
                  <a:pt x="6969868" y="5500181"/>
                </a:moveTo>
                <a:lnTo>
                  <a:pt x="6453897" y="6532124"/>
                </a:lnTo>
                <a:lnTo>
                  <a:pt x="4997180" y="6532124"/>
                </a:lnTo>
                <a:lnTo>
                  <a:pt x="4481209" y="5500181"/>
                </a:lnTo>
                <a:lnTo>
                  <a:pt x="4997180" y="4468238"/>
                </a:lnTo>
                <a:lnTo>
                  <a:pt x="6453897" y="4468238"/>
                </a:lnTo>
                <a:close/>
                <a:moveTo>
                  <a:pt x="6969868" y="3266062"/>
                </a:moveTo>
                <a:lnTo>
                  <a:pt x="6453897" y="4298005"/>
                </a:lnTo>
                <a:lnTo>
                  <a:pt x="4997180" y="4298005"/>
                </a:lnTo>
                <a:lnTo>
                  <a:pt x="4481209" y="3266062"/>
                </a:lnTo>
                <a:lnTo>
                  <a:pt x="4997180" y="2234119"/>
                </a:lnTo>
                <a:lnTo>
                  <a:pt x="6453897" y="2234119"/>
                </a:lnTo>
                <a:close/>
                <a:moveTo>
                  <a:pt x="9168321" y="6532124"/>
                </a:moveTo>
                <a:lnTo>
                  <a:pt x="8652350" y="7564067"/>
                </a:lnTo>
                <a:lnTo>
                  <a:pt x="7195633" y="7564067"/>
                </a:lnTo>
                <a:lnTo>
                  <a:pt x="6679661" y="6532124"/>
                </a:lnTo>
                <a:lnTo>
                  <a:pt x="7195633" y="5500181"/>
                </a:lnTo>
                <a:lnTo>
                  <a:pt x="8652350" y="5500181"/>
                </a:lnTo>
                <a:close/>
                <a:moveTo>
                  <a:pt x="9168321" y="4298005"/>
                </a:moveTo>
                <a:lnTo>
                  <a:pt x="8652350" y="5329948"/>
                </a:lnTo>
                <a:lnTo>
                  <a:pt x="7195633" y="5329948"/>
                </a:lnTo>
                <a:lnTo>
                  <a:pt x="6679661" y="4298005"/>
                </a:lnTo>
                <a:lnTo>
                  <a:pt x="7195633" y="3266062"/>
                </a:lnTo>
                <a:lnTo>
                  <a:pt x="8652350" y="3266062"/>
                </a:lnTo>
                <a:close/>
                <a:moveTo>
                  <a:pt x="9168321" y="2063886"/>
                </a:moveTo>
                <a:lnTo>
                  <a:pt x="8652350" y="3095829"/>
                </a:lnTo>
                <a:lnTo>
                  <a:pt x="7195632" y="3095829"/>
                </a:lnTo>
                <a:lnTo>
                  <a:pt x="6679661" y="2063886"/>
                </a:lnTo>
                <a:lnTo>
                  <a:pt x="7195632" y="1031943"/>
                </a:lnTo>
                <a:lnTo>
                  <a:pt x="8652350" y="103194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glow rad="241300">
              <a:schemeClr val="bg1"/>
            </a:glow>
            <a:softEdge rad="0"/>
          </a:effectLst>
          <a:scene3d>
            <a:camera prst="orthographicFront"/>
            <a:lightRig rig="threePt" dir="t"/>
          </a:scene3d>
          <a:sp3d>
            <a:bevelT w="127000" h="114300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476C4B1-1A0C-4ED2-BFB2-E5F7ED34B746}"/>
              </a:ext>
            </a:extLst>
          </p:cNvPr>
          <p:cNvSpPr/>
          <p:nvPr/>
        </p:nvSpPr>
        <p:spPr>
          <a:xfrm>
            <a:off x="5406954" y="1504950"/>
            <a:ext cx="9168321" cy="7564067"/>
          </a:xfrm>
          <a:custGeom>
            <a:avLst/>
            <a:gdLst>
              <a:gd name="connsiteX0" fmla="*/ 2488660 w 9168321"/>
              <a:gd name="connsiteY0" fmla="*/ 5500181 h 7564067"/>
              <a:gd name="connsiteX1" fmla="*/ 1972689 w 9168321"/>
              <a:gd name="connsiteY1" fmla="*/ 6532124 h 7564067"/>
              <a:gd name="connsiteX2" fmla="*/ 515972 w 9168321"/>
              <a:gd name="connsiteY2" fmla="*/ 6532124 h 7564067"/>
              <a:gd name="connsiteX3" fmla="*/ 0 w 9168321"/>
              <a:gd name="connsiteY3" fmla="*/ 5500181 h 7564067"/>
              <a:gd name="connsiteX4" fmla="*/ 515972 w 9168321"/>
              <a:gd name="connsiteY4" fmla="*/ 4468238 h 7564067"/>
              <a:gd name="connsiteX5" fmla="*/ 1972689 w 9168321"/>
              <a:gd name="connsiteY5" fmla="*/ 4468238 h 7564067"/>
              <a:gd name="connsiteX6" fmla="*/ 2488660 w 9168321"/>
              <a:gd name="connsiteY6" fmla="*/ 3266062 h 7564067"/>
              <a:gd name="connsiteX7" fmla="*/ 1972689 w 9168321"/>
              <a:gd name="connsiteY7" fmla="*/ 4298005 h 7564067"/>
              <a:gd name="connsiteX8" fmla="*/ 515972 w 9168321"/>
              <a:gd name="connsiteY8" fmla="*/ 4298005 h 7564067"/>
              <a:gd name="connsiteX9" fmla="*/ 0 w 9168321"/>
              <a:gd name="connsiteY9" fmla="*/ 3266062 h 7564067"/>
              <a:gd name="connsiteX10" fmla="*/ 515972 w 9168321"/>
              <a:gd name="connsiteY10" fmla="*/ 2234119 h 7564067"/>
              <a:gd name="connsiteX11" fmla="*/ 1972689 w 9168321"/>
              <a:gd name="connsiteY11" fmla="*/ 2234119 h 7564067"/>
              <a:gd name="connsiteX12" fmla="*/ 2577830 w 9168321"/>
              <a:gd name="connsiteY12" fmla="*/ 1031943 h 7564067"/>
              <a:gd name="connsiteX13" fmla="*/ 2061859 w 9168321"/>
              <a:gd name="connsiteY13" fmla="*/ 2063886 h 7564067"/>
              <a:gd name="connsiteX14" fmla="*/ 605142 w 9168321"/>
              <a:gd name="connsiteY14" fmla="*/ 2063886 h 7564067"/>
              <a:gd name="connsiteX15" fmla="*/ 89170 w 9168321"/>
              <a:gd name="connsiteY15" fmla="*/ 1031943 h 7564067"/>
              <a:gd name="connsiteX16" fmla="*/ 605142 w 9168321"/>
              <a:gd name="connsiteY16" fmla="*/ 0 h 7564067"/>
              <a:gd name="connsiteX17" fmla="*/ 2061859 w 9168321"/>
              <a:gd name="connsiteY17" fmla="*/ 0 h 7564067"/>
              <a:gd name="connsiteX18" fmla="*/ 4729263 w 9168321"/>
              <a:gd name="connsiteY18" fmla="*/ 6532124 h 7564067"/>
              <a:gd name="connsiteX19" fmla="*/ 4213293 w 9168321"/>
              <a:gd name="connsiteY19" fmla="*/ 7564067 h 7564067"/>
              <a:gd name="connsiteX20" fmla="*/ 2756576 w 9168321"/>
              <a:gd name="connsiteY20" fmla="*/ 7564067 h 7564067"/>
              <a:gd name="connsiteX21" fmla="*/ 2240604 w 9168321"/>
              <a:gd name="connsiteY21" fmla="*/ 6532124 h 7564067"/>
              <a:gd name="connsiteX22" fmla="*/ 2756576 w 9168321"/>
              <a:gd name="connsiteY22" fmla="*/ 5500181 h 7564067"/>
              <a:gd name="connsiteX23" fmla="*/ 4213293 w 9168321"/>
              <a:gd name="connsiteY23" fmla="*/ 5500181 h 7564067"/>
              <a:gd name="connsiteX24" fmla="*/ 4729263 w 9168321"/>
              <a:gd name="connsiteY24" fmla="*/ 4298005 h 7564067"/>
              <a:gd name="connsiteX25" fmla="*/ 4213293 w 9168321"/>
              <a:gd name="connsiteY25" fmla="*/ 5329948 h 7564067"/>
              <a:gd name="connsiteX26" fmla="*/ 2756576 w 9168321"/>
              <a:gd name="connsiteY26" fmla="*/ 5329948 h 7564067"/>
              <a:gd name="connsiteX27" fmla="*/ 2240604 w 9168321"/>
              <a:gd name="connsiteY27" fmla="*/ 4298005 h 7564067"/>
              <a:gd name="connsiteX28" fmla="*/ 2756576 w 9168321"/>
              <a:gd name="connsiteY28" fmla="*/ 3266062 h 7564067"/>
              <a:gd name="connsiteX29" fmla="*/ 4213293 w 9168321"/>
              <a:gd name="connsiteY29" fmla="*/ 3266062 h 7564067"/>
              <a:gd name="connsiteX30" fmla="*/ 4729263 w 9168321"/>
              <a:gd name="connsiteY30" fmla="*/ 2063886 h 7564067"/>
              <a:gd name="connsiteX31" fmla="*/ 4213293 w 9168321"/>
              <a:gd name="connsiteY31" fmla="*/ 3095829 h 7564067"/>
              <a:gd name="connsiteX32" fmla="*/ 2756576 w 9168321"/>
              <a:gd name="connsiteY32" fmla="*/ 3095829 h 7564067"/>
              <a:gd name="connsiteX33" fmla="*/ 2240604 w 9168321"/>
              <a:gd name="connsiteY33" fmla="*/ 2063886 h 7564067"/>
              <a:gd name="connsiteX34" fmla="*/ 2756576 w 9168321"/>
              <a:gd name="connsiteY34" fmla="*/ 1031943 h 7564067"/>
              <a:gd name="connsiteX35" fmla="*/ 4213293 w 9168321"/>
              <a:gd name="connsiteY35" fmla="*/ 1031943 h 7564067"/>
              <a:gd name="connsiteX36" fmla="*/ 6969868 w 9168321"/>
              <a:gd name="connsiteY36" fmla="*/ 1031943 h 7564067"/>
              <a:gd name="connsiteX37" fmla="*/ 6453897 w 9168321"/>
              <a:gd name="connsiteY37" fmla="*/ 2063886 h 7564067"/>
              <a:gd name="connsiteX38" fmla="*/ 4997180 w 9168321"/>
              <a:gd name="connsiteY38" fmla="*/ 2063886 h 7564067"/>
              <a:gd name="connsiteX39" fmla="*/ 4481209 w 9168321"/>
              <a:gd name="connsiteY39" fmla="*/ 1031943 h 7564067"/>
              <a:gd name="connsiteX40" fmla="*/ 4997180 w 9168321"/>
              <a:gd name="connsiteY40" fmla="*/ 0 h 7564067"/>
              <a:gd name="connsiteX41" fmla="*/ 6453897 w 9168321"/>
              <a:gd name="connsiteY41" fmla="*/ 0 h 7564067"/>
              <a:gd name="connsiteX42" fmla="*/ 6969868 w 9168321"/>
              <a:gd name="connsiteY42" fmla="*/ 5500181 h 7564067"/>
              <a:gd name="connsiteX43" fmla="*/ 6453897 w 9168321"/>
              <a:gd name="connsiteY43" fmla="*/ 6532124 h 7564067"/>
              <a:gd name="connsiteX44" fmla="*/ 4997180 w 9168321"/>
              <a:gd name="connsiteY44" fmla="*/ 6532124 h 7564067"/>
              <a:gd name="connsiteX45" fmla="*/ 4481209 w 9168321"/>
              <a:gd name="connsiteY45" fmla="*/ 5500181 h 7564067"/>
              <a:gd name="connsiteX46" fmla="*/ 4997180 w 9168321"/>
              <a:gd name="connsiteY46" fmla="*/ 4468238 h 7564067"/>
              <a:gd name="connsiteX47" fmla="*/ 6453897 w 9168321"/>
              <a:gd name="connsiteY47" fmla="*/ 4468238 h 7564067"/>
              <a:gd name="connsiteX48" fmla="*/ 6969868 w 9168321"/>
              <a:gd name="connsiteY48" fmla="*/ 3266062 h 7564067"/>
              <a:gd name="connsiteX49" fmla="*/ 6453897 w 9168321"/>
              <a:gd name="connsiteY49" fmla="*/ 4298005 h 7564067"/>
              <a:gd name="connsiteX50" fmla="*/ 4997180 w 9168321"/>
              <a:gd name="connsiteY50" fmla="*/ 4298005 h 7564067"/>
              <a:gd name="connsiteX51" fmla="*/ 4481209 w 9168321"/>
              <a:gd name="connsiteY51" fmla="*/ 3266062 h 7564067"/>
              <a:gd name="connsiteX52" fmla="*/ 4997180 w 9168321"/>
              <a:gd name="connsiteY52" fmla="*/ 2234119 h 7564067"/>
              <a:gd name="connsiteX53" fmla="*/ 6453897 w 9168321"/>
              <a:gd name="connsiteY53" fmla="*/ 2234119 h 7564067"/>
              <a:gd name="connsiteX54" fmla="*/ 9168321 w 9168321"/>
              <a:gd name="connsiteY54" fmla="*/ 6532124 h 7564067"/>
              <a:gd name="connsiteX55" fmla="*/ 8652350 w 9168321"/>
              <a:gd name="connsiteY55" fmla="*/ 7564067 h 7564067"/>
              <a:gd name="connsiteX56" fmla="*/ 7195633 w 9168321"/>
              <a:gd name="connsiteY56" fmla="*/ 7564067 h 7564067"/>
              <a:gd name="connsiteX57" fmla="*/ 6679661 w 9168321"/>
              <a:gd name="connsiteY57" fmla="*/ 6532124 h 7564067"/>
              <a:gd name="connsiteX58" fmla="*/ 7195633 w 9168321"/>
              <a:gd name="connsiteY58" fmla="*/ 5500181 h 7564067"/>
              <a:gd name="connsiteX59" fmla="*/ 8652350 w 9168321"/>
              <a:gd name="connsiteY59" fmla="*/ 5500181 h 7564067"/>
              <a:gd name="connsiteX60" fmla="*/ 9168321 w 9168321"/>
              <a:gd name="connsiteY60" fmla="*/ 4298005 h 7564067"/>
              <a:gd name="connsiteX61" fmla="*/ 8652350 w 9168321"/>
              <a:gd name="connsiteY61" fmla="*/ 5329948 h 7564067"/>
              <a:gd name="connsiteX62" fmla="*/ 7195633 w 9168321"/>
              <a:gd name="connsiteY62" fmla="*/ 5329948 h 7564067"/>
              <a:gd name="connsiteX63" fmla="*/ 6679661 w 9168321"/>
              <a:gd name="connsiteY63" fmla="*/ 4298005 h 7564067"/>
              <a:gd name="connsiteX64" fmla="*/ 7195633 w 9168321"/>
              <a:gd name="connsiteY64" fmla="*/ 3266062 h 7564067"/>
              <a:gd name="connsiteX65" fmla="*/ 8652350 w 9168321"/>
              <a:gd name="connsiteY65" fmla="*/ 3266062 h 7564067"/>
              <a:gd name="connsiteX66" fmla="*/ 9168321 w 9168321"/>
              <a:gd name="connsiteY66" fmla="*/ 2063886 h 7564067"/>
              <a:gd name="connsiteX67" fmla="*/ 8652350 w 9168321"/>
              <a:gd name="connsiteY67" fmla="*/ 3095829 h 7564067"/>
              <a:gd name="connsiteX68" fmla="*/ 7195632 w 9168321"/>
              <a:gd name="connsiteY68" fmla="*/ 3095829 h 7564067"/>
              <a:gd name="connsiteX69" fmla="*/ 6679661 w 9168321"/>
              <a:gd name="connsiteY69" fmla="*/ 2063886 h 7564067"/>
              <a:gd name="connsiteX70" fmla="*/ 7195632 w 9168321"/>
              <a:gd name="connsiteY70" fmla="*/ 1031943 h 7564067"/>
              <a:gd name="connsiteX71" fmla="*/ 8652350 w 9168321"/>
              <a:gd name="connsiteY71" fmla="*/ 1031943 h 75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168321" h="7564067">
                <a:moveTo>
                  <a:pt x="2488660" y="5500181"/>
                </a:moveTo>
                <a:lnTo>
                  <a:pt x="1972689" y="6532124"/>
                </a:lnTo>
                <a:lnTo>
                  <a:pt x="515972" y="6532124"/>
                </a:lnTo>
                <a:lnTo>
                  <a:pt x="0" y="5500181"/>
                </a:lnTo>
                <a:lnTo>
                  <a:pt x="515972" y="4468238"/>
                </a:lnTo>
                <a:lnTo>
                  <a:pt x="1972689" y="4468238"/>
                </a:lnTo>
                <a:close/>
                <a:moveTo>
                  <a:pt x="2488660" y="3266062"/>
                </a:moveTo>
                <a:lnTo>
                  <a:pt x="1972689" y="4298005"/>
                </a:lnTo>
                <a:lnTo>
                  <a:pt x="515972" y="4298005"/>
                </a:lnTo>
                <a:lnTo>
                  <a:pt x="0" y="3266062"/>
                </a:lnTo>
                <a:lnTo>
                  <a:pt x="515972" y="2234119"/>
                </a:lnTo>
                <a:lnTo>
                  <a:pt x="1972689" y="2234119"/>
                </a:lnTo>
                <a:close/>
                <a:moveTo>
                  <a:pt x="2577830" y="1031943"/>
                </a:moveTo>
                <a:lnTo>
                  <a:pt x="2061859" y="2063886"/>
                </a:lnTo>
                <a:lnTo>
                  <a:pt x="605142" y="2063886"/>
                </a:lnTo>
                <a:lnTo>
                  <a:pt x="89170" y="1031943"/>
                </a:lnTo>
                <a:lnTo>
                  <a:pt x="605142" y="0"/>
                </a:lnTo>
                <a:lnTo>
                  <a:pt x="2061859" y="0"/>
                </a:lnTo>
                <a:close/>
                <a:moveTo>
                  <a:pt x="4729263" y="6532124"/>
                </a:moveTo>
                <a:lnTo>
                  <a:pt x="4213293" y="7564067"/>
                </a:lnTo>
                <a:lnTo>
                  <a:pt x="2756576" y="7564067"/>
                </a:lnTo>
                <a:lnTo>
                  <a:pt x="2240604" y="6532124"/>
                </a:lnTo>
                <a:lnTo>
                  <a:pt x="2756576" y="5500181"/>
                </a:lnTo>
                <a:lnTo>
                  <a:pt x="4213293" y="5500181"/>
                </a:lnTo>
                <a:close/>
                <a:moveTo>
                  <a:pt x="4729263" y="4298005"/>
                </a:moveTo>
                <a:lnTo>
                  <a:pt x="4213293" y="5329948"/>
                </a:lnTo>
                <a:lnTo>
                  <a:pt x="2756576" y="5329948"/>
                </a:lnTo>
                <a:lnTo>
                  <a:pt x="2240604" y="4298005"/>
                </a:lnTo>
                <a:lnTo>
                  <a:pt x="2756576" y="3266062"/>
                </a:lnTo>
                <a:lnTo>
                  <a:pt x="4213293" y="3266062"/>
                </a:lnTo>
                <a:close/>
                <a:moveTo>
                  <a:pt x="4729263" y="2063886"/>
                </a:moveTo>
                <a:lnTo>
                  <a:pt x="4213293" y="3095829"/>
                </a:lnTo>
                <a:lnTo>
                  <a:pt x="2756576" y="3095829"/>
                </a:lnTo>
                <a:lnTo>
                  <a:pt x="2240604" y="2063886"/>
                </a:lnTo>
                <a:lnTo>
                  <a:pt x="2756576" y="1031943"/>
                </a:lnTo>
                <a:lnTo>
                  <a:pt x="4213293" y="1031943"/>
                </a:lnTo>
                <a:close/>
                <a:moveTo>
                  <a:pt x="6969868" y="1031943"/>
                </a:moveTo>
                <a:lnTo>
                  <a:pt x="6453897" y="2063886"/>
                </a:lnTo>
                <a:lnTo>
                  <a:pt x="4997180" y="2063886"/>
                </a:lnTo>
                <a:lnTo>
                  <a:pt x="4481209" y="1031943"/>
                </a:lnTo>
                <a:lnTo>
                  <a:pt x="4997180" y="0"/>
                </a:lnTo>
                <a:lnTo>
                  <a:pt x="6453897" y="0"/>
                </a:lnTo>
                <a:close/>
                <a:moveTo>
                  <a:pt x="6969868" y="5500181"/>
                </a:moveTo>
                <a:lnTo>
                  <a:pt x="6453897" y="6532124"/>
                </a:lnTo>
                <a:lnTo>
                  <a:pt x="4997180" y="6532124"/>
                </a:lnTo>
                <a:lnTo>
                  <a:pt x="4481209" y="5500181"/>
                </a:lnTo>
                <a:lnTo>
                  <a:pt x="4997180" y="4468238"/>
                </a:lnTo>
                <a:lnTo>
                  <a:pt x="6453897" y="4468238"/>
                </a:lnTo>
                <a:close/>
                <a:moveTo>
                  <a:pt x="6969868" y="3266062"/>
                </a:moveTo>
                <a:lnTo>
                  <a:pt x="6453897" y="4298005"/>
                </a:lnTo>
                <a:lnTo>
                  <a:pt x="4997180" y="4298005"/>
                </a:lnTo>
                <a:lnTo>
                  <a:pt x="4481209" y="3266062"/>
                </a:lnTo>
                <a:lnTo>
                  <a:pt x="4997180" y="2234119"/>
                </a:lnTo>
                <a:lnTo>
                  <a:pt x="6453897" y="2234119"/>
                </a:lnTo>
                <a:close/>
                <a:moveTo>
                  <a:pt x="9168321" y="6532124"/>
                </a:moveTo>
                <a:lnTo>
                  <a:pt x="8652350" y="7564067"/>
                </a:lnTo>
                <a:lnTo>
                  <a:pt x="7195633" y="7564067"/>
                </a:lnTo>
                <a:lnTo>
                  <a:pt x="6679661" y="6532124"/>
                </a:lnTo>
                <a:lnTo>
                  <a:pt x="7195633" y="5500181"/>
                </a:lnTo>
                <a:lnTo>
                  <a:pt x="8652350" y="5500181"/>
                </a:lnTo>
                <a:close/>
                <a:moveTo>
                  <a:pt x="9168321" y="4298005"/>
                </a:moveTo>
                <a:lnTo>
                  <a:pt x="8652350" y="5329948"/>
                </a:lnTo>
                <a:lnTo>
                  <a:pt x="7195633" y="5329948"/>
                </a:lnTo>
                <a:lnTo>
                  <a:pt x="6679661" y="4298005"/>
                </a:lnTo>
                <a:lnTo>
                  <a:pt x="7195633" y="3266062"/>
                </a:lnTo>
                <a:lnTo>
                  <a:pt x="8652350" y="3266062"/>
                </a:lnTo>
                <a:close/>
                <a:moveTo>
                  <a:pt x="9168321" y="2063886"/>
                </a:moveTo>
                <a:lnTo>
                  <a:pt x="8652350" y="3095829"/>
                </a:lnTo>
                <a:lnTo>
                  <a:pt x="7195632" y="3095829"/>
                </a:lnTo>
                <a:lnTo>
                  <a:pt x="6679661" y="2063886"/>
                </a:lnTo>
                <a:lnTo>
                  <a:pt x="7195632" y="1031943"/>
                </a:lnTo>
                <a:lnTo>
                  <a:pt x="8652350" y="103194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glow rad="241300">
              <a:schemeClr val="bg1"/>
            </a:glow>
            <a:softEdge rad="0"/>
          </a:effectLst>
          <a:scene3d>
            <a:camera prst="orthographicFront"/>
            <a:lightRig rig="threePt" dir="t"/>
          </a:scene3d>
          <a:sp3d>
            <a:bevelT w="127000" h="114300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2905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6A8C5F-BECA-4302-A679-C27021C11155}"/>
              </a:ext>
            </a:extLst>
          </p:cNvPr>
          <p:cNvSpPr/>
          <p:nvPr/>
        </p:nvSpPr>
        <p:spPr>
          <a:xfrm>
            <a:off x="5162550" y="-1610334"/>
            <a:ext cx="9168321" cy="7564067"/>
          </a:xfrm>
          <a:custGeom>
            <a:avLst/>
            <a:gdLst>
              <a:gd name="connsiteX0" fmla="*/ 2488660 w 9168321"/>
              <a:gd name="connsiteY0" fmla="*/ 5500181 h 7564067"/>
              <a:gd name="connsiteX1" fmla="*/ 1972689 w 9168321"/>
              <a:gd name="connsiteY1" fmla="*/ 6532124 h 7564067"/>
              <a:gd name="connsiteX2" fmla="*/ 515972 w 9168321"/>
              <a:gd name="connsiteY2" fmla="*/ 6532124 h 7564067"/>
              <a:gd name="connsiteX3" fmla="*/ 0 w 9168321"/>
              <a:gd name="connsiteY3" fmla="*/ 5500181 h 7564067"/>
              <a:gd name="connsiteX4" fmla="*/ 515972 w 9168321"/>
              <a:gd name="connsiteY4" fmla="*/ 4468238 h 7564067"/>
              <a:gd name="connsiteX5" fmla="*/ 1972689 w 9168321"/>
              <a:gd name="connsiteY5" fmla="*/ 4468238 h 7564067"/>
              <a:gd name="connsiteX6" fmla="*/ 2488660 w 9168321"/>
              <a:gd name="connsiteY6" fmla="*/ 3266062 h 7564067"/>
              <a:gd name="connsiteX7" fmla="*/ 1972689 w 9168321"/>
              <a:gd name="connsiteY7" fmla="*/ 4298005 h 7564067"/>
              <a:gd name="connsiteX8" fmla="*/ 515972 w 9168321"/>
              <a:gd name="connsiteY8" fmla="*/ 4298005 h 7564067"/>
              <a:gd name="connsiteX9" fmla="*/ 0 w 9168321"/>
              <a:gd name="connsiteY9" fmla="*/ 3266062 h 7564067"/>
              <a:gd name="connsiteX10" fmla="*/ 515972 w 9168321"/>
              <a:gd name="connsiteY10" fmla="*/ 2234119 h 7564067"/>
              <a:gd name="connsiteX11" fmla="*/ 1972689 w 9168321"/>
              <a:gd name="connsiteY11" fmla="*/ 2234119 h 7564067"/>
              <a:gd name="connsiteX12" fmla="*/ 2577830 w 9168321"/>
              <a:gd name="connsiteY12" fmla="*/ 1031943 h 7564067"/>
              <a:gd name="connsiteX13" fmla="*/ 2061859 w 9168321"/>
              <a:gd name="connsiteY13" fmla="*/ 2063886 h 7564067"/>
              <a:gd name="connsiteX14" fmla="*/ 605142 w 9168321"/>
              <a:gd name="connsiteY14" fmla="*/ 2063886 h 7564067"/>
              <a:gd name="connsiteX15" fmla="*/ 89170 w 9168321"/>
              <a:gd name="connsiteY15" fmla="*/ 1031943 h 7564067"/>
              <a:gd name="connsiteX16" fmla="*/ 605142 w 9168321"/>
              <a:gd name="connsiteY16" fmla="*/ 0 h 7564067"/>
              <a:gd name="connsiteX17" fmla="*/ 2061859 w 9168321"/>
              <a:gd name="connsiteY17" fmla="*/ 0 h 7564067"/>
              <a:gd name="connsiteX18" fmla="*/ 4729263 w 9168321"/>
              <a:gd name="connsiteY18" fmla="*/ 6532124 h 7564067"/>
              <a:gd name="connsiteX19" fmla="*/ 4213293 w 9168321"/>
              <a:gd name="connsiteY19" fmla="*/ 7564067 h 7564067"/>
              <a:gd name="connsiteX20" fmla="*/ 2756576 w 9168321"/>
              <a:gd name="connsiteY20" fmla="*/ 7564067 h 7564067"/>
              <a:gd name="connsiteX21" fmla="*/ 2240604 w 9168321"/>
              <a:gd name="connsiteY21" fmla="*/ 6532124 h 7564067"/>
              <a:gd name="connsiteX22" fmla="*/ 2756576 w 9168321"/>
              <a:gd name="connsiteY22" fmla="*/ 5500181 h 7564067"/>
              <a:gd name="connsiteX23" fmla="*/ 4213293 w 9168321"/>
              <a:gd name="connsiteY23" fmla="*/ 5500181 h 7564067"/>
              <a:gd name="connsiteX24" fmla="*/ 4729263 w 9168321"/>
              <a:gd name="connsiteY24" fmla="*/ 4298005 h 7564067"/>
              <a:gd name="connsiteX25" fmla="*/ 4213293 w 9168321"/>
              <a:gd name="connsiteY25" fmla="*/ 5329948 h 7564067"/>
              <a:gd name="connsiteX26" fmla="*/ 2756576 w 9168321"/>
              <a:gd name="connsiteY26" fmla="*/ 5329948 h 7564067"/>
              <a:gd name="connsiteX27" fmla="*/ 2240604 w 9168321"/>
              <a:gd name="connsiteY27" fmla="*/ 4298005 h 7564067"/>
              <a:gd name="connsiteX28" fmla="*/ 2756576 w 9168321"/>
              <a:gd name="connsiteY28" fmla="*/ 3266062 h 7564067"/>
              <a:gd name="connsiteX29" fmla="*/ 4213293 w 9168321"/>
              <a:gd name="connsiteY29" fmla="*/ 3266062 h 7564067"/>
              <a:gd name="connsiteX30" fmla="*/ 4729263 w 9168321"/>
              <a:gd name="connsiteY30" fmla="*/ 2063886 h 7564067"/>
              <a:gd name="connsiteX31" fmla="*/ 4213293 w 9168321"/>
              <a:gd name="connsiteY31" fmla="*/ 3095829 h 7564067"/>
              <a:gd name="connsiteX32" fmla="*/ 2756576 w 9168321"/>
              <a:gd name="connsiteY32" fmla="*/ 3095829 h 7564067"/>
              <a:gd name="connsiteX33" fmla="*/ 2240604 w 9168321"/>
              <a:gd name="connsiteY33" fmla="*/ 2063886 h 7564067"/>
              <a:gd name="connsiteX34" fmla="*/ 2756576 w 9168321"/>
              <a:gd name="connsiteY34" fmla="*/ 1031943 h 7564067"/>
              <a:gd name="connsiteX35" fmla="*/ 4213293 w 9168321"/>
              <a:gd name="connsiteY35" fmla="*/ 1031943 h 7564067"/>
              <a:gd name="connsiteX36" fmla="*/ 6969868 w 9168321"/>
              <a:gd name="connsiteY36" fmla="*/ 1031943 h 7564067"/>
              <a:gd name="connsiteX37" fmla="*/ 6453897 w 9168321"/>
              <a:gd name="connsiteY37" fmla="*/ 2063886 h 7564067"/>
              <a:gd name="connsiteX38" fmla="*/ 4997180 w 9168321"/>
              <a:gd name="connsiteY38" fmla="*/ 2063886 h 7564067"/>
              <a:gd name="connsiteX39" fmla="*/ 4481209 w 9168321"/>
              <a:gd name="connsiteY39" fmla="*/ 1031943 h 7564067"/>
              <a:gd name="connsiteX40" fmla="*/ 4997180 w 9168321"/>
              <a:gd name="connsiteY40" fmla="*/ 0 h 7564067"/>
              <a:gd name="connsiteX41" fmla="*/ 6453897 w 9168321"/>
              <a:gd name="connsiteY41" fmla="*/ 0 h 7564067"/>
              <a:gd name="connsiteX42" fmla="*/ 6969868 w 9168321"/>
              <a:gd name="connsiteY42" fmla="*/ 5500181 h 7564067"/>
              <a:gd name="connsiteX43" fmla="*/ 6453897 w 9168321"/>
              <a:gd name="connsiteY43" fmla="*/ 6532124 h 7564067"/>
              <a:gd name="connsiteX44" fmla="*/ 4997180 w 9168321"/>
              <a:gd name="connsiteY44" fmla="*/ 6532124 h 7564067"/>
              <a:gd name="connsiteX45" fmla="*/ 4481209 w 9168321"/>
              <a:gd name="connsiteY45" fmla="*/ 5500181 h 7564067"/>
              <a:gd name="connsiteX46" fmla="*/ 4997180 w 9168321"/>
              <a:gd name="connsiteY46" fmla="*/ 4468238 h 7564067"/>
              <a:gd name="connsiteX47" fmla="*/ 6453897 w 9168321"/>
              <a:gd name="connsiteY47" fmla="*/ 4468238 h 7564067"/>
              <a:gd name="connsiteX48" fmla="*/ 6969868 w 9168321"/>
              <a:gd name="connsiteY48" fmla="*/ 3266062 h 7564067"/>
              <a:gd name="connsiteX49" fmla="*/ 6453897 w 9168321"/>
              <a:gd name="connsiteY49" fmla="*/ 4298005 h 7564067"/>
              <a:gd name="connsiteX50" fmla="*/ 4997180 w 9168321"/>
              <a:gd name="connsiteY50" fmla="*/ 4298005 h 7564067"/>
              <a:gd name="connsiteX51" fmla="*/ 4481209 w 9168321"/>
              <a:gd name="connsiteY51" fmla="*/ 3266062 h 7564067"/>
              <a:gd name="connsiteX52" fmla="*/ 4997180 w 9168321"/>
              <a:gd name="connsiteY52" fmla="*/ 2234119 h 7564067"/>
              <a:gd name="connsiteX53" fmla="*/ 6453897 w 9168321"/>
              <a:gd name="connsiteY53" fmla="*/ 2234119 h 7564067"/>
              <a:gd name="connsiteX54" fmla="*/ 9168321 w 9168321"/>
              <a:gd name="connsiteY54" fmla="*/ 6532124 h 7564067"/>
              <a:gd name="connsiteX55" fmla="*/ 8652350 w 9168321"/>
              <a:gd name="connsiteY55" fmla="*/ 7564067 h 7564067"/>
              <a:gd name="connsiteX56" fmla="*/ 7195633 w 9168321"/>
              <a:gd name="connsiteY56" fmla="*/ 7564067 h 7564067"/>
              <a:gd name="connsiteX57" fmla="*/ 6679661 w 9168321"/>
              <a:gd name="connsiteY57" fmla="*/ 6532124 h 7564067"/>
              <a:gd name="connsiteX58" fmla="*/ 7195633 w 9168321"/>
              <a:gd name="connsiteY58" fmla="*/ 5500181 h 7564067"/>
              <a:gd name="connsiteX59" fmla="*/ 8652350 w 9168321"/>
              <a:gd name="connsiteY59" fmla="*/ 5500181 h 7564067"/>
              <a:gd name="connsiteX60" fmla="*/ 9168321 w 9168321"/>
              <a:gd name="connsiteY60" fmla="*/ 4298005 h 7564067"/>
              <a:gd name="connsiteX61" fmla="*/ 8652350 w 9168321"/>
              <a:gd name="connsiteY61" fmla="*/ 5329948 h 7564067"/>
              <a:gd name="connsiteX62" fmla="*/ 7195633 w 9168321"/>
              <a:gd name="connsiteY62" fmla="*/ 5329948 h 7564067"/>
              <a:gd name="connsiteX63" fmla="*/ 6679661 w 9168321"/>
              <a:gd name="connsiteY63" fmla="*/ 4298005 h 7564067"/>
              <a:gd name="connsiteX64" fmla="*/ 7195633 w 9168321"/>
              <a:gd name="connsiteY64" fmla="*/ 3266062 h 7564067"/>
              <a:gd name="connsiteX65" fmla="*/ 8652350 w 9168321"/>
              <a:gd name="connsiteY65" fmla="*/ 3266062 h 7564067"/>
              <a:gd name="connsiteX66" fmla="*/ 9168321 w 9168321"/>
              <a:gd name="connsiteY66" fmla="*/ 2063886 h 7564067"/>
              <a:gd name="connsiteX67" fmla="*/ 8652350 w 9168321"/>
              <a:gd name="connsiteY67" fmla="*/ 3095829 h 7564067"/>
              <a:gd name="connsiteX68" fmla="*/ 7195632 w 9168321"/>
              <a:gd name="connsiteY68" fmla="*/ 3095829 h 7564067"/>
              <a:gd name="connsiteX69" fmla="*/ 6679661 w 9168321"/>
              <a:gd name="connsiteY69" fmla="*/ 2063886 h 7564067"/>
              <a:gd name="connsiteX70" fmla="*/ 7195632 w 9168321"/>
              <a:gd name="connsiteY70" fmla="*/ 1031943 h 7564067"/>
              <a:gd name="connsiteX71" fmla="*/ 8652350 w 9168321"/>
              <a:gd name="connsiteY71" fmla="*/ 1031943 h 75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168321" h="7564067">
                <a:moveTo>
                  <a:pt x="2488660" y="5500181"/>
                </a:moveTo>
                <a:lnTo>
                  <a:pt x="1972689" y="6532124"/>
                </a:lnTo>
                <a:lnTo>
                  <a:pt x="515972" y="6532124"/>
                </a:lnTo>
                <a:lnTo>
                  <a:pt x="0" y="5500181"/>
                </a:lnTo>
                <a:lnTo>
                  <a:pt x="515972" y="4468238"/>
                </a:lnTo>
                <a:lnTo>
                  <a:pt x="1972689" y="4468238"/>
                </a:lnTo>
                <a:close/>
                <a:moveTo>
                  <a:pt x="2488660" y="3266062"/>
                </a:moveTo>
                <a:lnTo>
                  <a:pt x="1972689" y="4298005"/>
                </a:lnTo>
                <a:lnTo>
                  <a:pt x="515972" y="4298005"/>
                </a:lnTo>
                <a:lnTo>
                  <a:pt x="0" y="3266062"/>
                </a:lnTo>
                <a:lnTo>
                  <a:pt x="515972" y="2234119"/>
                </a:lnTo>
                <a:lnTo>
                  <a:pt x="1972689" y="2234119"/>
                </a:lnTo>
                <a:close/>
                <a:moveTo>
                  <a:pt x="2577830" y="1031943"/>
                </a:moveTo>
                <a:lnTo>
                  <a:pt x="2061859" y="2063886"/>
                </a:lnTo>
                <a:lnTo>
                  <a:pt x="605142" y="2063886"/>
                </a:lnTo>
                <a:lnTo>
                  <a:pt x="89170" y="1031943"/>
                </a:lnTo>
                <a:lnTo>
                  <a:pt x="605142" y="0"/>
                </a:lnTo>
                <a:lnTo>
                  <a:pt x="2061859" y="0"/>
                </a:lnTo>
                <a:close/>
                <a:moveTo>
                  <a:pt x="4729263" y="6532124"/>
                </a:moveTo>
                <a:lnTo>
                  <a:pt x="4213293" y="7564067"/>
                </a:lnTo>
                <a:lnTo>
                  <a:pt x="2756576" y="7564067"/>
                </a:lnTo>
                <a:lnTo>
                  <a:pt x="2240604" y="6532124"/>
                </a:lnTo>
                <a:lnTo>
                  <a:pt x="2756576" y="5500181"/>
                </a:lnTo>
                <a:lnTo>
                  <a:pt x="4213293" y="5500181"/>
                </a:lnTo>
                <a:close/>
                <a:moveTo>
                  <a:pt x="4729263" y="4298005"/>
                </a:moveTo>
                <a:lnTo>
                  <a:pt x="4213293" y="5329948"/>
                </a:lnTo>
                <a:lnTo>
                  <a:pt x="2756576" y="5329948"/>
                </a:lnTo>
                <a:lnTo>
                  <a:pt x="2240604" y="4298005"/>
                </a:lnTo>
                <a:lnTo>
                  <a:pt x="2756576" y="3266062"/>
                </a:lnTo>
                <a:lnTo>
                  <a:pt x="4213293" y="3266062"/>
                </a:lnTo>
                <a:close/>
                <a:moveTo>
                  <a:pt x="4729263" y="2063886"/>
                </a:moveTo>
                <a:lnTo>
                  <a:pt x="4213293" y="3095829"/>
                </a:lnTo>
                <a:lnTo>
                  <a:pt x="2756576" y="3095829"/>
                </a:lnTo>
                <a:lnTo>
                  <a:pt x="2240604" y="2063886"/>
                </a:lnTo>
                <a:lnTo>
                  <a:pt x="2756576" y="1031943"/>
                </a:lnTo>
                <a:lnTo>
                  <a:pt x="4213293" y="1031943"/>
                </a:lnTo>
                <a:close/>
                <a:moveTo>
                  <a:pt x="6969868" y="1031943"/>
                </a:moveTo>
                <a:lnTo>
                  <a:pt x="6453897" y="2063886"/>
                </a:lnTo>
                <a:lnTo>
                  <a:pt x="4997180" y="2063886"/>
                </a:lnTo>
                <a:lnTo>
                  <a:pt x="4481209" y="1031943"/>
                </a:lnTo>
                <a:lnTo>
                  <a:pt x="4997180" y="0"/>
                </a:lnTo>
                <a:lnTo>
                  <a:pt x="6453897" y="0"/>
                </a:lnTo>
                <a:close/>
                <a:moveTo>
                  <a:pt x="6969868" y="5500181"/>
                </a:moveTo>
                <a:lnTo>
                  <a:pt x="6453897" y="6532124"/>
                </a:lnTo>
                <a:lnTo>
                  <a:pt x="4997180" y="6532124"/>
                </a:lnTo>
                <a:lnTo>
                  <a:pt x="4481209" y="5500181"/>
                </a:lnTo>
                <a:lnTo>
                  <a:pt x="4997180" y="4468238"/>
                </a:lnTo>
                <a:lnTo>
                  <a:pt x="6453897" y="4468238"/>
                </a:lnTo>
                <a:close/>
                <a:moveTo>
                  <a:pt x="6969868" y="3266062"/>
                </a:moveTo>
                <a:lnTo>
                  <a:pt x="6453897" y="4298005"/>
                </a:lnTo>
                <a:lnTo>
                  <a:pt x="4997180" y="4298005"/>
                </a:lnTo>
                <a:lnTo>
                  <a:pt x="4481209" y="3266062"/>
                </a:lnTo>
                <a:lnTo>
                  <a:pt x="4997180" y="2234119"/>
                </a:lnTo>
                <a:lnTo>
                  <a:pt x="6453897" y="2234119"/>
                </a:lnTo>
                <a:close/>
                <a:moveTo>
                  <a:pt x="9168321" y="6532124"/>
                </a:moveTo>
                <a:lnTo>
                  <a:pt x="8652350" y="7564067"/>
                </a:lnTo>
                <a:lnTo>
                  <a:pt x="7195633" y="7564067"/>
                </a:lnTo>
                <a:lnTo>
                  <a:pt x="6679661" y="6532124"/>
                </a:lnTo>
                <a:lnTo>
                  <a:pt x="7195633" y="5500181"/>
                </a:lnTo>
                <a:lnTo>
                  <a:pt x="8652350" y="5500181"/>
                </a:lnTo>
                <a:close/>
                <a:moveTo>
                  <a:pt x="9168321" y="4298005"/>
                </a:moveTo>
                <a:lnTo>
                  <a:pt x="8652350" y="5329948"/>
                </a:lnTo>
                <a:lnTo>
                  <a:pt x="7195633" y="5329948"/>
                </a:lnTo>
                <a:lnTo>
                  <a:pt x="6679661" y="4298005"/>
                </a:lnTo>
                <a:lnTo>
                  <a:pt x="7195633" y="3266062"/>
                </a:lnTo>
                <a:lnTo>
                  <a:pt x="8652350" y="3266062"/>
                </a:lnTo>
                <a:close/>
                <a:moveTo>
                  <a:pt x="9168321" y="2063886"/>
                </a:moveTo>
                <a:lnTo>
                  <a:pt x="8652350" y="3095829"/>
                </a:lnTo>
                <a:lnTo>
                  <a:pt x="7195632" y="3095829"/>
                </a:lnTo>
                <a:lnTo>
                  <a:pt x="6679661" y="2063886"/>
                </a:lnTo>
                <a:lnTo>
                  <a:pt x="7195632" y="1031943"/>
                </a:lnTo>
                <a:lnTo>
                  <a:pt x="8652350" y="103194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glow rad="241300">
              <a:schemeClr val="bg1"/>
            </a:glow>
            <a:softEdge rad="0"/>
          </a:effectLst>
          <a:scene3d>
            <a:camera prst="orthographicFront"/>
            <a:lightRig rig="threePt" dir="t"/>
          </a:scene3d>
          <a:sp3d>
            <a:bevelT w="127000" h="114300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A42AF-AEC1-4C0B-96A1-16683A4E1C30}"/>
              </a:ext>
            </a:extLst>
          </p:cNvPr>
          <p:cNvSpPr txBox="1"/>
          <p:nvPr/>
        </p:nvSpPr>
        <p:spPr>
          <a:xfrm>
            <a:off x="438150" y="766844"/>
            <a:ext cx="47053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Berlin Sans FB Demi" panose="020E0802020502020306" pitchFamily="34" charset="0"/>
              </a:rPr>
              <a:t>7</a:t>
            </a:r>
            <a:r>
              <a:rPr lang="en-US" sz="5400" baseline="30000" dirty="0">
                <a:solidFill>
                  <a:srgbClr val="FFC000"/>
                </a:solidFill>
                <a:latin typeface="Berlin Sans FB Demi" panose="020E0802020502020306" pitchFamily="34" charset="0"/>
              </a:rPr>
              <a:t>th</a:t>
            </a:r>
            <a:r>
              <a:rPr lang="en-US" sz="5400" dirty="0">
                <a:solidFill>
                  <a:srgbClr val="FFC000"/>
                </a:solidFill>
                <a:latin typeface="Berlin Sans FB Demi" panose="020E0802020502020306" pitchFamily="34" charset="0"/>
              </a:rPr>
              <a:t> goal of UNICEF SDI</a:t>
            </a:r>
            <a:br>
              <a:rPr lang="en-US" sz="5400" dirty="0">
                <a:solidFill>
                  <a:srgbClr val="FFC000"/>
                </a:solidFill>
                <a:latin typeface="Berlin Sans FB Demi" panose="020E0802020502020306" pitchFamily="34" charset="0"/>
              </a:rPr>
            </a:br>
            <a:br>
              <a:rPr lang="en-US" sz="5400" dirty="0">
                <a:solidFill>
                  <a:srgbClr val="FFC000"/>
                </a:solidFill>
                <a:latin typeface="Berlin Sans FB Demi" panose="020E0802020502020306" pitchFamily="34" charset="0"/>
              </a:rPr>
            </a:br>
            <a:r>
              <a:rPr lang="en-US" sz="4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“ensuring access to clean and affordable energy” 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34F7BF-8E2A-488F-9420-B432C868A2F7}"/>
              </a:ext>
            </a:extLst>
          </p:cNvPr>
          <p:cNvSpPr/>
          <p:nvPr/>
        </p:nvSpPr>
        <p:spPr>
          <a:xfrm>
            <a:off x="5124450" y="5238750"/>
            <a:ext cx="9168321" cy="7564067"/>
          </a:xfrm>
          <a:custGeom>
            <a:avLst/>
            <a:gdLst>
              <a:gd name="connsiteX0" fmla="*/ 2488660 w 9168321"/>
              <a:gd name="connsiteY0" fmla="*/ 5500181 h 7564067"/>
              <a:gd name="connsiteX1" fmla="*/ 1972689 w 9168321"/>
              <a:gd name="connsiteY1" fmla="*/ 6532124 h 7564067"/>
              <a:gd name="connsiteX2" fmla="*/ 515972 w 9168321"/>
              <a:gd name="connsiteY2" fmla="*/ 6532124 h 7564067"/>
              <a:gd name="connsiteX3" fmla="*/ 0 w 9168321"/>
              <a:gd name="connsiteY3" fmla="*/ 5500181 h 7564067"/>
              <a:gd name="connsiteX4" fmla="*/ 515972 w 9168321"/>
              <a:gd name="connsiteY4" fmla="*/ 4468238 h 7564067"/>
              <a:gd name="connsiteX5" fmla="*/ 1972689 w 9168321"/>
              <a:gd name="connsiteY5" fmla="*/ 4468238 h 7564067"/>
              <a:gd name="connsiteX6" fmla="*/ 2488660 w 9168321"/>
              <a:gd name="connsiteY6" fmla="*/ 3266062 h 7564067"/>
              <a:gd name="connsiteX7" fmla="*/ 1972689 w 9168321"/>
              <a:gd name="connsiteY7" fmla="*/ 4298005 h 7564067"/>
              <a:gd name="connsiteX8" fmla="*/ 515972 w 9168321"/>
              <a:gd name="connsiteY8" fmla="*/ 4298005 h 7564067"/>
              <a:gd name="connsiteX9" fmla="*/ 0 w 9168321"/>
              <a:gd name="connsiteY9" fmla="*/ 3266062 h 7564067"/>
              <a:gd name="connsiteX10" fmla="*/ 515972 w 9168321"/>
              <a:gd name="connsiteY10" fmla="*/ 2234119 h 7564067"/>
              <a:gd name="connsiteX11" fmla="*/ 1972689 w 9168321"/>
              <a:gd name="connsiteY11" fmla="*/ 2234119 h 7564067"/>
              <a:gd name="connsiteX12" fmla="*/ 2577830 w 9168321"/>
              <a:gd name="connsiteY12" fmla="*/ 1031943 h 7564067"/>
              <a:gd name="connsiteX13" fmla="*/ 2061859 w 9168321"/>
              <a:gd name="connsiteY13" fmla="*/ 2063886 h 7564067"/>
              <a:gd name="connsiteX14" fmla="*/ 605142 w 9168321"/>
              <a:gd name="connsiteY14" fmla="*/ 2063886 h 7564067"/>
              <a:gd name="connsiteX15" fmla="*/ 89170 w 9168321"/>
              <a:gd name="connsiteY15" fmla="*/ 1031943 h 7564067"/>
              <a:gd name="connsiteX16" fmla="*/ 605142 w 9168321"/>
              <a:gd name="connsiteY16" fmla="*/ 0 h 7564067"/>
              <a:gd name="connsiteX17" fmla="*/ 2061859 w 9168321"/>
              <a:gd name="connsiteY17" fmla="*/ 0 h 7564067"/>
              <a:gd name="connsiteX18" fmla="*/ 4729263 w 9168321"/>
              <a:gd name="connsiteY18" fmla="*/ 6532124 h 7564067"/>
              <a:gd name="connsiteX19" fmla="*/ 4213293 w 9168321"/>
              <a:gd name="connsiteY19" fmla="*/ 7564067 h 7564067"/>
              <a:gd name="connsiteX20" fmla="*/ 2756576 w 9168321"/>
              <a:gd name="connsiteY20" fmla="*/ 7564067 h 7564067"/>
              <a:gd name="connsiteX21" fmla="*/ 2240604 w 9168321"/>
              <a:gd name="connsiteY21" fmla="*/ 6532124 h 7564067"/>
              <a:gd name="connsiteX22" fmla="*/ 2756576 w 9168321"/>
              <a:gd name="connsiteY22" fmla="*/ 5500181 h 7564067"/>
              <a:gd name="connsiteX23" fmla="*/ 4213293 w 9168321"/>
              <a:gd name="connsiteY23" fmla="*/ 5500181 h 7564067"/>
              <a:gd name="connsiteX24" fmla="*/ 4729263 w 9168321"/>
              <a:gd name="connsiteY24" fmla="*/ 4298005 h 7564067"/>
              <a:gd name="connsiteX25" fmla="*/ 4213293 w 9168321"/>
              <a:gd name="connsiteY25" fmla="*/ 5329948 h 7564067"/>
              <a:gd name="connsiteX26" fmla="*/ 2756576 w 9168321"/>
              <a:gd name="connsiteY26" fmla="*/ 5329948 h 7564067"/>
              <a:gd name="connsiteX27" fmla="*/ 2240604 w 9168321"/>
              <a:gd name="connsiteY27" fmla="*/ 4298005 h 7564067"/>
              <a:gd name="connsiteX28" fmla="*/ 2756576 w 9168321"/>
              <a:gd name="connsiteY28" fmla="*/ 3266062 h 7564067"/>
              <a:gd name="connsiteX29" fmla="*/ 4213293 w 9168321"/>
              <a:gd name="connsiteY29" fmla="*/ 3266062 h 7564067"/>
              <a:gd name="connsiteX30" fmla="*/ 4729263 w 9168321"/>
              <a:gd name="connsiteY30" fmla="*/ 2063886 h 7564067"/>
              <a:gd name="connsiteX31" fmla="*/ 4213293 w 9168321"/>
              <a:gd name="connsiteY31" fmla="*/ 3095829 h 7564067"/>
              <a:gd name="connsiteX32" fmla="*/ 2756576 w 9168321"/>
              <a:gd name="connsiteY32" fmla="*/ 3095829 h 7564067"/>
              <a:gd name="connsiteX33" fmla="*/ 2240604 w 9168321"/>
              <a:gd name="connsiteY33" fmla="*/ 2063886 h 7564067"/>
              <a:gd name="connsiteX34" fmla="*/ 2756576 w 9168321"/>
              <a:gd name="connsiteY34" fmla="*/ 1031943 h 7564067"/>
              <a:gd name="connsiteX35" fmla="*/ 4213293 w 9168321"/>
              <a:gd name="connsiteY35" fmla="*/ 1031943 h 7564067"/>
              <a:gd name="connsiteX36" fmla="*/ 6969868 w 9168321"/>
              <a:gd name="connsiteY36" fmla="*/ 1031943 h 7564067"/>
              <a:gd name="connsiteX37" fmla="*/ 6453897 w 9168321"/>
              <a:gd name="connsiteY37" fmla="*/ 2063886 h 7564067"/>
              <a:gd name="connsiteX38" fmla="*/ 4997180 w 9168321"/>
              <a:gd name="connsiteY38" fmla="*/ 2063886 h 7564067"/>
              <a:gd name="connsiteX39" fmla="*/ 4481209 w 9168321"/>
              <a:gd name="connsiteY39" fmla="*/ 1031943 h 7564067"/>
              <a:gd name="connsiteX40" fmla="*/ 4997180 w 9168321"/>
              <a:gd name="connsiteY40" fmla="*/ 0 h 7564067"/>
              <a:gd name="connsiteX41" fmla="*/ 6453897 w 9168321"/>
              <a:gd name="connsiteY41" fmla="*/ 0 h 7564067"/>
              <a:gd name="connsiteX42" fmla="*/ 6969868 w 9168321"/>
              <a:gd name="connsiteY42" fmla="*/ 5500181 h 7564067"/>
              <a:gd name="connsiteX43" fmla="*/ 6453897 w 9168321"/>
              <a:gd name="connsiteY43" fmla="*/ 6532124 h 7564067"/>
              <a:gd name="connsiteX44" fmla="*/ 4997180 w 9168321"/>
              <a:gd name="connsiteY44" fmla="*/ 6532124 h 7564067"/>
              <a:gd name="connsiteX45" fmla="*/ 4481209 w 9168321"/>
              <a:gd name="connsiteY45" fmla="*/ 5500181 h 7564067"/>
              <a:gd name="connsiteX46" fmla="*/ 4997180 w 9168321"/>
              <a:gd name="connsiteY46" fmla="*/ 4468238 h 7564067"/>
              <a:gd name="connsiteX47" fmla="*/ 6453897 w 9168321"/>
              <a:gd name="connsiteY47" fmla="*/ 4468238 h 7564067"/>
              <a:gd name="connsiteX48" fmla="*/ 6969868 w 9168321"/>
              <a:gd name="connsiteY48" fmla="*/ 3266062 h 7564067"/>
              <a:gd name="connsiteX49" fmla="*/ 6453897 w 9168321"/>
              <a:gd name="connsiteY49" fmla="*/ 4298005 h 7564067"/>
              <a:gd name="connsiteX50" fmla="*/ 4997180 w 9168321"/>
              <a:gd name="connsiteY50" fmla="*/ 4298005 h 7564067"/>
              <a:gd name="connsiteX51" fmla="*/ 4481209 w 9168321"/>
              <a:gd name="connsiteY51" fmla="*/ 3266062 h 7564067"/>
              <a:gd name="connsiteX52" fmla="*/ 4997180 w 9168321"/>
              <a:gd name="connsiteY52" fmla="*/ 2234119 h 7564067"/>
              <a:gd name="connsiteX53" fmla="*/ 6453897 w 9168321"/>
              <a:gd name="connsiteY53" fmla="*/ 2234119 h 7564067"/>
              <a:gd name="connsiteX54" fmla="*/ 9168321 w 9168321"/>
              <a:gd name="connsiteY54" fmla="*/ 6532124 h 7564067"/>
              <a:gd name="connsiteX55" fmla="*/ 8652350 w 9168321"/>
              <a:gd name="connsiteY55" fmla="*/ 7564067 h 7564067"/>
              <a:gd name="connsiteX56" fmla="*/ 7195633 w 9168321"/>
              <a:gd name="connsiteY56" fmla="*/ 7564067 h 7564067"/>
              <a:gd name="connsiteX57" fmla="*/ 6679661 w 9168321"/>
              <a:gd name="connsiteY57" fmla="*/ 6532124 h 7564067"/>
              <a:gd name="connsiteX58" fmla="*/ 7195633 w 9168321"/>
              <a:gd name="connsiteY58" fmla="*/ 5500181 h 7564067"/>
              <a:gd name="connsiteX59" fmla="*/ 8652350 w 9168321"/>
              <a:gd name="connsiteY59" fmla="*/ 5500181 h 7564067"/>
              <a:gd name="connsiteX60" fmla="*/ 9168321 w 9168321"/>
              <a:gd name="connsiteY60" fmla="*/ 4298005 h 7564067"/>
              <a:gd name="connsiteX61" fmla="*/ 8652350 w 9168321"/>
              <a:gd name="connsiteY61" fmla="*/ 5329948 h 7564067"/>
              <a:gd name="connsiteX62" fmla="*/ 7195633 w 9168321"/>
              <a:gd name="connsiteY62" fmla="*/ 5329948 h 7564067"/>
              <a:gd name="connsiteX63" fmla="*/ 6679661 w 9168321"/>
              <a:gd name="connsiteY63" fmla="*/ 4298005 h 7564067"/>
              <a:gd name="connsiteX64" fmla="*/ 7195633 w 9168321"/>
              <a:gd name="connsiteY64" fmla="*/ 3266062 h 7564067"/>
              <a:gd name="connsiteX65" fmla="*/ 8652350 w 9168321"/>
              <a:gd name="connsiteY65" fmla="*/ 3266062 h 7564067"/>
              <a:gd name="connsiteX66" fmla="*/ 9168321 w 9168321"/>
              <a:gd name="connsiteY66" fmla="*/ 2063886 h 7564067"/>
              <a:gd name="connsiteX67" fmla="*/ 8652350 w 9168321"/>
              <a:gd name="connsiteY67" fmla="*/ 3095829 h 7564067"/>
              <a:gd name="connsiteX68" fmla="*/ 7195632 w 9168321"/>
              <a:gd name="connsiteY68" fmla="*/ 3095829 h 7564067"/>
              <a:gd name="connsiteX69" fmla="*/ 6679661 w 9168321"/>
              <a:gd name="connsiteY69" fmla="*/ 2063886 h 7564067"/>
              <a:gd name="connsiteX70" fmla="*/ 7195632 w 9168321"/>
              <a:gd name="connsiteY70" fmla="*/ 1031943 h 7564067"/>
              <a:gd name="connsiteX71" fmla="*/ 8652350 w 9168321"/>
              <a:gd name="connsiteY71" fmla="*/ 1031943 h 75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168321" h="7564067">
                <a:moveTo>
                  <a:pt x="2488660" y="5500181"/>
                </a:moveTo>
                <a:lnTo>
                  <a:pt x="1972689" y="6532124"/>
                </a:lnTo>
                <a:lnTo>
                  <a:pt x="515972" y="6532124"/>
                </a:lnTo>
                <a:lnTo>
                  <a:pt x="0" y="5500181"/>
                </a:lnTo>
                <a:lnTo>
                  <a:pt x="515972" y="4468238"/>
                </a:lnTo>
                <a:lnTo>
                  <a:pt x="1972689" y="4468238"/>
                </a:lnTo>
                <a:close/>
                <a:moveTo>
                  <a:pt x="2488660" y="3266062"/>
                </a:moveTo>
                <a:lnTo>
                  <a:pt x="1972689" y="4298005"/>
                </a:lnTo>
                <a:lnTo>
                  <a:pt x="515972" y="4298005"/>
                </a:lnTo>
                <a:lnTo>
                  <a:pt x="0" y="3266062"/>
                </a:lnTo>
                <a:lnTo>
                  <a:pt x="515972" y="2234119"/>
                </a:lnTo>
                <a:lnTo>
                  <a:pt x="1972689" y="2234119"/>
                </a:lnTo>
                <a:close/>
                <a:moveTo>
                  <a:pt x="2577830" y="1031943"/>
                </a:moveTo>
                <a:lnTo>
                  <a:pt x="2061859" y="2063886"/>
                </a:lnTo>
                <a:lnTo>
                  <a:pt x="605142" y="2063886"/>
                </a:lnTo>
                <a:lnTo>
                  <a:pt x="89170" y="1031943"/>
                </a:lnTo>
                <a:lnTo>
                  <a:pt x="605142" y="0"/>
                </a:lnTo>
                <a:lnTo>
                  <a:pt x="2061859" y="0"/>
                </a:lnTo>
                <a:close/>
                <a:moveTo>
                  <a:pt x="4729263" y="6532124"/>
                </a:moveTo>
                <a:lnTo>
                  <a:pt x="4213293" y="7564067"/>
                </a:lnTo>
                <a:lnTo>
                  <a:pt x="2756576" y="7564067"/>
                </a:lnTo>
                <a:lnTo>
                  <a:pt x="2240604" y="6532124"/>
                </a:lnTo>
                <a:lnTo>
                  <a:pt x="2756576" y="5500181"/>
                </a:lnTo>
                <a:lnTo>
                  <a:pt x="4213293" y="5500181"/>
                </a:lnTo>
                <a:close/>
                <a:moveTo>
                  <a:pt x="4729263" y="4298005"/>
                </a:moveTo>
                <a:lnTo>
                  <a:pt x="4213293" y="5329948"/>
                </a:lnTo>
                <a:lnTo>
                  <a:pt x="2756576" y="5329948"/>
                </a:lnTo>
                <a:lnTo>
                  <a:pt x="2240604" y="4298005"/>
                </a:lnTo>
                <a:lnTo>
                  <a:pt x="2756576" y="3266062"/>
                </a:lnTo>
                <a:lnTo>
                  <a:pt x="4213293" y="3266062"/>
                </a:lnTo>
                <a:close/>
                <a:moveTo>
                  <a:pt x="4729263" y="2063886"/>
                </a:moveTo>
                <a:lnTo>
                  <a:pt x="4213293" y="3095829"/>
                </a:lnTo>
                <a:lnTo>
                  <a:pt x="2756576" y="3095829"/>
                </a:lnTo>
                <a:lnTo>
                  <a:pt x="2240604" y="2063886"/>
                </a:lnTo>
                <a:lnTo>
                  <a:pt x="2756576" y="1031943"/>
                </a:lnTo>
                <a:lnTo>
                  <a:pt x="4213293" y="1031943"/>
                </a:lnTo>
                <a:close/>
                <a:moveTo>
                  <a:pt x="6969868" y="1031943"/>
                </a:moveTo>
                <a:lnTo>
                  <a:pt x="6453897" y="2063886"/>
                </a:lnTo>
                <a:lnTo>
                  <a:pt x="4997180" y="2063886"/>
                </a:lnTo>
                <a:lnTo>
                  <a:pt x="4481209" y="1031943"/>
                </a:lnTo>
                <a:lnTo>
                  <a:pt x="4997180" y="0"/>
                </a:lnTo>
                <a:lnTo>
                  <a:pt x="6453897" y="0"/>
                </a:lnTo>
                <a:close/>
                <a:moveTo>
                  <a:pt x="6969868" y="5500181"/>
                </a:moveTo>
                <a:lnTo>
                  <a:pt x="6453897" y="6532124"/>
                </a:lnTo>
                <a:lnTo>
                  <a:pt x="4997180" y="6532124"/>
                </a:lnTo>
                <a:lnTo>
                  <a:pt x="4481209" y="5500181"/>
                </a:lnTo>
                <a:lnTo>
                  <a:pt x="4997180" y="4468238"/>
                </a:lnTo>
                <a:lnTo>
                  <a:pt x="6453897" y="4468238"/>
                </a:lnTo>
                <a:close/>
                <a:moveTo>
                  <a:pt x="6969868" y="3266062"/>
                </a:moveTo>
                <a:lnTo>
                  <a:pt x="6453897" y="4298005"/>
                </a:lnTo>
                <a:lnTo>
                  <a:pt x="4997180" y="4298005"/>
                </a:lnTo>
                <a:lnTo>
                  <a:pt x="4481209" y="3266062"/>
                </a:lnTo>
                <a:lnTo>
                  <a:pt x="4997180" y="2234119"/>
                </a:lnTo>
                <a:lnTo>
                  <a:pt x="6453897" y="2234119"/>
                </a:lnTo>
                <a:close/>
                <a:moveTo>
                  <a:pt x="9168321" y="6532124"/>
                </a:moveTo>
                <a:lnTo>
                  <a:pt x="8652350" y="7564067"/>
                </a:lnTo>
                <a:lnTo>
                  <a:pt x="7195633" y="7564067"/>
                </a:lnTo>
                <a:lnTo>
                  <a:pt x="6679661" y="6532124"/>
                </a:lnTo>
                <a:lnTo>
                  <a:pt x="7195633" y="5500181"/>
                </a:lnTo>
                <a:lnTo>
                  <a:pt x="8652350" y="5500181"/>
                </a:lnTo>
                <a:close/>
                <a:moveTo>
                  <a:pt x="9168321" y="4298005"/>
                </a:moveTo>
                <a:lnTo>
                  <a:pt x="8652350" y="5329948"/>
                </a:lnTo>
                <a:lnTo>
                  <a:pt x="7195633" y="5329948"/>
                </a:lnTo>
                <a:lnTo>
                  <a:pt x="6679661" y="4298005"/>
                </a:lnTo>
                <a:lnTo>
                  <a:pt x="7195633" y="3266062"/>
                </a:lnTo>
                <a:lnTo>
                  <a:pt x="8652350" y="3266062"/>
                </a:lnTo>
                <a:close/>
                <a:moveTo>
                  <a:pt x="9168321" y="2063886"/>
                </a:moveTo>
                <a:lnTo>
                  <a:pt x="8652350" y="3095829"/>
                </a:lnTo>
                <a:lnTo>
                  <a:pt x="7195632" y="3095829"/>
                </a:lnTo>
                <a:lnTo>
                  <a:pt x="6679661" y="2063886"/>
                </a:lnTo>
                <a:lnTo>
                  <a:pt x="7195632" y="1031943"/>
                </a:lnTo>
                <a:lnTo>
                  <a:pt x="8652350" y="103194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glow rad="241300">
              <a:schemeClr val="bg1"/>
            </a:glow>
            <a:softEdge rad="0"/>
          </a:effectLst>
          <a:scene3d>
            <a:camera prst="orthographicFront"/>
            <a:lightRig rig="threePt" dir="t"/>
          </a:scene3d>
          <a:sp3d>
            <a:bevelT w="127000" h="114300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32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39A-1EE7-4CF5-BF18-1A32A711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5" y="718461"/>
            <a:ext cx="4680154" cy="54210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A big challenge for everyone in the world today is to have access to clean and affordable energy while minimizing the use of fuels which emit greenhouse gases.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C626BF-BFD5-4C4E-B5EE-CE52ADE5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02" y="2090061"/>
            <a:ext cx="5817624" cy="31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21DF-E7FA-4A57-801F-01A3CEE6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90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rlin Sans FB Demi" panose="020E0802020502020306" pitchFamily="34" charset="0"/>
              </a:rPr>
              <a:t>How would we solve this??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E014-EFE1-4579-99CC-C7B26966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865"/>
            <a:ext cx="10515600" cy="325223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ileron" panose="00000500000000000000" pitchFamily="50" charset="0"/>
              </a:rPr>
              <a:t>Power station called </a:t>
            </a:r>
          </a:p>
          <a:p>
            <a:pPr marL="0" indent="0" algn="ctr">
              <a:buNone/>
            </a:pPr>
            <a:endParaRPr lang="en-US" sz="4400" b="1" dirty="0">
              <a:latin typeface="Aileron" panose="00000500000000000000" pitchFamily="50" charset="0"/>
            </a:endParaRPr>
          </a:p>
          <a:p>
            <a:pPr marL="0" indent="0" algn="ctr">
              <a:buNone/>
            </a:pPr>
            <a:r>
              <a:rPr lang="en-US" sz="8800" b="1" dirty="0">
                <a:latin typeface="Algerian" panose="04020705040A02060702" pitchFamily="82" charset="0"/>
              </a:rPr>
              <a:t>VOLTEX</a:t>
            </a:r>
          </a:p>
          <a:p>
            <a:endParaRPr lang="en-US" sz="32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00713C-35B9-47B4-A729-DA53FA50096F}"/>
              </a:ext>
            </a:extLst>
          </p:cNvPr>
          <p:cNvSpPr/>
          <p:nvPr/>
        </p:nvSpPr>
        <p:spPr>
          <a:xfrm>
            <a:off x="427703" y="1260987"/>
            <a:ext cx="2182762" cy="94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ileron Black" panose="00000A00000000000000" pitchFamily="50" charset="0"/>
              </a:rPr>
              <a:t>Solar panel</a:t>
            </a:r>
            <a:endParaRPr lang="fr-CM" sz="2400" dirty="0">
              <a:latin typeface="Aileron Black" panose="00000A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7288A-10B7-45BC-96B5-14BEF5EE31DB}"/>
              </a:ext>
            </a:extLst>
          </p:cNvPr>
          <p:cNvSpPr/>
          <p:nvPr/>
        </p:nvSpPr>
        <p:spPr>
          <a:xfrm>
            <a:off x="427703" y="3395816"/>
            <a:ext cx="2182762" cy="94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ileron Black" panose="00000A00000000000000" pitchFamily="50" charset="0"/>
              </a:rPr>
              <a:t>Wind turbine</a:t>
            </a:r>
            <a:endParaRPr lang="fr-CM" sz="2400" dirty="0">
              <a:latin typeface="Aileron Black" panose="00000A00000000000000" pitchFamily="50" charset="0"/>
            </a:endParaRP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08B2C098-C81C-4FFE-BDC1-78D8BFA123E5}"/>
              </a:ext>
            </a:extLst>
          </p:cNvPr>
          <p:cNvCxnSpPr>
            <a:cxnSpLocks/>
          </p:cNvCxnSpPr>
          <p:nvPr/>
        </p:nvCxnSpPr>
        <p:spPr>
          <a:xfrm>
            <a:off x="2610465" y="1806677"/>
            <a:ext cx="1784554" cy="1076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224CA93-C407-4603-91FF-320765A9C402}"/>
              </a:ext>
            </a:extLst>
          </p:cNvPr>
          <p:cNvCxnSpPr>
            <a:cxnSpLocks/>
          </p:cNvCxnSpPr>
          <p:nvPr/>
        </p:nvCxnSpPr>
        <p:spPr>
          <a:xfrm flipV="1">
            <a:off x="2728452" y="2883310"/>
            <a:ext cx="1666567" cy="1025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CC884D0-4F3F-4D4E-98F9-06FA0B8428B4}"/>
              </a:ext>
            </a:extLst>
          </p:cNvPr>
          <p:cNvSpPr/>
          <p:nvPr/>
        </p:nvSpPr>
        <p:spPr>
          <a:xfrm>
            <a:off x="7944466" y="2485104"/>
            <a:ext cx="2182762" cy="94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 Black" panose="00000A00000000000000" pitchFamily="50" charset="0"/>
              </a:rPr>
              <a:t>Lithium battery station</a:t>
            </a:r>
            <a:endParaRPr lang="fr-CM" dirty="0">
              <a:latin typeface="Aileron Black" panose="00000A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670C8-1213-462F-9206-51F4CB7282C8}"/>
              </a:ext>
            </a:extLst>
          </p:cNvPr>
          <p:cNvSpPr/>
          <p:nvPr/>
        </p:nvSpPr>
        <p:spPr>
          <a:xfrm>
            <a:off x="4395019" y="2485104"/>
            <a:ext cx="2182762" cy="94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ileron Black" panose="00000A00000000000000" pitchFamily="50" charset="0"/>
              </a:rPr>
              <a:t>inverter</a:t>
            </a:r>
            <a:endParaRPr lang="fr-CM" sz="3600" dirty="0">
              <a:latin typeface="Aileron Black" panose="00000A00000000000000" pitchFamily="50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3BFC9C-9A0E-4874-887B-2D97FE10FD5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577781" y="2957052"/>
            <a:ext cx="136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9C302-3A9D-4AE3-BED9-E047EEBB2231}"/>
              </a:ext>
            </a:extLst>
          </p:cNvPr>
          <p:cNvSpPr/>
          <p:nvPr/>
        </p:nvSpPr>
        <p:spPr>
          <a:xfrm>
            <a:off x="2875935" y="250723"/>
            <a:ext cx="6902245" cy="6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ileron Black" panose="00000A00000000000000" pitchFamily="50" charset="0"/>
              </a:rPr>
              <a:t>Flow diagram of the solution</a:t>
            </a:r>
            <a:endParaRPr lang="fr-CM" sz="2800" b="1" dirty="0">
              <a:latin typeface="Aileron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5404DAA-48F8-492F-9E8E-7432904C0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8" y="0"/>
            <a:ext cx="1608189" cy="1608189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E361B56-367F-4474-8AD0-AA8C975985AC}"/>
              </a:ext>
            </a:extLst>
          </p:cNvPr>
          <p:cNvCxnSpPr/>
          <p:nvPr/>
        </p:nvCxnSpPr>
        <p:spPr>
          <a:xfrm>
            <a:off x="1585144" y="338163"/>
            <a:ext cx="1460705" cy="591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E96186D-39F7-4432-93E5-FFEAE0887F86}"/>
              </a:ext>
            </a:extLst>
          </p:cNvPr>
          <p:cNvSpPr txBox="1"/>
          <p:nvPr/>
        </p:nvSpPr>
        <p:spPr>
          <a:xfrm>
            <a:off x="3156154" y="338163"/>
            <a:ext cx="247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ileron Thin" panose="00000300000000000000" pitchFamily="50" charset="0"/>
              </a:rPr>
              <a:t>Cost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M" dirty="0">
                <a:latin typeface="Aileron Thin" panose="00000300000000000000" pitchFamily="50" charset="0"/>
              </a:rPr>
              <a:t>Stores more </a:t>
            </a:r>
            <a:r>
              <a:rPr lang="fr-CM" dirty="0" err="1">
                <a:latin typeface="Aileron Thin" panose="00000300000000000000" pitchFamily="50" charset="0"/>
              </a:rPr>
              <a:t>energy</a:t>
            </a:r>
            <a:endParaRPr lang="fr-CM" dirty="0">
              <a:latin typeface="Aileron Thin" panose="000003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M" dirty="0">
                <a:latin typeface="Aileron Thin" panose="00000300000000000000" pitchFamily="50" charset="0"/>
              </a:rPr>
              <a:t>High </a:t>
            </a:r>
            <a:r>
              <a:rPr lang="fr-CM" dirty="0" err="1">
                <a:latin typeface="Aileron Thin" panose="00000300000000000000" pitchFamily="50" charset="0"/>
              </a:rPr>
              <a:t>degree</a:t>
            </a:r>
            <a:r>
              <a:rPr lang="fr-CM" dirty="0">
                <a:latin typeface="Aileron Thin" panose="00000300000000000000" pitchFamily="50" charset="0"/>
              </a:rPr>
              <a:t> of </a:t>
            </a:r>
            <a:r>
              <a:rPr lang="fr-CM" dirty="0" err="1">
                <a:latin typeface="Aileron Thin" panose="00000300000000000000" pitchFamily="50" charset="0"/>
              </a:rPr>
              <a:t>safety</a:t>
            </a:r>
            <a:endParaRPr lang="fr-CM" dirty="0">
              <a:latin typeface="Aileron Thin" panose="00000300000000000000" pitchFamily="50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91A600-3064-41F5-BE22-7AC2A4B54751}"/>
              </a:ext>
            </a:extLst>
          </p:cNvPr>
          <p:cNvSpPr txBox="1"/>
          <p:nvPr/>
        </p:nvSpPr>
        <p:spPr>
          <a:xfrm>
            <a:off x="170229" y="1946352"/>
            <a:ext cx="26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Lithium-ion batteries</a:t>
            </a:r>
            <a:endParaRPr lang="fr-CM" dirty="0">
              <a:latin typeface="Cooper Black" panose="0208090404030B020404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0FE8ECB-DA01-4BF3-A771-245994C5D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9" y="2653847"/>
            <a:ext cx="1943100" cy="17145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A219BF6-7D46-4D57-9D14-76C113D931FF}"/>
              </a:ext>
            </a:extLst>
          </p:cNvPr>
          <p:cNvSpPr/>
          <p:nvPr/>
        </p:nvSpPr>
        <p:spPr>
          <a:xfrm>
            <a:off x="2205694" y="3216129"/>
            <a:ext cx="696546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9A9B8-B4FA-48AE-9A41-5F87101E6507}"/>
              </a:ext>
            </a:extLst>
          </p:cNvPr>
          <p:cNvSpPr/>
          <p:nvPr/>
        </p:nvSpPr>
        <p:spPr>
          <a:xfrm>
            <a:off x="170229" y="4415582"/>
            <a:ext cx="19431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Solar energy (DC )</a:t>
            </a:r>
            <a:endParaRPr lang="fr-CM" dirty="0"/>
          </a:p>
          <a:p>
            <a:pPr algn="ctr"/>
            <a:endParaRPr lang="en-US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17975E-F344-4D5B-AF9E-6DB2FD50BA93}"/>
              </a:ext>
            </a:extLst>
          </p:cNvPr>
          <p:cNvSpPr/>
          <p:nvPr/>
        </p:nvSpPr>
        <p:spPr>
          <a:xfrm>
            <a:off x="4983297" y="3291474"/>
            <a:ext cx="696546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94C41-44D3-4CCE-A6AD-5405F3F0E445}"/>
              </a:ext>
            </a:extLst>
          </p:cNvPr>
          <p:cNvSpPr/>
          <p:nvPr/>
        </p:nvSpPr>
        <p:spPr>
          <a:xfrm>
            <a:off x="3127652" y="4333390"/>
            <a:ext cx="15442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(DC to AC)</a:t>
            </a:r>
            <a:endParaRPr lang="fr-CM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869E82A-C030-4D9A-818B-9E9797CA6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31" y="2618890"/>
            <a:ext cx="1438275" cy="17145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CA1191E-6B32-4C50-8446-7FC5E4D18833}"/>
              </a:ext>
            </a:extLst>
          </p:cNvPr>
          <p:cNvSpPr txBox="1"/>
          <p:nvPr/>
        </p:nvSpPr>
        <p:spPr>
          <a:xfrm>
            <a:off x="3087799" y="3806206"/>
            <a:ext cx="9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ileron Thin" panose="00000300000000000000" pitchFamily="50" charset="0"/>
              </a:rPr>
              <a:t>inverter</a:t>
            </a:r>
            <a:endParaRPr lang="fr-CM" dirty="0">
              <a:latin typeface="Aileron Thin" panose="00000300000000000000" pitchFamily="50" charset="0"/>
            </a:endParaRP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90118F91-68C9-43B4-9CEF-06A08280B7A0}"/>
              </a:ext>
            </a:extLst>
          </p:cNvPr>
          <p:cNvSpPr/>
          <p:nvPr/>
        </p:nvSpPr>
        <p:spPr>
          <a:xfrm rot="5400000">
            <a:off x="9986306" y="3031463"/>
            <a:ext cx="696546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07AC43B0-23C5-4424-AE68-EC111E0E7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789" y="2537829"/>
            <a:ext cx="3800443" cy="150226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294A36C-81BB-4CE9-9B25-322A559FD8BD}"/>
              </a:ext>
            </a:extLst>
          </p:cNvPr>
          <p:cNvSpPr/>
          <p:nvPr/>
        </p:nvSpPr>
        <p:spPr>
          <a:xfrm>
            <a:off x="6322975" y="4251198"/>
            <a:ext cx="2812070" cy="45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Lithium-ion battery system</a:t>
            </a:r>
            <a:endParaRPr lang="fr-CM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8DF18D-12E1-4B46-9852-4B7E0C76F8A4}"/>
              </a:ext>
            </a:extLst>
          </p:cNvPr>
          <p:cNvSpPr txBox="1"/>
          <p:nvPr/>
        </p:nvSpPr>
        <p:spPr>
          <a:xfrm>
            <a:off x="9196630" y="4292294"/>
            <a:ext cx="281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electrical energy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454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39A-1EE7-4CF5-BF18-1A32A711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427779"/>
            <a:ext cx="10515600" cy="132556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dirty="0">
                <a:latin typeface="Berlin Sans FB Demi" panose="020E0802020502020306" pitchFamily="34" charset="0"/>
              </a:rPr>
              <a:t>How Unique is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41-CE36-4546-B146-B60D2875B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ras Demi ITC" panose="020B0805030504020804" pitchFamily="34" charset="0"/>
              </a:rPr>
              <a:t>Portability</a:t>
            </a:r>
          </a:p>
          <a:p>
            <a:r>
              <a:rPr lang="en-US" sz="3600" dirty="0">
                <a:latin typeface="Eras Demi ITC" panose="020B0805030504020804" pitchFamily="34" charset="0"/>
              </a:rPr>
              <a:t>Highly efficient</a:t>
            </a:r>
          </a:p>
          <a:p>
            <a:r>
              <a:rPr lang="en-US" sz="3600" dirty="0">
                <a:latin typeface="Eras Demi ITC" panose="020B0805030504020804" pitchFamily="34" charset="0"/>
              </a:rPr>
              <a:t>Makes of use renewable energy </a:t>
            </a:r>
            <a:r>
              <a:rPr lang="en-US" sz="3600" dirty="0" err="1">
                <a:latin typeface="Eras Demi ITC" panose="020B0805030504020804" pitchFamily="34" charset="0"/>
              </a:rPr>
              <a:t>resoures</a:t>
            </a:r>
            <a:endParaRPr lang="en-US" sz="3600" dirty="0">
              <a:latin typeface="Eras Demi ITC" panose="020B0805030504020804" pitchFamily="34" charset="0"/>
            </a:endParaRPr>
          </a:p>
          <a:p>
            <a:r>
              <a:rPr lang="en-US" sz="3600" dirty="0">
                <a:latin typeface="Eras Demi ITC" panose="020B0805030504020804" pitchFamily="34" charset="0"/>
              </a:rPr>
              <a:t>Easy to use and maintain</a:t>
            </a:r>
          </a:p>
        </p:txBody>
      </p:sp>
    </p:spTree>
    <p:extLst>
      <p:ext uri="{BB962C8B-B14F-4D97-AF65-F5344CB8AC3E}">
        <p14:creationId xmlns:p14="http://schemas.microsoft.com/office/powerpoint/2010/main" val="8066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39A-1EE7-4CF5-BF18-1A32A711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  <a:tabLst>
                <a:tab pos="2227263" algn="l"/>
              </a:tabLst>
            </a:pPr>
            <a:r>
              <a:rPr lang="en-US" b="1" dirty="0">
                <a:latin typeface="Berlin Sans FB Demi" panose="020E0802020502020306" pitchFamily="34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341-CE36-4546-B146-B60D2875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9780"/>
            <a:ext cx="10515600" cy="53694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53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287</Words>
  <Application>Microsoft Office PowerPoint</Application>
  <PresentationFormat>Grand écran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9" baseType="lpstr">
      <vt:lpstr>Aileron</vt:lpstr>
      <vt:lpstr>Aileron Black</vt:lpstr>
      <vt:lpstr>Aileron Thin</vt:lpstr>
      <vt:lpstr>Algerian</vt:lpstr>
      <vt:lpstr>Arial</vt:lpstr>
      <vt:lpstr>Bahnschrift</vt:lpstr>
      <vt:lpstr>Bauhaus 93</vt:lpstr>
      <vt:lpstr>Berlin Sans FB Demi</vt:lpstr>
      <vt:lpstr>Calibri</vt:lpstr>
      <vt:lpstr>Calibri Light</vt:lpstr>
      <vt:lpstr>Cooper Black</vt:lpstr>
      <vt:lpstr>Eras Demi ITC</vt:lpstr>
      <vt:lpstr>Wingdings</vt:lpstr>
      <vt:lpstr>Office Theme</vt:lpstr>
      <vt:lpstr>Présentation PowerPoint</vt:lpstr>
      <vt:lpstr>Présentation PowerPoint</vt:lpstr>
      <vt:lpstr>Présentation PowerPoint</vt:lpstr>
      <vt:lpstr>A big challenge for everyone in the world today is to have access to clean and affordable energy while minimizing the use of fuels which emit greenhouse gases.</vt:lpstr>
      <vt:lpstr>How would we solve this??</vt:lpstr>
      <vt:lpstr>Présentation PowerPoint</vt:lpstr>
      <vt:lpstr>Présentation PowerPoint</vt:lpstr>
      <vt:lpstr>How Unique is it??</vt:lpstr>
      <vt:lpstr>BUSINESS MODEL</vt:lpstr>
      <vt:lpstr>Présentation PowerPoint</vt:lpstr>
      <vt:lpstr>TRACTION (what have we achieved so far?)</vt:lpstr>
      <vt:lpstr>Présentation PowerPoint</vt:lpstr>
      <vt:lpstr>Conclusion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Lenovo 11e</cp:lastModifiedBy>
  <cp:revision>34</cp:revision>
  <dcterms:created xsi:type="dcterms:W3CDTF">2024-04-12T04:41:30Z</dcterms:created>
  <dcterms:modified xsi:type="dcterms:W3CDTF">2024-05-13T11:31:06Z</dcterms:modified>
</cp:coreProperties>
</file>