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handoutMasterIdLst>
    <p:handoutMasterId r:id="rId17"/>
  </p:handoutMasterIdLst>
  <p:sldIdLst>
    <p:sldId id="436" r:id="rId5"/>
    <p:sldId id="437" r:id="rId6"/>
    <p:sldId id="453" r:id="rId7"/>
    <p:sldId id="454" r:id="rId8"/>
    <p:sldId id="452" r:id="rId9"/>
    <p:sldId id="442" r:id="rId10"/>
    <p:sldId id="456" r:id="rId11"/>
    <p:sldId id="457" r:id="rId12"/>
    <p:sldId id="450" r:id="rId13"/>
    <p:sldId id="451" r:id="rId14"/>
    <p:sldId id="43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394" autoAdjust="0"/>
  </p:normalViewPr>
  <p:slideViewPr>
    <p:cSldViewPr snapToGrid="0">
      <p:cViewPr varScale="1">
        <p:scale>
          <a:sx n="102" d="100"/>
          <a:sy n="102" d="100"/>
        </p:scale>
        <p:origin x="126" y="18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F38F7-D1BE-4FB1-B174-7134A120E60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F71FCF8-9C4F-47C9-9D6E-5C66533EDDE6}">
      <dgm:prSet phldrT="[Text]"/>
      <dgm:spPr/>
      <dgm:t>
        <a:bodyPr/>
        <a:lstStyle/>
        <a:p>
          <a:r>
            <a:rPr lang="en-IN" dirty="0"/>
            <a:t>Increase in Spam</a:t>
          </a:r>
        </a:p>
      </dgm:t>
    </dgm:pt>
    <dgm:pt modelId="{FA149538-82DD-45DD-8274-14D9E1ED0490}" type="parTrans" cxnId="{1E5B0DA3-504C-4A1C-9072-BAC7E01940FB}">
      <dgm:prSet/>
      <dgm:spPr/>
      <dgm:t>
        <a:bodyPr/>
        <a:lstStyle/>
        <a:p>
          <a:endParaRPr lang="en-IN"/>
        </a:p>
      </dgm:t>
    </dgm:pt>
    <dgm:pt modelId="{0F35B5C7-224A-4ABB-85D7-7D9C72330C5E}" type="sibTrans" cxnId="{1E5B0DA3-504C-4A1C-9072-BAC7E01940FB}">
      <dgm:prSet/>
      <dgm:spPr/>
      <dgm:t>
        <a:bodyPr/>
        <a:lstStyle/>
        <a:p>
          <a:endParaRPr lang="en-IN"/>
        </a:p>
      </dgm:t>
    </dgm:pt>
    <dgm:pt modelId="{7FFBFF97-6268-4385-9297-C979B7A3F7A7}">
      <dgm:prSet phldrT="[Text]"/>
      <dgm:spPr/>
      <dgm:t>
        <a:bodyPr/>
        <a:lstStyle/>
        <a:p>
          <a:r>
            <a:rPr lang="en-IN" dirty="0"/>
            <a:t>Need for Automatic Detection</a:t>
          </a:r>
        </a:p>
      </dgm:t>
    </dgm:pt>
    <dgm:pt modelId="{7BD59BED-D956-4F12-91D8-57882BDD62D5}" type="parTrans" cxnId="{1FF4CD1E-B7D5-499A-A53D-E122BE7A35E0}">
      <dgm:prSet/>
      <dgm:spPr/>
      <dgm:t>
        <a:bodyPr/>
        <a:lstStyle/>
        <a:p>
          <a:endParaRPr lang="en-IN"/>
        </a:p>
      </dgm:t>
    </dgm:pt>
    <dgm:pt modelId="{394EAE8B-3A6B-46E5-858E-57F0AF4C4D28}" type="sibTrans" cxnId="{1FF4CD1E-B7D5-499A-A53D-E122BE7A35E0}">
      <dgm:prSet/>
      <dgm:spPr/>
      <dgm:t>
        <a:bodyPr/>
        <a:lstStyle/>
        <a:p>
          <a:endParaRPr lang="en-IN"/>
        </a:p>
      </dgm:t>
    </dgm:pt>
    <dgm:pt modelId="{B35B44D9-16A4-4B8D-8C1E-1DD8242E2DA2}" type="pres">
      <dgm:prSet presAssocID="{873F38F7-D1BE-4FB1-B174-7134A120E605}" presName="Name0" presStyleCnt="0">
        <dgm:presLayoutVars>
          <dgm:chMax val="7"/>
          <dgm:chPref val="7"/>
          <dgm:dir/>
        </dgm:presLayoutVars>
      </dgm:prSet>
      <dgm:spPr/>
    </dgm:pt>
    <dgm:pt modelId="{CAF1D9E2-E809-4211-BDC3-82A9F51AE287}" type="pres">
      <dgm:prSet presAssocID="{873F38F7-D1BE-4FB1-B174-7134A120E605}" presName="Name1" presStyleCnt="0"/>
      <dgm:spPr/>
    </dgm:pt>
    <dgm:pt modelId="{B38EAE35-DA97-463D-93B6-C974110CF90F}" type="pres">
      <dgm:prSet presAssocID="{873F38F7-D1BE-4FB1-B174-7134A120E605}" presName="cycle" presStyleCnt="0"/>
      <dgm:spPr/>
    </dgm:pt>
    <dgm:pt modelId="{62EEFC21-4275-4BE8-8E5A-D968A3E70DA2}" type="pres">
      <dgm:prSet presAssocID="{873F38F7-D1BE-4FB1-B174-7134A120E605}" presName="srcNode" presStyleLbl="node1" presStyleIdx="0" presStyleCnt="2"/>
      <dgm:spPr/>
    </dgm:pt>
    <dgm:pt modelId="{EDDD921A-A7C7-4E8B-AFE4-0069F30031D5}" type="pres">
      <dgm:prSet presAssocID="{873F38F7-D1BE-4FB1-B174-7134A120E605}" presName="conn" presStyleLbl="parChTrans1D2" presStyleIdx="0" presStyleCnt="1"/>
      <dgm:spPr/>
    </dgm:pt>
    <dgm:pt modelId="{F9FA3D51-EAF7-453F-A9CF-88CCF2C05E36}" type="pres">
      <dgm:prSet presAssocID="{873F38F7-D1BE-4FB1-B174-7134A120E605}" presName="extraNode" presStyleLbl="node1" presStyleIdx="0" presStyleCnt="2"/>
      <dgm:spPr/>
    </dgm:pt>
    <dgm:pt modelId="{8269B0C5-42F1-4D26-9613-E32A937CA193}" type="pres">
      <dgm:prSet presAssocID="{873F38F7-D1BE-4FB1-B174-7134A120E605}" presName="dstNode" presStyleLbl="node1" presStyleIdx="0" presStyleCnt="2"/>
      <dgm:spPr/>
    </dgm:pt>
    <dgm:pt modelId="{7C04A6A8-F3F0-4549-A498-B5FA298BE36E}" type="pres">
      <dgm:prSet presAssocID="{EF71FCF8-9C4F-47C9-9D6E-5C66533EDDE6}" presName="text_1" presStyleLbl="node1" presStyleIdx="0" presStyleCnt="2">
        <dgm:presLayoutVars>
          <dgm:bulletEnabled val="1"/>
        </dgm:presLayoutVars>
      </dgm:prSet>
      <dgm:spPr/>
    </dgm:pt>
    <dgm:pt modelId="{DC7BB6EB-7DB0-4D6D-9A00-1C39EB7BEA58}" type="pres">
      <dgm:prSet presAssocID="{EF71FCF8-9C4F-47C9-9D6E-5C66533EDDE6}" presName="accent_1" presStyleCnt="0"/>
      <dgm:spPr/>
    </dgm:pt>
    <dgm:pt modelId="{B98358CC-E25C-48C2-9673-BF2EACAAB4C1}" type="pres">
      <dgm:prSet presAssocID="{EF71FCF8-9C4F-47C9-9D6E-5C66533EDDE6}" presName="accentRepeatNode" presStyleLbl="solidFgAcc1" presStyleIdx="0" presStyleCnt="2"/>
      <dgm:spPr/>
    </dgm:pt>
    <dgm:pt modelId="{FCE3B2C9-66C0-4BBF-8032-B34DB096A6CF}" type="pres">
      <dgm:prSet presAssocID="{7FFBFF97-6268-4385-9297-C979B7A3F7A7}" presName="text_2" presStyleLbl="node1" presStyleIdx="1" presStyleCnt="2">
        <dgm:presLayoutVars>
          <dgm:bulletEnabled val="1"/>
        </dgm:presLayoutVars>
      </dgm:prSet>
      <dgm:spPr/>
    </dgm:pt>
    <dgm:pt modelId="{4194085D-3125-466D-B7D3-5F29B60CB2AA}" type="pres">
      <dgm:prSet presAssocID="{7FFBFF97-6268-4385-9297-C979B7A3F7A7}" presName="accent_2" presStyleCnt="0"/>
      <dgm:spPr/>
    </dgm:pt>
    <dgm:pt modelId="{5C60FB6D-782B-4344-94F6-3F3AD8EDA0E9}" type="pres">
      <dgm:prSet presAssocID="{7FFBFF97-6268-4385-9297-C979B7A3F7A7}" presName="accentRepeatNode" presStyleLbl="solidFgAcc1" presStyleIdx="1" presStyleCnt="2"/>
      <dgm:spPr/>
    </dgm:pt>
  </dgm:ptLst>
  <dgm:cxnLst>
    <dgm:cxn modelId="{10408D11-6FB7-4EC9-B32E-723D04FEA04E}" type="presOf" srcId="{7FFBFF97-6268-4385-9297-C979B7A3F7A7}" destId="{FCE3B2C9-66C0-4BBF-8032-B34DB096A6CF}" srcOrd="0" destOrd="0" presId="urn:microsoft.com/office/officeart/2008/layout/VerticalCurvedList"/>
    <dgm:cxn modelId="{1FF4CD1E-B7D5-499A-A53D-E122BE7A35E0}" srcId="{873F38F7-D1BE-4FB1-B174-7134A120E605}" destId="{7FFBFF97-6268-4385-9297-C979B7A3F7A7}" srcOrd="1" destOrd="0" parTransId="{7BD59BED-D956-4F12-91D8-57882BDD62D5}" sibTransId="{394EAE8B-3A6B-46E5-858E-57F0AF4C4D28}"/>
    <dgm:cxn modelId="{4B272D46-5013-4037-8114-145AF31C4CD4}" type="presOf" srcId="{EF71FCF8-9C4F-47C9-9D6E-5C66533EDDE6}" destId="{7C04A6A8-F3F0-4549-A498-B5FA298BE36E}" srcOrd="0" destOrd="0" presId="urn:microsoft.com/office/officeart/2008/layout/VerticalCurvedList"/>
    <dgm:cxn modelId="{84BE934C-217E-4F2D-9973-67C27E37D296}" type="presOf" srcId="{0F35B5C7-224A-4ABB-85D7-7D9C72330C5E}" destId="{EDDD921A-A7C7-4E8B-AFE4-0069F30031D5}" srcOrd="0" destOrd="0" presId="urn:microsoft.com/office/officeart/2008/layout/VerticalCurvedList"/>
    <dgm:cxn modelId="{FF321B54-82C8-499F-A084-7CD9423FC515}" type="presOf" srcId="{873F38F7-D1BE-4FB1-B174-7134A120E605}" destId="{B35B44D9-16A4-4B8D-8C1E-1DD8242E2DA2}" srcOrd="0" destOrd="0" presId="urn:microsoft.com/office/officeart/2008/layout/VerticalCurvedList"/>
    <dgm:cxn modelId="{1E5B0DA3-504C-4A1C-9072-BAC7E01940FB}" srcId="{873F38F7-D1BE-4FB1-B174-7134A120E605}" destId="{EF71FCF8-9C4F-47C9-9D6E-5C66533EDDE6}" srcOrd="0" destOrd="0" parTransId="{FA149538-82DD-45DD-8274-14D9E1ED0490}" sibTransId="{0F35B5C7-224A-4ABB-85D7-7D9C72330C5E}"/>
    <dgm:cxn modelId="{057048C6-C204-407A-9A9B-95A938949FD7}" type="presParOf" srcId="{B35B44D9-16A4-4B8D-8C1E-1DD8242E2DA2}" destId="{CAF1D9E2-E809-4211-BDC3-82A9F51AE287}" srcOrd="0" destOrd="0" presId="urn:microsoft.com/office/officeart/2008/layout/VerticalCurvedList"/>
    <dgm:cxn modelId="{B3E69646-0879-4169-A152-61D0B6DAD37F}" type="presParOf" srcId="{CAF1D9E2-E809-4211-BDC3-82A9F51AE287}" destId="{B38EAE35-DA97-463D-93B6-C974110CF90F}" srcOrd="0" destOrd="0" presId="urn:microsoft.com/office/officeart/2008/layout/VerticalCurvedList"/>
    <dgm:cxn modelId="{C0E53E6E-1AF1-47A3-AD8D-DCFB1CCA1914}" type="presParOf" srcId="{B38EAE35-DA97-463D-93B6-C974110CF90F}" destId="{62EEFC21-4275-4BE8-8E5A-D968A3E70DA2}" srcOrd="0" destOrd="0" presId="urn:microsoft.com/office/officeart/2008/layout/VerticalCurvedList"/>
    <dgm:cxn modelId="{E278A4AF-4695-4890-9FBC-35151A9DC8D1}" type="presParOf" srcId="{B38EAE35-DA97-463D-93B6-C974110CF90F}" destId="{EDDD921A-A7C7-4E8B-AFE4-0069F30031D5}" srcOrd="1" destOrd="0" presId="urn:microsoft.com/office/officeart/2008/layout/VerticalCurvedList"/>
    <dgm:cxn modelId="{1CB7EF47-F825-4BB4-B0C7-4140045B841D}" type="presParOf" srcId="{B38EAE35-DA97-463D-93B6-C974110CF90F}" destId="{F9FA3D51-EAF7-453F-A9CF-88CCF2C05E36}" srcOrd="2" destOrd="0" presId="urn:microsoft.com/office/officeart/2008/layout/VerticalCurvedList"/>
    <dgm:cxn modelId="{91B6E7E2-8938-4FEE-8558-CFA8C88C7A79}" type="presParOf" srcId="{B38EAE35-DA97-463D-93B6-C974110CF90F}" destId="{8269B0C5-42F1-4D26-9613-E32A937CA193}" srcOrd="3" destOrd="0" presId="urn:microsoft.com/office/officeart/2008/layout/VerticalCurvedList"/>
    <dgm:cxn modelId="{4104AA8D-E603-4CA4-91F3-B72B5D437106}" type="presParOf" srcId="{CAF1D9E2-E809-4211-BDC3-82A9F51AE287}" destId="{7C04A6A8-F3F0-4549-A498-B5FA298BE36E}" srcOrd="1" destOrd="0" presId="urn:microsoft.com/office/officeart/2008/layout/VerticalCurvedList"/>
    <dgm:cxn modelId="{F84BA51C-19F4-4100-984F-274F2D30DF65}" type="presParOf" srcId="{CAF1D9E2-E809-4211-BDC3-82A9F51AE287}" destId="{DC7BB6EB-7DB0-4D6D-9A00-1C39EB7BEA58}" srcOrd="2" destOrd="0" presId="urn:microsoft.com/office/officeart/2008/layout/VerticalCurvedList"/>
    <dgm:cxn modelId="{DBC3A349-CACD-43CA-AD8C-F0C17959B9D5}" type="presParOf" srcId="{DC7BB6EB-7DB0-4D6D-9A00-1C39EB7BEA58}" destId="{B98358CC-E25C-48C2-9673-BF2EACAAB4C1}" srcOrd="0" destOrd="0" presId="urn:microsoft.com/office/officeart/2008/layout/VerticalCurvedList"/>
    <dgm:cxn modelId="{DA3095AB-B7F4-4D7A-93BD-D97612A2B639}" type="presParOf" srcId="{CAF1D9E2-E809-4211-BDC3-82A9F51AE287}" destId="{FCE3B2C9-66C0-4BBF-8032-B34DB096A6CF}" srcOrd="3" destOrd="0" presId="urn:microsoft.com/office/officeart/2008/layout/VerticalCurvedList"/>
    <dgm:cxn modelId="{DFCE538A-0AAC-4391-BD95-A79E4B847A0E}" type="presParOf" srcId="{CAF1D9E2-E809-4211-BDC3-82A9F51AE287}" destId="{4194085D-3125-466D-B7D3-5F29B60CB2AA}" srcOrd="4" destOrd="0" presId="urn:microsoft.com/office/officeart/2008/layout/VerticalCurvedList"/>
    <dgm:cxn modelId="{E5401D8E-B884-4A96-A424-FDF7312348F3}" type="presParOf" srcId="{4194085D-3125-466D-B7D3-5F29B60CB2AA}" destId="{5C60FB6D-782B-4344-94F6-3F3AD8EDA0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E8FF6-2B47-4712-9D3D-015F354F643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2D8A77D-562F-4C71-B213-1A2A225BA942}">
      <dgm:prSet phldrT="[Text]"/>
      <dgm:spPr/>
      <dgm:t>
        <a:bodyPr/>
        <a:lstStyle/>
        <a:p>
          <a:r>
            <a:rPr lang="en-IN" dirty="0"/>
            <a:t>Data Collection</a:t>
          </a:r>
        </a:p>
      </dgm:t>
    </dgm:pt>
    <dgm:pt modelId="{1EB86106-E179-4463-A60F-0DD85A7FD113}" type="parTrans" cxnId="{0AE145FE-80B3-4CCA-87D4-3F8E0346162A}">
      <dgm:prSet/>
      <dgm:spPr/>
      <dgm:t>
        <a:bodyPr/>
        <a:lstStyle/>
        <a:p>
          <a:endParaRPr lang="en-IN"/>
        </a:p>
      </dgm:t>
    </dgm:pt>
    <dgm:pt modelId="{A45E9869-DC6F-4DE6-8261-1F954DE5B32F}" type="sibTrans" cxnId="{0AE145FE-80B3-4CCA-87D4-3F8E0346162A}">
      <dgm:prSet/>
      <dgm:spPr/>
      <dgm:t>
        <a:bodyPr/>
        <a:lstStyle/>
        <a:p>
          <a:endParaRPr lang="en-IN"/>
        </a:p>
      </dgm:t>
    </dgm:pt>
    <dgm:pt modelId="{71A8E206-657E-4694-AF2F-E2072784F89B}">
      <dgm:prSet phldrT="[Text]" custT="1"/>
      <dgm:spPr/>
      <dgm:t>
        <a:bodyPr/>
        <a:lstStyle/>
        <a:p>
          <a:r>
            <a:rPr lang="en-GB" sz="1100" dirty="0"/>
            <a:t>A dataset containing 5,575 messages, including both spam and ham messages, has been collected from Kaggle</a:t>
          </a:r>
          <a:endParaRPr lang="en-IN" sz="1100" dirty="0"/>
        </a:p>
      </dgm:t>
    </dgm:pt>
    <dgm:pt modelId="{F1FA2CCD-A46E-4284-A0B5-AB24E2AC29CB}" type="parTrans" cxnId="{0E039FE7-B891-4439-8578-EFC69D12C3DF}">
      <dgm:prSet/>
      <dgm:spPr/>
      <dgm:t>
        <a:bodyPr/>
        <a:lstStyle/>
        <a:p>
          <a:endParaRPr lang="en-IN"/>
        </a:p>
      </dgm:t>
    </dgm:pt>
    <dgm:pt modelId="{733C11A1-8D1F-49DA-918D-17B0BD819848}" type="sibTrans" cxnId="{0E039FE7-B891-4439-8578-EFC69D12C3DF}">
      <dgm:prSet/>
      <dgm:spPr/>
      <dgm:t>
        <a:bodyPr/>
        <a:lstStyle/>
        <a:p>
          <a:endParaRPr lang="en-IN"/>
        </a:p>
      </dgm:t>
    </dgm:pt>
    <dgm:pt modelId="{2FC7549B-3C6D-4156-A86E-A8AB4A7CDE76}">
      <dgm:prSet phldrT="[Text]"/>
      <dgm:spPr/>
      <dgm:t>
        <a:bodyPr/>
        <a:lstStyle/>
        <a:p>
          <a:pPr>
            <a:buFont typeface="Wingdings" panose="05000000000000000000" pitchFamily="2" charset="2"/>
            <a:buChar char="q"/>
          </a:pPr>
          <a:r>
            <a:rPr lang="en-US" b="1" dirty="0"/>
            <a:t>DATA PRE-PROCESSING</a:t>
          </a:r>
          <a:endParaRPr lang="en-IN" dirty="0"/>
        </a:p>
      </dgm:t>
    </dgm:pt>
    <dgm:pt modelId="{909485FD-A87F-42DE-A779-84E157B7C96D}" type="parTrans" cxnId="{3B29C69F-D6B7-45DA-A672-5EA5AC6498D9}">
      <dgm:prSet/>
      <dgm:spPr/>
      <dgm:t>
        <a:bodyPr/>
        <a:lstStyle/>
        <a:p>
          <a:endParaRPr lang="en-IN"/>
        </a:p>
      </dgm:t>
    </dgm:pt>
    <dgm:pt modelId="{8719E78E-97F4-4398-B1AD-6FABE99FB819}" type="sibTrans" cxnId="{3B29C69F-D6B7-45DA-A672-5EA5AC6498D9}">
      <dgm:prSet/>
      <dgm:spPr/>
      <dgm:t>
        <a:bodyPr/>
        <a:lstStyle/>
        <a:p>
          <a:endParaRPr lang="en-IN"/>
        </a:p>
      </dgm:t>
    </dgm:pt>
    <dgm:pt modelId="{A2192804-5403-4D59-ADAA-DCD3D91AA93A}">
      <dgm:prSet phldrT="[Text]" custT="1"/>
      <dgm:spPr/>
      <dgm:t>
        <a:bodyPr/>
        <a:lstStyle/>
        <a:p>
          <a:pPr>
            <a:buFont typeface="Arial" panose="020B0604020202020204" pitchFamily="34" charset="0"/>
            <a:buChar char="•"/>
          </a:pPr>
          <a:r>
            <a:rPr lang="en-GB" sz="1100" dirty="0"/>
            <a:t>Lowercasing: Convert all text to lowercase for consistency.</a:t>
          </a:r>
          <a:endParaRPr lang="en-IN" sz="1100" dirty="0"/>
        </a:p>
      </dgm:t>
    </dgm:pt>
    <dgm:pt modelId="{61A373F8-290E-4E2E-A776-A94D8F545E48}" type="parTrans" cxnId="{07522C82-36D7-4DB5-BFA1-CECA9074B978}">
      <dgm:prSet/>
      <dgm:spPr/>
      <dgm:t>
        <a:bodyPr/>
        <a:lstStyle/>
        <a:p>
          <a:endParaRPr lang="en-IN"/>
        </a:p>
      </dgm:t>
    </dgm:pt>
    <dgm:pt modelId="{03E1D1A9-F1FE-440E-A029-60761936B7EE}" type="sibTrans" cxnId="{07522C82-36D7-4DB5-BFA1-CECA9074B978}">
      <dgm:prSet/>
      <dgm:spPr/>
      <dgm:t>
        <a:bodyPr/>
        <a:lstStyle/>
        <a:p>
          <a:endParaRPr lang="en-IN"/>
        </a:p>
      </dgm:t>
    </dgm:pt>
    <dgm:pt modelId="{3B09E007-3D7F-4B66-8E0B-1D70B2751FF2}">
      <dgm:prSet phldrT="[Text]" custT="1"/>
      <dgm:spPr/>
      <dgm:t>
        <a:bodyPr/>
        <a:lstStyle/>
        <a:p>
          <a:r>
            <a:rPr lang="en-GB" sz="1100" dirty="0"/>
            <a:t>Handling Missing Values: Address missing values by removal, replacement with "unknown," or using the most common word</a:t>
          </a:r>
          <a:endParaRPr lang="en-IN" sz="1100" dirty="0"/>
        </a:p>
      </dgm:t>
    </dgm:pt>
    <dgm:pt modelId="{03A98C64-50F0-4EF1-962B-2DDA0724723F}" type="parTrans" cxnId="{83135C18-0C3A-4F87-B33F-CD22AC4708B1}">
      <dgm:prSet/>
      <dgm:spPr/>
      <dgm:t>
        <a:bodyPr/>
        <a:lstStyle/>
        <a:p>
          <a:endParaRPr lang="en-IN"/>
        </a:p>
      </dgm:t>
    </dgm:pt>
    <dgm:pt modelId="{45D72A12-D0B3-48FB-9BD5-D337100F7095}" type="sibTrans" cxnId="{83135C18-0C3A-4F87-B33F-CD22AC4708B1}">
      <dgm:prSet/>
      <dgm:spPr/>
      <dgm:t>
        <a:bodyPr/>
        <a:lstStyle/>
        <a:p>
          <a:endParaRPr lang="en-IN"/>
        </a:p>
      </dgm:t>
    </dgm:pt>
    <dgm:pt modelId="{59798CDA-FFFD-4891-B5D8-1246D584D3A2}">
      <dgm:prSet phldrT="[Text]"/>
      <dgm:spPr/>
      <dgm:t>
        <a:bodyPr/>
        <a:lstStyle/>
        <a:p>
          <a:pPr>
            <a:buFont typeface="Wingdings" panose="05000000000000000000" pitchFamily="2" charset="2"/>
            <a:buChar char="q"/>
          </a:pPr>
          <a:r>
            <a:rPr lang="en-GB" b="1" dirty="0"/>
            <a:t>MACHINE LEARNING ALGORITHM</a:t>
          </a:r>
          <a:endParaRPr lang="en-IN" dirty="0"/>
        </a:p>
      </dgm:t>
    </dgm:pt>
    <dgm:pt modelId="{EF691DA5-D04D-4A09-B73A-A3077249DFEA}" type="parTrans" cxnId="{EE12305E-DDA0-4F9D-B3CE-2A3C142E6D0D}">
      <dgm:prSet/>
      <dgm:spPr/>
      <dgm:t>
        <a:bodyPr/>
        <a:lstStyle/>
        <a:p>
          <a:endParaRPr lang="en-IN"/>
        </a:p>
      </dgm:t>
    </dgm:pt>
    <dgm:pt modelId="{9AF246F0-858A-4A16-9ABA-DAA9C4693579}" type="sibTrans" cxnId="{EE12305E-DDA0-4F9D-B3CE-2A3C142E6D0D}">
      <dgm:prSet/>
      <dgm:spPr/>
      <dgm:t>
        <a:bodyPr/>
        <a:lstStyle/>
        <a:p>
          <a:endParaRPr lang="en-IN"/>
        </a:p>
      </dgm:t>
    </dgm:pt>
    <dgm:pt modelId="{F478E9F5-986E-49CA-8B0B-4A7B83458855}">
      <dgm:prSet phldrT="[Text]"/>
      <dgm:spPr/>
      <dgm:t>
        <a:bodyPr/>
        <a:lstStyle/>
        <a:p>
          <a:r>
            <a:rPr lang="en-GB" b="1" dirty="0"/>
            <a:t>DEPLOYMENT</a:t>
          </a:r>
          <a:endParaRPr lang="en-IN" dirty="0"/>
        </a:p>
      </dgm:t>
    </dgm:pt>
    <dgm:pt modelId="{36574A13-7605-4B3A-800E-6F9E1EEF350F}" type="parTrans" cxnId="{1FE09166-B07D-45D3-8FFF-347CD5791EC1}">
      <dgm:prSet/>
      <dgm:spPr/>
      <dgm:t>
        <a:bodyPr/>
        <a:lstStyle/>
        <a:p>
          <a:endParaRPr lang="en-IN"/>
        </a:p>
      </dgm:t>
    </dgm:pt>
    <dgm:pt modelId="{B8EFA7F9-8D5F-4790-AE9C-1DD23BD895AF}" type="sibTrans" cxnId="{1FE09166-B07D-45D3-8FFF-347CD5791EC1}">
      <dgm:prSet/>
      <dgm:spPr/>
      <dgm:t>
        <a:bodyPr/>
        <a:lstStyle/>
        <a:p>
          <a:endParaRPr lang="en-IN"/>
        </a:p>
      </dgm:t>
    </dgm:pt>
    <dgm:pt modelId="{DE24850E-A124-4335-8A23-5626D1790E25}">
      <dgm:prSet phldrT="[Text]" custT="1"/>
      <dgm:spPr/>
      <dgm:t>
        <a:bodyPr/>
        <a:lstStyle/>
        <a:p>
          <a:pPr>
            <a:buFont typeface="Arial" panose="020B0604020202020204" pitchFamily="34" charset="0"/>
            <a:buChar char="•"/>
          </a:pPr>
          <a:r>
            <a:rPr lang="en-GB" sz="1100" b="0" dirty="0"/>
            <a:t>Naive Bayes</a:t>
          </a:r>
          <a:endParaRPr lang="en-IN" sz="1100" b="0" dirty="0"/>
        </a:p>
      </dgm:t>
    </dgm:pt>
    <dgm:pt modelId="{1B9E4E6C-CBFD-4D53-B3A0-C3773CFDEA2E}" type="parTrans" cxnId="{9E51B71C-92EA-4911-851C-7FB9FA8A8E62}">
      <dgm:prSet/>
      <dgm:spPr/>
      <dgm:t>
        <a:bodyPr/>
        <a:lstStyle/>
        <a:p>
          <a:endParaRPr lang="en-IN"/>
        </a:p>
      </dgm:t>
    </dgm:pt>
    <dgm:pt modelId="{12FDE8CF-D639-4FE5-BA4D-AD42633143A5}" type="sibTrans" cxnId="{9E51B71C-92EA-4911-851C-7FB9FA8A8E62}">
      <dgm:prSet/>
      <dgm:spPr/>
      <dgm:t>
        <a:bodyPr/>
        <a:lstStyle/>
        <a:p>
          <a:endParaRPr lang="en-IN"/>
        </a:p>
      </dgm:t>
    </dgm:pt>
    <dgm:pt modelId="{F70ED736-56FE-48B1-AB40-D3CB4C825304}">
      <dgm:prSet phldrT="[Text]"/>
      <dgm:spPr/>
      <dgm:t>
        <a:bodyPr/>
        <a:lstStyle/>
        <a:p>
          <a:r>
            <a:rPr lang="en-IN" dirty="0"/>
            <a:t>EVALUATION</a:t>
          </a:r>
        </a:p>
      </dgm:t>
    </dgm:pt>
    <dgm:pt modelId="{1E08176C-0F20-4A4C-977F-7A93F9972D89}" type="parTrans" cxnId="{00713D73-7713-4124-B564-45524B053FD9}">
      <dgm:prSet/>
      <dgm:spPr/>
      <dgm:t>
        <a:bodyPr/>
        <a:lstStyle/>
        <a:p>
          <a:endParaRPr lang="en-IN"/>
        </a:p>
      </dgm:t>
    </dgm:pt>
    <dgm:pt modelId="{69709896-63A1-4E69-9373-9AD907ED3EBF}" type="sibTrans" cxnId="{00713D73-7713-4124-B564-45524B053FD9}">
      <dgm:prSet/>
      <dgm:spPr/>
      <dgm:t>
        <a:bodyPr/>
        <a:lstStyle/>
        <a:p>
          <a:endParaRPr lang="en-IN"/>
        </a:p>
      </dgm:t>
    </dgm:pt>
    <dgm:pt modelId="{ADBE8D67-0A64-4A90-BC9F-78EA0E7645FD}">
      <dgm:prSet phldrT="[Text]" custT="1"/>
      <dgm:spPr/>
      <dgm:t>
        <a:bodyPr/>
        <a:lstStyle/>
        <a:p>
          <a:endParaRPr lang="en-IN" sz="1200" b="0" dirty="0"/>
        </a:p>
      </dgm:t>
    </dgm:pt>
    <dgm:pt modelId="{B095EFA8-972B-469E-9F46-6D0D9C50FF39}" type="parTrans" cxnId="{996316C7-ECE9-4192-B374-3FA64DC6760D}">
      <dgm:prSet/>
      <dgm:spPr/>
      <dgm:t>
        <a:bodyPr/>
        <a:lstStyle/>
        <a:p>
          <a:endParaRPr lang="en-IN"/>
        </a:p>
      </dgm:t>
    </dgm:pt>
    <dgm:pt modelId="{32BEF506-2A4C-40D2-B28A-73EAF49C2DC2}" type="sibTrans" cxnId="{996316C7-ECE9-4192-B374-3FA64DC6760D}">
      <dgm:prSet/>
      <dgm:spPr/>
      <dgm:t>
        <a:bodyPr/>
        <a:lstStyle/>
        <a:p>
          <a:endParaRPr lang="en-IN"/>
        </a:p>
      </dgm:t>
    </dgm:pt>
    <dgm:pt modelId="{0129B0C0-F641-44C0-A780-C2F06E9DF210}">
      <dgm:prSet phldrT="[Text]" custT="1"/>
      <dgm:spPr/>
      <dgm:t>
        <a:bodyPr/>
        <a:lstStyle/>
        <a:p>
          <a:endParaRPr lang="en-IN" sz="1100" b="0" dirty="0"/>
        </a:p>
      </dgm:t>
    </dgm:pt>
    <dgm:pt modelId="{3D8B62FF-2B8F-4239-9716-E5F934097CA0}" type="parTrans" cxnId="{DC0D67F1-C2F0-4D71-9F06-0BA6DA40F94A}">
      <dgm:prSet/>
      <dgm:spPr/>
      <dgm:t>
        <a:bodyPr/>
        <a:lstStyle/>
        <a:p>
          <a:endParaRPr lang="en-IN"/>
        </a:p>
      </dgm:t>
    </dgm:pt>
    <dgm:pt modelId="{99836C1C-ED76-4F31-86E8-312CABDC77D2}" type="sibTrans" cxnId="{DC0D67F1-C2F0-4D71-9F06-0BA6DA40F94A}">
      <dgm:prSet/>
      <dgm:spPr/>
      <dgm:t>
        <a:bodyPr/>
        <a:lstStyle/>
        <a:p>
          <a:endParaRPr lang="en-IN"/>
        </a:p>
      </dgm:t>
    </dgm:pt>
    <dgm:pt modelId="{1D26DC73-2261-4A2B-A8FD-F57BA2413A62}">
      <dgm:prSet phldrT="[Text]" custT="1"/>
      <dgm:spPr/>
      <dgm:t>
        <a:bodyPr/>
        <a:lstStyle/>
        <a:p>
          <a:pPr>
            <a:buFont typeface="Arial" panose="020B0604020202020204" pitchFamily="34" charset="0"/>
            <a:buChar char="•"/>
          </a:pPr>
          <a:r>
            <a:rPr lang="en-GB" sz="1100" dirty="0"/>
            <a:t>Normalization: Standardize text features, such as word frequencies, to improve performance.</a:t>
          </a:r>
          <a:endParaRPr lang="en-IN" sz="1100" dirty="0"/>
        </a:p>
      </dgm:t>
    </dgm:pt>
    <dgm:pt modelId="{20A6BAA2-E478-490B-9EDB-77AC9F516A8D}" type="parTrans" cxnId="{32665E3F-923C-41B2-B153-5B85F7800187}">
      <dgm:prSet/>
      <dgm:spPr/>
      <dgm:t>
        <a:bodyPr/>
        <a:lstStyle/>
        <a:p>
          <a:endParaRPr lang="en-IN"/>
        </a:p>
      </dgm:t>
    </dgm:pt>
    <dgm:pt modelId="{0EF90FDB-1086-4F45-8978-B37B2D1546D3}" type="sibTrans" cxnId="{32665E3F-923C-41B2-B153-5B85F7800187}">
      <dgm:prSet/>
      <dgm:spPr/>
      <dgm:t>
        <a:bodyPr/>
        <a:lstStyle/>
        <a:p>
          <a:endParaRPr lang="en-IN"/>
        </a:p>
      </dgm:t>
    </dgm:pt>
    <dgm:pt modelId="{1AFF09D3-27E3-4F66-A018-7B531D53A0AA}">
      <dgm:prSet custT="1"/>
      <dgm:spPr/>
      <dgm:t>
        <a:bodyPr/>
        <a:lstStyle/>
        <a:p>
          <a:r>
            <a:rPr lang="en-GB" sz="1200" b="0" dirty="0"/>
            <a:t>Developed an interactive interface that predicts whether entered messages are spam or ham.</a:t>
          </a:r>
        </a:p>
      </dgm:t>
    </dgm:pt>
    <dgm:pt modelId="{CF9892B8-FEBC-4983-9F72-2B3D5AE91BA0}" type="parTrans" cxnId="{A3C661AF-A569-4E80-9640-44955760CF4B}">
      <dgm:prSet/>
      <dgm:spPr/>
      <dgm:t>
        <a:bodyPr/>
        <a:lstStyle/>
        <a:p>
          <a:endParaRPr lang="en-IN"/>
        </a:p>
      </dgm:t>
    </dgm:pt>
    <dgm:pt modelId="{DDBD89B8-F9AF-4731-8490-965A6B2436D5}" type="sibTrans" cxnId="{A3C661AF-A569-4E80-9640-44955760CF4B}">
      <dgm:prSet/>
      <dgm:spPr/>
      <dgm:t>
        <a:bodyPr/>
        <a:lstStyle/>
        <a:p>
          <a:endParaRPr lang="en-IN"/>
        </a:p>
      </dgm:t>
    </dgm:pt>
    <dgm:pt modelId="{F0216F8E-9609-43DF-83A4-FF1D8EE172A6}">
      <dgm:prSet custT="1"/>
      <dgm:spPr/>
      <dgm:t>
        <a:bodyPr/>
        <a:lstStyle/>
        <a:p>
          <a:r>
            <a:rPr lang="en-GB" sz="1100" b="0" dirty="0"/>
            <a:t>Accuracy Score : The proportion of true results among the total number of cases examined.</a:t>
          </a:r>
        </a:p>
      </dgm:t>
    </dgm:pt>
    <dgm:pt modelId="{AD05B686-4721-4194-B50F-31162186241C}" type="parTrans" cxnId="{EF4BB97D-CC3F-447E-9403-31F9FC1C782B}">
      <dgm:prSet/>
      <dgm:spPr/>
      <dgm:t>
        <a:bodyPr/>
        <a:lstStyle/>
        <a:p>
          <a:endParaRPr lang="en-IN"/>
        </a:p>
      </dgm:t>
    </dgm:pt>
    <dgm:pt modelId="{21F4D82A-CD7B-4A79-93FB-BF5996DBD99D}" type="sibTrans" cxnId="{EF4BB97D-CC3F-447E-9403-31F9FC1C782B}">
      <dgm:prSet/>
      <dgm:spPr/>
      <dgm:t>
        <a:bodyPr/>
        <a:lstStyle/>
        <a:p>
          <a:endParaRPr lang="en-IN"/>
        </a:p>
      </dgm:t>
    </dgm:pt>
    <dgm:pt modelId="{3FDB96D9-3329-4D6C-8DB0-B3ACEF62B65F}">
      <dgm:prSet custT="1"/>
      <dgm:spPr/>
      <dgm:t>
        <a:bodyPr/>
        <a:lstStyle/>
        <a:p>
          <a:pPr>
            <a:buFont typeface="Arial" panose="020B0604020202020204" pitchFamily="34" charset="0"/>
            <a:buChar char="•"/>
          </a:pPr>
          <a:r>
            <a:rPr lang="en-GB" sz="1100" b="0" dirty="0"/>
            <a:t>Precision Score : The proportion of true positive results among all positive results predicted by the classifier and results in confusion matrix. </a:t>
          </a:r>
        </a:p>
      </dgm:t>
    </dgm:pt>
    <dgm:pt modelId="{1EE6FA7B-B33A-4FA1-A3DB-20B84A153253}" type="parTrans" cxnId="{DD60879C-CF1E-4169-BF4C-A74C64FB9285}">
      <dgm:prSet/>
      <dgm:spPr/>
      <dgm:t>
        <a:bodyPr/>
        <a:lstStyle/>
        <a:p>
          <a:endParaRPr lang="en-IN"/>
        </a:p>
      </dgm:t>
    </dgm:pt>
    <dgm:pt modelId="{86CB6670-C10C-4FFD-81B2-1E3509767271}" type="sibTrans" cxnId="{DD60879C-CF1E-4169-BF4C-A74C64FB9285}">
      <dgm:prSet/>
      <dgm:spPr/>
      <dgm:t>
        <a:bodyPr/>
        <a:lstStyle/>
        <a:p>
          <a:endParaRPr lang="en-IN"/>
        </a:p>
      </dgm:t>
    </dgm:pt>
    <dgm:pt modelId="{D9007186-354E-426F-80FB-6AC05AC301EC}">
      <dgm:prSet custT="1"/>
      <dgm:spPr/>
      <dgm:t>
        <a:bodyPr/>
        <a:lstStyle/>
        <a:p>
          <a:pPr>
            <a:buFont typeface="Arial" panose="020B0604020202020204" pitchFamily="34" charset="0"/>
            <a:buChar char="•"/>
          </a:pPr>
          <a:endParaRPr lang="en-GB" sz="1100" b="0" dirty="0"/>
        </a:p>
      </dgm:t>
    </dgm:pt>
    <dgm:pt modelId="{664B3D97-7130-4C34-A9C7-8ECCB188EA35}" type="parTrans" cxnId="{F3AD12E4-CCBE-4C09-9332-BA92E9C32766}">
      <dgm:prSet/>
      <dgm:spPr/>
      <dgm:t>
        <a:bodyPr/>
        <a:lstStyle/>
        <a:p>
          <a:endParaRPr lang="en-IN"/>
        </a:p>
      </dgm:t>
    </dgm:pt>
    <dgm:pt modelId="{10453399-80DE-460C-82B2-DC1595C736FF}" type="sibTrans" cxnId="{F3AD12E4-CCBE-4C09-9332-BA92E9C32766}">
      <dgm:prSet/>
      <dgm:spPr/>
      <dgm:t>
        <a:bodyPr/>
        <a:lstStyle/>
        <a:p>
          <a:endParaRPr lang="en-IN"/>
        </a:p>
      </dgm:t>
    </dgm:pt>
    <dgm:pt modelId="{FA54888B-26FE-4455-9AC5-B06387D70D83}">
      <dgm:prSet custT="1"/>
      <dgm:spPr/>
      <dgm:t>
        <a:bodyPr/>
        <a:lstStyle/>
        <a:p>
          <a:pPr>
            <a:buFont typeface="Arial" panose="020B0604020202020204" pitchFamily="34" charset="0"/>
            <a:buChar char="•"/>
          </a:pPr>
          <a:r>
            <a:rPr lang="en-GB" sz="1100" b="0" dirty="0"/>
            <a:t>Vector Machine (SVM)</a:t>
          </a:r>
        </a:p>
      </dgm:t>
    </dgm:pt>
    <dgm:pt modelId="{13C9D05E-C469-4B2D-B98D-0A06C534AD5F}" type="parTrans" cxnId="{72D1D95B-009B-4216-B2AC-E4C469A95C10}">
      <dgm:prSet/>
      <dgm:spPr/>
      <dgm:t>
        <a:bodyPr/>
        <a:lstStyle/>
        <a:p>
          <a:endParaRPr lang="en-IN"/>
        </a:p>
      </dgm:t>
    </dgm:pt>
    <dgm:pt modelId="{42979F5C-B8B2-4215-AE0F-DF29C2B6B3F2}" type="sibTrans" cxnId="{72D1D95B-009B-4216-B2AC-E4C469A95C10}">
      <dgm:prSet/>
      <dgm:spPr/>
      <dgm:t>
        <a:bodyPr/>
        <a:lstStyle/>
        <a:p>
          <a:endParaRPr lang="en-IN"/>
        </a:p>
      </dgm:t>
    </dgm:pt>
    <dgm:pt modelId="{ECC56755-9F0E-4786-89DC-3775BC48B8B0}">
      <dgm:prSet custT="1"/>
      <dgm:spPr/>
      <dgm:t>
        <a:bodyPr/>
        <a:lstStyle/>
        <a:p>
          <a:pPr>
            <a:buFont typeface="Arial" panose="020B0604020202020204" pitchFamily="34" charset="0"/>
            <a:buChar char="•"/>
          </a:pPr>
          <a:r>
            <a:rPr lang="en-GB" sz="1100" b="0" dirty="0"/>
            <a:t>Decision Tree </a:t>
          </a:r>
        </a:p>
      </dgm:t>
    </dgm:pt>
    <dgm:pt modelId="{7E874E2D-C6F8-4A51-81DC-9D75AF3716E5}" type="parTrans" cxnId="{FDBF7E24-BA57-4F6C-BAE6-98169859C2AE}">
      <dgm:prSet/>
      <dgm:spPr/>
      <dgm:t>
        <a:bodyPr/>
        <a:lstStyle/>
        <a:p>
          <a:endParaRPr lang="en-IN"/>
        </a:p>
      </dgm:t>
    </dgm:pt>
    <dgm:pt modelId="{D9CF159D-8676-4359-B86C-670671B480D8}" type="sibTrans" cxnId="{FDBF7E24-BA57-4F6C-BAE6-98169859C2AE}">
      <dgm:prSet/>
      <dgm:spPr/>
      <dgm:t>
        <a:bodyPr/>
        <a:lstStyle/>
        <a:p>
          <a:endParaRPr lang="en-IN"/>
        </a:p>
      </dgm:t>
    </dgm:pt>
    <dgm:pt modelId="{8E06487D-8E4F-4257-9C27-E05CD1948EA7}">
      <dgm:prSet custT="1"/>
      <dgm:spPr/>
      <dgm:t>
        <a:bodyPr/>
        <a:lstStyle/>
        <a:p>
          <a:pPr>
            <a:buFont typeface="Arial" panose="020B0604020202020204" pitchFamily="34" charset="0"/>
            <a:buChar char="•"/>
          </a:pPr>
          <a:endParaRPr lang="en-GB" sz="1100" b="0" dirty="0"/>
        </a:p>
      </dgm:t>
    </dgm:pt>
    <dgm:pt modelId="{6FC660F3-9FAE-43A5-9726-8F27231442CF}" type="parTrans" cxnId="{DE3C1992-2219-4354-9D9D-94D566F3EE16}">
      <dgm:prSet/>
      <dgm:spPr/>
      <dgm:t>
        <a:bodyPr/>
        <a:lstStyle/>
        <a:p>
          <a:endParaRPr lang="en-IN"/>
        </a:p>
      </dgm:t>
    </dgm:pt>
    <dgm:pt modelId="{DE6D0B19-1759-4DFF-9AF8-1B9CD13AD374}" type="sibTrans" cxnId="{DE3C1992-2219-4354-9D9D-94D566F3EE16}">
      <dgm:prSet/>
      <dgm:spPr/>
      <dgm:t>
        <a:bodyPr/>
        <a:lstStyle/>
        <a:p>
          <a:endParaRPr lang="en-IN"/>
        </a:p>
      </dgm:t>
    </dgm:pt>
    <dgm:pt modelId="{1AFF4957-3A27-4118-8793-C337C3D86774}">
      <dgm:prSet custT="1"/>
      <dgm:spPr/>
      <dgm:t>
        <a:bodyPr/>
        <a:lstStyle/>
        <a:p>
          <a:pPr>
            <a:buFont typeface="Arial" panose="020B0604020202020204" pitchFamily="34" charset="0"/>
            <a:buChar char="•"/>
          </a:pPr>
          <a:r>
            <a:rPr lang="en-GB" sz="1100" b="0" dirty="0" err="1"/>
            <a:t>ClassifierRandom</a:t>
          </a:r>
          <a:r>
            <a:rPr lang="en-GB" sz="1100" b="0" dirty="0"/>
            <a:t> Forest : </a:t>
          </a:r>
          <a:r>
            <a:rPr lang="en-GB" sz="1100" b="0" dirty="0" err="1"/>
            <a:t>RandomForestClassifier</a:t>
          </a:r>
          <a:endParaRPr lang="en-GB" sz="1100" b="0" dirty="0"/>
        </a:p>
      </dgm:t>
    </dgm:pt>
    <dgm:pt modelId="{386D08D1-B3CE-4E3A-AB92-0A3ECCAA3BAB}" type="parTrans" cxnId="{C3D4B88D-6360-4F25-B41B-BA9DAED3E295}">
      <dgm:prSet/>
      <dgm:spPr/>
      <dgm:t>
        <a:bodyPr/>
        <a:lstStyle/>
        <a:p>
          <a:endParaRPr lang="en-IN"/>
        </a:p>
      </dgm:t>
    </dgm:pt>
    <dgm:pt modelId="{997F36B2-D3AD-46E7-BAB7-6647095ED677}" type="sibTrans" cxnId="{C3D4B88D-6360-4F25-B41B-BA9DAED3E295}">
      <dgm:prSet/>
      <dgm:spPr/>
      <dgm:t>
        <a:bodyPr/>
        <a:lstStyle/>
        <a:p>
          <a:endParaRPr lang="en-IN"/>
        </a:p>
      </dgm:t>
    </dgm:pt>
    <dgm:pt modelId="{186C11F4-167E-4420-AD11-5EBC9D6D8967}" type="pres">
      <dgm:prSet presAssocID="{52FE8FF6-2B47-4712-9D3D-015F354F6434}" presName="Name0" presStyleCnt="0">
        <dgm:presLayoutVars>
          <dgm:dir/>
          <dgm:animLvl val="lvl"/>
          <dgm:resizeHandles/>
        </dgm:presLayoutVars>
      </dgm:prSet>
      <dgm:spPr/>
    </dgm:pt>
    <dgm:pt modelId="{57288F58-7789-4095-A2FC-692D7BF55570}" type="pres">
      <dgm:prSet presAssocID="{22D8A77D-562F-4C71-B213-1A2A225BA942}" presName="linNode" presStyleCnt="0"/>
      <dgm:spPr/>
    </dgm:pt>
    <dgm:pt modelId="{B0165D42-5704-4B2A-AF50-32536E25386F}" type="pres">
      <dgm:prSet presAssocID="{22D8A77D-562F-4C71-B213-1A2A225BA942}" presName="parentShp" presStyleLbl="node1" presStyleIdx="0" presStyleCnt="5">
        <dgm:presLayoutVars>
          <dgm:bulletEnabled val="1"/>
        </dgm:presLayoutVars>
      </dgm:prSet>
      <dgm:spPr/>
    </dgm:pt>
    <dgm:pt modelId="{AE04BCDB-E255-41AA-BDEC-0EB0BFDD9E8E}" type="pres">
      <dgm:prSet presAssocID="{22D8A77D-562F-4C71-B213-1A2A225BA942}" presName="childShp" presStyleLbl="bgAccFollowNode1" presStyleIdx="0" presStyleCnt="5">
        <dgm:presLayoutVars>
          <dgm:bulletEnabled val="1"/>
        </dgm:presLayoutVars>
      </dgm:prSet>
      <dgm:spPr/>
    </dgm:pt>
    <dgm:pt modelId="{1B09B3B6-29A3-4735-936D-30E5A115CF80}" type="pres">
      <dgm:prSet presAssocID="{A45E9869-DC6F-4DE6-8261-1F954DE5B32F}" presName="spacing" presStyleCnt="0"/>
      <dgm:spPr/>
    </dgm:pt>
    <dgm:pt modelId="{4AD05D0D-B716-47F7-A7F4-775DEA9F4E51}" type="pres">
      <dgm:prSet presAssocID="{2FC7549B-3C6D-4156-A86E-A8AB4A7CDE76}" presName="linNode" presStyleCnt="0"/>
      <dgm:spPr/>
    </dgm:pt>
    <dgm:pt modelId="{BC5B3B61-5CCF-4031-B82A-B53CF4A78147}" type="pres">
      <dgm:prSet presAssocID="{2FC7549B-3C6D-4156-A86E-A8AB4A7CDE76}" presName="parentShp" presStyleLbl="node1" presStyleIdx="1" presStyleCnt="5">
        <dgm:presLayoutVars>
          <dgm:bulletEnabled val="1"/>
        </dgm:presLayoutVars>
      </dgm:prSet>
      <dgm:spPr/>
    </dgm:pt>
    <dgm:pt modelId="{5B824277-476E-470C-9BD5-552DB3B5326A}" type="pres">
      <dgm:prSet presAssocID="{2FC7549B-3C6D-4156-A86E-A8AB4A7CDE76}" presName="childShp" presStyleLbl="bgAccFollowNode1" presStyleIdx="1" presStyleCnt="5">
        <dgm:presLayoutVars>
          <dgm:bulletEnabled val="1"/>
        </dgm:presLayoutVars>
      </dgm:prSet>
      <dgm:spPr/>
    </dgm:pt>
    <dgm:pt modelId="{738F25BF-A0FA-4545-8810-02003F9F1128}" type="pres">
      <dgm:prSet presAssocID="{8719E78E-97F4-4398-B1AD-6FABE99FB819}" presName="spacing" presStyleCnt="0"/>
      <dgm:spPr/>
    </dgm:pt>
    <dgm:pt modelId="{46F1A5A5-FBB6-481D-BB67-C6E0D5A2D5F0}" type="pres">
      <dgm:prSet presAssocID="{59798CDA-FFFD-4891-B5D8-1246D584D3A2}" presName="linNode" presStyleCnt="0"/>
      <dgm:spPr/>
    </dgm:pt>
    <dgm:pt modelId="{7165C43C-D707-4922-ABE5-00E1181D9CD5}" type="pres">
      <dgm:prSet presAssocID="{59798CDA-FFFD-4891-B5D8-1246D584D3A2}" presName="parentShp" presStyleLbl="node1" presStyleIdx="2" presStyleCnt="5">
        <dgm:presLayoutVars>
          <dgm:bulletEnabled val="1"/>
        </dgm:presLayoutVars>
      </dgm:prSet>
      <dgm:spPr/>
    </dgm:pt>
    <dgm:pt modelId="{E14CC19D-CB64-4AEA-A368-C73190037A8A}" type="pres">
      <dgm:prSet presAssocID="{59798CDA-FFFD-4891-B5D8-1246D584D3A2}" presName="childShp" presStyleLbl="bgAccFollowNode1" presStyleIdx="2" presStyleCnt="5">
        <dgm:presLayoutVars>
          <dgm:bulletEnabled val="1"/>
        </dgm:presLayoutVars>
      </dgm:prSet>
      <dgm:spPr/>
    </dgm:pt>
    <dgm:pt modelId="{4515CC34-CFCE-45A9-9A34-E998F994F198}" type="pres">
      <dgm:prSet presAssocID="{9AF246F0-858A-4A16-9ABA-DAA9C4693579}" presName="spacing" presStyleCnt="0"/>
      <dgm:spPr/>
    </dgm:pt>
    <dgm:pt modelId="{0E8424BD-7AE7-4719-A015-CB988B72AE67}" type="pres">
      <dgm:prSet presAssocID="{F478E9F5-986E-49CA-8B0B-4A7B83458855}" presName="linNode" presStyleCnt="0"/>
      <dgm:spPr/>
    </dgm:pt>
    <dgm:pt modelId="{0DE9A92F-70E6-41D9-AFA5-3D4EBFC3F012}" type="pres">
      <dgm:prSet presAssocID="{F478E9F5-986E-49CA-8B0B-4A7B83458855}" presName="parentShp" presStyleLbl="node1" presStyleIdx="3" presStyleCnt="5">
        <dgm:presLayoutVars>
          <dgm:bulletEnabled val="1"/>
        </dgm:presLayoutVars>
      </dgm:prSet>
      <dgm:spPr/>
    </dgm:pt>
    <dgm:pt modelId="{BFBDCF04-28D1-4B76-B4AB-486D4913352B}" type="pres">
      <dgm:prSet presAssocID="{F478E9F5-986E-49CA-8B0B-4A7B83458855}" presName="childShp" presStyleLbl="bgAccFollowNode1" presStyleIdx="3" presStyleCnt="5">
        <dgm:presLayoutVars>
          <dgm:bulletEnabled val="1"/>
        </dgm:presLayoutVars>
      </dgm:prSet>
      <dgm:spPr/>
    </dgm:pt>
    <dgm:pt modelId="{35F26BDF-5A01-4772-894F-1A71FD00A683}" type="pres">
      <dgm:prSet presAssocID="{B8EFA7F9-8D5F-4790-AE9C-1DD23BD895AF}" presName="spacing" presStyleCnt="0"/>
      <dgm:spPr/>
    </dgm:pt>
    <dgm:pt modelId="{0EEEF370-632D-47CB-9CDB-0F00421C2A61}" type="pres">
      <dgm:prSet presAssocID="{F70ED736-56FE-48B1-AB40-D3CB4C825304}" presName="linNode" presStyleCnt="0"/>
      <dgm:spPr/>
    </dgm:pt>
    <dgm:pt modelId="{421CCE69-D46E-4BF8-A705-385FB7386754}" type="pres">
      <dgm:prSet presAssocID="{F70ED736-56FE-48B1-AB40-D3CB4C825304}" presName="parentShp" presStyleLbl="node1" presStyleIdx="4" presStyleCnt="5">
        <dgm:presLayoutVars>
          <dgm:bulletEnabled val="1"/>
        </dgm:presLayoutVars>
      </dgm:prSet>
      <dgm:spPr/>
    </dgm:pt>
    <dgm:pt modelId="{18F81FDF-279F-4361-A6F6-144611A16A09}" type="pres">
      <dgm:prSet presAssocID="{F70ED736-56FE-48B1-AB40-D3CB4C825304}" presName="childShp" presStyleLbl="bgAccFollowNode1" presStyleIdx="4" presStyleCnt="5" custScaleY="89079">
        <dgm:presLayoutVars>
          <dgm:bulletEnabled val="1"/>
        </dgm:presLayoutVars>
      </dgm:prSet>
      <dgm:spPr/>
    </dgm:pt>
  </dgm:ptLst>
  <dgm:cxnLst>
    <dgm:cxn modelId="{8CEF1908-8CDA-417E-A3C2-2F90E630A7E2}" type="presOf" srcId="{2FC7549B-3C6D-4156-A86E-A8AB4A7CDE76}" destId="{BC5B3B61-5CCF-4031-B82A-B53CF4A78147}" srcOrd="0" destOrd="0" presId="urn:microsoft.com/office/officeart/2005/8/layout/vList6"/>
    <dgm:cxn modelId="{BBCFF508-EBAE-431A-AA65-E49C596AA47B}" type="presOf" srcId="{A2192804-5403-4D59-ADAA-DCD3D91AA93A}" destId="{5B824277-476E-470C-9BD5-552DB3B5326A}" srcOrd="0" destOrd="0" presId="urn:microsoft.com/office/officeart/2005/8/layout/vList6"/>
    <dgm:cxn modelId="{05D02516-CE25-4704-A2BB-5AED43678517}" type="presOf" srcId="{F478E9F5-986E-49CA-8B0B-4A7B83458855}" destId="{0DE9A92F-70E6-41D9-AFA5-3D4EBFC3F012}" srcOrd="0" destOrd="0" presId="urn:microsoft.com/office/officeart/2005/8/layout/vList6"/>
    <dgm:cxn modelId="{83135C18-0C3A-4F87-B33F-CD22AC4708B1}" srcId="{2FC7549B-3C6D-4156-A86E-A8AB4A7CDE76}" destId="{3B09E007-3D7F-4B66-8E0B-1D70B2751FF2}" srcOrd="1" destOrd="0" parTransId="{03A98C64-50F0-4EF1-962B-2DDA0724723F}" sibTransId="{45D72A12-D0B3-48FB-9BD5-D337100F7095}"/>
    <dgm:cxn modelId="{1B256A18-8B2B-451E-96F9-93A51ABF5270}" type="presOf" srcId="{1AFF4957-3A27-4118-8793-C337C3D86774}" destId="{E14CC19D-CB64-4AEA-A368-C73190037A8A}" srcOrd="0" destOrd="3" presId="urn:microsoft.com/office/officeart/2005/8/layout/vList6"/>
    <dgm:cxn modelId="{9E51B71C-92EA-4911-851C-7FB9FA8A8E62}" srcId="{59798CDA-FFFD-4891-B5D8-1246D584D3A2}" destId="{DE24850E-A124-4335-8A23-5626D1790E25}" srcOrd="0" destOrd="0" parTransId="{1B9E4E6C-CBFD-4D53-B3A0-C3773CFDEA2E}" sibTransId="{12FDE8CF-D639-4FE5-BA4D-AD42633143A5}"/>
    <dgm:cxn modelId="{FDBF7E24-BA57-4F6C-BAE6-98169859C2AE}" srcId="{59798CDA-FFFD-4891-B5D8-1246D584D3A2}" destId="{ECC56755-9F0E-4786-89DC-3775BC48B8B0}" srcOrd="2" destOrd="0" parTransId="{7E874E2D-C6F8-4A51-81DC-9D75AF3716E5}" sibTransId="{D9CF159D-8676-4359-B86C-670671B480D8}"/>
    <dgm:cxn modelId="{76EEFE26-F747-44C2-A798-45E4939555C8}" type="presOf" srcId="{F70ED736-56FE-48B1-AB40-D3CB4C825304}" destId="{421CCE69-D46E-4BF8-A705-385FB7386754}" srcOrd="0" destOrd="0" presId="urn:microsoft.com/office/officeart/2005/8/layout/vList6"/>
    <dgm:cxn modelId="{3FA51929-1976-4236-8BC6-70A8881D124C}" type="presOf" srcId="{F0216F8E-9609-43DF-83A4-FF1D8EE172A6}" destId="{18F81FDF-279F-4361-A6F6-144611A16A09}" srcOrd="0" destOrd="1" presId="urn:microsoft.com/office/officeart/2005/8/layout/vList6"/>
    <dgm:cxn modelId="{6E90F132-9A87-4FB2-BE3A-0A015EC0E12F}" type="presOf" srcId="{3B09E007-3D7F-4B66-8E0B-1D70B2751FF2}" destId="{5B824277-476E-470C-9BD5-552DB3B5326A}" srcOrd="0" destOrd="1" presId="urn:microsoft.com/office/officeart/2005/8/layout/vList6"/>
    <dgm:cxn modelId="{75203536-8E6B-4FF4-9AB8-248E9193D60E}" type="presOf" srcId="{D9007186-354E-426F-80FB-6AC05AC301EC}" destId="{18F81FDF-279F-4361-A6F6-144611A16A09}" srcOrd="0" destOrd="3" presId="urn:microsoft.com/office/officeart/2005/8/layout/vList6"/>
    <dgm:cxn modelId="{94CD3E36-74AC-443C-80D0-351F4CB6A701}" type="presOf" srcId="{3FDB96D9-3329-4D6C-8DB0-B3ACEF62B65F}" destId="{18F81FDF-279F-4361-A6F6-144611A16A09}" srcOrd="0" destOrd="2" presId="urn:microsoft.com/office/officeart/2005/8/layout/vList6"/>
    <dgm:cxn modelId="{E6CF8B36-5C7B-4F5C-806A-C9B1AB0FCE3B}" type="presOf" srcId="{8E06487D-8E4F-4257-9C27-E05CD1948EA7}" destId="{E14CC19D-CB64-4AEA-A368-C73190037A8A}" srcOrd="0" destOrd="4" presId="urn:microsoft.com/office/officeart/2005/8/layout/vList6"/>
    <dgm:cxn modelId="{59BB003C-EF68-431C-9095-AD4FC4C3D474}" type="presOf" srcId="{FA54888B-26FE-4455-9AC5-B06387D70D83}" destId="{E14CC19D-CB64-4AEA-A368-C73190037A8A}" srcOrd="0" destOrd="1" presId="urn:microsoft.com/office/officeart/2005/8/layout/vList6"/>
    <dgm:cxn modelId="{7D09403C-325E-4453-889B-9987951364A5}" type="presOf" srcId="{59798CDA-FFFD-4891-B5D8-1246D584D3A2}" destId="{7165C43C-D707-4922-ABE5-00E1181D9CD5}" srcOrd="0" destOrd="0" presId="urn:microsoft.com/office/officeart/2005/8/layout/vList6"/>
    <dgm:cxn modelId="{32665E3F-923C-41B2-B153-5B85F7800187}" srcId="{2FC7549B-3C6D-4156-A86E-A8AB4A7CDE76}" destId="{1D26DC73-2261-4A2B-A8FD-F57BA2413A62}" srcOrd="2" destOrd="0" parTransId="{20A6BAA2-E478-490B-9EDB-77AC9F516A8D}" sibTransId="{0EF90FDB-1086-4F45-8978-B37B2D1546D3}"/>
    <dgm:cxn modelId="{72D1D95B-009B-4216-B2AC-E4C469A95C10}" srcId="{59798CDA-FFFD-4891-B5D8-1246D584D3A2}" destId="{FA54888B-26FE-4455-9AC5-B06387D70D83}" srcOrd="1" destOrd="0" parTransId="{13C9D05E-C469-4B2D-B98D-0A06C534AD5F}" sibTransId="{42979F5C-B8B2-4215-AE0F-DF29C2B6B3F2}"/>
    <dgm:cxn modelId="{65F3095D-8A9E-420D-81A8-0953576B9368}" type="presOf" srcId="{ECC56755-9F0E-4786-89DC-3775BC48B8B0}" destId="{E14CC19D-CB64-4AEA-A368-C73190037A8A}" srcOrd="0" destOrd="2" presId="urn:microsoft.com/office/officeart/2005/8/layout/vList6"/>
    <dgm:cxn modelId="{EE12305E-DDA0-4F9D-B3CE-2A3C142E6D0D}" srcId="{52FE8FF6-2B47-4712-9D3D-015F354F6434}" destId="{59798CDA-FFFD-4891-B5D8-1246D584D3A2}" srcOrd="2" destOrd="0" parTransId="{EF691DA5-D04D-4A09-B73A-A3077249DFEA}" sibTransId="{9AF246F0-858A-4A16-9ABA-DAA9C4693579}"/>
    <dgm:cxn modelId="{F23D5A65-A3BD-4276-8101-2F2367F0440C}" type="presOf" srcId="{71A8E206-657E-4694-AF2F-E2072784F89B}" destId="{AE04BCDB-E255-41AA-BDEC-0EB0BFDD9E8E}" srcOrd="0" destOrd="0" presId="urn:microsoft.com/office/officeart/2005/8/layout/vList6"/>
    <dgm:cxn modelId="{1FE09166-B07D-45D3-8FFF-347CD5791EC1}" srcId="{52FE8FF6-2B47-4712-9D3D-015F354F6434}" destId="{F478E9F5-986E-49CA-8B0B-4A7B83458855}" srcOrd="3" destOrd="0" parTransId="{36574A13-7605-4B3A-800E-6F9E1EEF350F}" sibTransId="{B8EFA7F9-8D5F-4790-AE9C-1DD23BD895AF}"/>
    <dgm:cxn modelId="{45791D4F-42D9-45B7-9A8C-F661F8F01C0F}" type="presOf" srcId="{0129B0C0-F641-44C0-A780-C2F06E9DF210}" destId="{18F81FDF-279F-4361-A6F6-144611A16A09}" srcOrd="0" destOrd="0" presId="urn:microsoft.com/office/officeart/2005/8/layout/vList6"/>
    <dgm:cxn modelId="{00713D73-7713-4124-B564-45524B053FD9}" srcId="{52FE8FF6-2B47-4712-9D3D-015F354F6434}" destId="{F70ED736-56FE-48B1-AB40-D3CB4C825304}" srcOrd="4" destOrd="0" parTransId="{1E08176C-0F20-4A4C-977F-7A93F9972D89}" sibTransId="{69709896-63A1-4E69-9373-9AD907ED3EBF}"/>
    <dgm:cxn modelId="{EF4BB97D-CC3F-447E-9403-31F9FC1C782B}" srcId="{F70ED736-56FE-48B1-AB40-D3CB4C825304}" destId="{F0216F8E-9609-43DF-83A4-FF1D8EE172A6}" srcOrd="1" destOrd="0" parTransId="{AD05B686-4721-4194-B50F-31162186241C}" sibTransId="{21F4D82A-CD7B-4A79-93FB-BF5996DBD99D}"/>
    <dgm:cxn modelId="{07522C82-36D7-4DB5-BFA1-CECA9074B978}" srcId="{2FC7549B-3C6D-4156-A86E-A8AB4A7CDE76}" destId="{A2192804-5403-4D59-ADAA-DCD3D91AA93A}" srcOrd="0" destOrd="0" parTransId="{61A373F8-290E-4E2E-A776-A94D8F545E48}" sibTransId="{03E1D1A9-F1FE-440E-A029-60761936B7EE}"/>
    <dgm:cxn modelId="{C3D4B88D-6360-4F25-B41B-BA9DAED3E295}" srcId="{59798CDA-FFFD-4891-B5D8-1246D584D3A2}" destId="{1AFF4957-3A27-4118-8793-C337C3D86774}" srcOrd="3" destOrd="0" parTransId="{386D08D1-B3CE-4E3A-AB92-0A3ECCAA3BAB}" sibTransId="{997F36B2-D3AD-46E7-BAB7-6647095ED677}"/>
    <dgm:cxn modelId="{DE3C1992-2219-4354-9D9D-94D566F3EE16}" srcId="{59798CDA-FFFD-4891-B5D8-1246D584D3A2}" destId="{8E06487D-8E4F-4257-9C27-E05CD1948EA7}" srcOrd="4" destOrd="0" parTransId="{6FC660F3-9FAE-43A5-9726-8F27231442CF}" sibTransId="{DE6D0B19-1759-4DFF-9AF8-1B9CD13AD374}"/>
    <dgm:cxn modelId="{B52EF59A-BF4D-4A88-8F85-AF0D5473BC1E}" type="presOf" srcId="{ADBE8D67-0A64-4A90-BC9F-78EA0E7645FD}" destId="{BFBDCF04-28D1-4B76-B4AB-486D4913352B}" srcOrd="0" destOrd="0" presId="urn:microsoft.com/office/officeart/2005/8/layout/vList6"/>
    <dgm:cxn modelId="{DD60879C-CF1E-4169-BF4C-A74C64FB9285}" srcId="{F70ED736-56FE-48B1-AB40-D3CB4C825304}" destId="{3FDB96D9-3329-4D6C-8DB0-B3ACEF62B65F}" srcOrd="2" destOrd="0" parTransId="{1EE6FA7B-B33A-4FA1-A3DB-20B84A153253}" sibTransId="{86CB6670-C10C-4FFD-81B2-1E3509767271}"/>
    <dgm:cxn modelId="{3B29C69F-D6B7-45DA-A672-5EA5AC6498D9}" srcId="{52FE8FF6-2B47-4712-9D3D-015F354F6434}" destId="{2FC7549B-3C6D-4156-A86E-A8AB4A7CDE76}" srcOrd="1" destOrd="0" parTransId="{909485FD-A87F-42DE-A779-84E157B7C96D}" sibTransId="{8719E78E-97F4-4398-B1AD-6FABE99FB819}"/>
    <dgm:cxn modelId="{71AEE6A0-7C08-4913-A6B2-A6E2FD3AED59}" type="presOf" srcId="{1AFF09D3-27E3-4F66-A018-7B531D53A0AA}" destId="{BFBDCF04-28D1-4B76-B4AB-486D4913352B}" srcOrd="0" destOrd="1" presId="urn:microsoft.com/office/officeart/2005/8/layout/vList6"/>
    <dgm:cxn modelId="{440561AE-0DEC-4F9D-92A3-007EACD154D4}" type="presOf" srcId="{22D8A77D-562F-4C71-B213-1A2A225BA942}" destId="{B0165D42-5704-4B2A-AF50-32536E25386F}" srcOrd="0" destOrd="0" presId="urn:microsoft.com/office/officeart/2005/8/layout/vList6"/>
    <dgm:cxn modelId="{A3C661AF-A569-4E80-9640-44955760CF4B}" srcId="{F478E9F5-986E-49CA-8B0B-4A7B83458855}" destId="{1AFF09D3-27E3-4F66-A018-7B531D53A0AA}" srcOrd="1" destOrd="0" parTransId="{CF9892B8-FEBC-4983-9F72-2B3D5AE91BA0}" sibTransId="{DDBD89B8-F9AF-4731-8490-965A6B2436D5}"/>
    <dgm:cxn modelId="{996316C7-ECE9-4192-B374-3FA64DC6760D}" srcId="{F478E9F5-986E-49CA-8B0B-4A7B83458855}" destId="{ADBE8D67-0A64-4A90-BC9F-78EA0E7645FD}" srcOrd="0" destOrd="0" parTransId="{B095EFA8-972B-469E-9F46-6D0D9C50FF39}" sibTransId="{32BEF506-2A4C-40D2-B28A-73EAF49C2DC2}"/>
    <dgm:cxn modelId="{2F94D7DC-D212-4484-98B8-817A4997CB55}" type="presOf" srcId="{52FE8FF6-2B47-4712-9D3D-015F354F6434}" destId="{186C11F4-167E-4420-AD11-5EBC9D6D8967}" srcOrd="0" destOrd="0" presId="urn:microsoft.com/office/officeart/2005/8/layout/vList6"/>
    <dgm:cxn modelId="{F3AD12E4-CCBE-4C09-9332-BA92E9C32766}" srcId="{F70ED736-56FE-48B1-AB40-D3CB4C825304}" destId="{D9007186-354E-426F-80FB-6AC05AC301EC}" srcOrd="3" destOrd="0" parTransId="{664B3D97-7130-4C34-A9C7-8ECCB188EA35}" sibTransId="{10453399-80DE-460C-82B2-DC1595C736FF}"/>
    <dgm:cxn modelId="{0E039FE7-B891-4439-8578-EFC69D12C3DF}" srcId="{22D8A77D-562F-4C71-B213-1A2A225BA942}" destId="{71A8E206-657E-4694-AF2F-E2072784F89B}" srcOrd="0" destOrd="0" parTransId="{F1FA2CCD-A46E-4284-A0B5-AB24E2AC29CB}" sibTransId="{733C11A1-8D1F-49DA-918D-17B0BD819848}"/>
    <dgm:cxn modelId="{079B78EF-09B5-4768-8205-1C38DBB90F4C}" type="presOf" srcId="{DE24850E-A124-4335-8A23-5626D1790E25}" destId="{E14CC19D-CB64-4AEA-A368-C73190037A8A}" srcOrd="0" destOrd="0" presId="urn:microsoft.com/office/officeart/2005/8/layout/vList6"/>
    <dgm:cxn modelId="{DC0D67F1-C2F0-4D71-9F06-0BA6DA40F94A}" srcId="{F70ED736-56FE-48B1-AB40-D3CB4C825304}" destId="{0129B0C0-F641-44C0-A780-C2F06E9DF210}" srcOrd="0" destOrd="0" parTransId="{3D8B62FF-2B8F-4239-9716-E5F934097CA0}" sibTransId="{99836C1C-ED76-4F31-86E8-312CABDC77D2}"/>
    <dgm:cxn modelId="{E3A3BCF4-F350-45E4-8B79-986362ABFB4A}" type="presOf" srcId="{1D26DC73-2261-4A2B-A8FD-F57BA2413A62}" destId="{5B824277-476E-470C-9BD5-552DB3B5326A}" srcOrd="0" destOrd="2" presId="urn:microsoft.com/office/officeart/2005/8/layout/vList6"/>
    <dgm:cxn modelId="{0AE145FE-80B3-4CCA-87D4-3F8E0346162A}" srcId="{52FE8FF6-2B47-4712-9D3D-015F354F6434}" destId="{22D8A77D-562F-4C71-B213-1A2A225BA942}" srcOrd="0" destOrd="0" parTransId="{1EB86106-E179-4463-A60F-0DD85A7FD113}" sibTransId="{A45E9869-DC6F-4DE6-8261-1F954DE5B32F}"/>
    <dgm:cxn modelId="{9806EA31-343A-424B-9C1D-8DB95AE776E2}" type="presParOf" srcId="{186C11F4-167E-4420-AD11-5EBC9D6D8967}" destId="{57288F58-7789-4095-A2FC-692D7BF55570}" srcOrd="0" destOrd="0" presId="urn:microsoft.com/office/officeart/2005/8/layout/vList6"/>
    <dgm:cxn modelId="{322B5678-7E15-404E-8775-9CAC3AF4AC05}" type="presParOf" srcId="{57288F58-7789-4095-A2FC-692D7BF55570}" destId="{B0165D42-5704-4B2A-AF50-32536E25386F}" srcOrd="0" destOrd="0" presId="urn:microsoft.com/office/officeart/2005/8/layout/vList6"/>
    <dgm:cxn modelId="{2C0577D3-77C2-47A4-A20D-007A93FEA2A3}" type="presParOf" srcId="{57288F58-7789-4095-A2FC-692D7BF55570}" destId="{AE04BCDB-E255-41AA-BDEC-0EB0BFDD9E8E}" srcOrd="1" destOrd="0" presId="urn:microsoft.com/office/officeart/2005/8/layout/vList6"/>
    <dgm:cxn modelId="{EBDC4EFB-5FAA-43E0-A018-9BBB2FC21BE9}" type="presParOf" srcId="{186C11F4-167E-4420-AD11-5EBC9D6D8967}" destId="{1B09B3B6-29A3-4735-936D-30E5A115CF80}" srcOrd="1" destOrd="0" presId="urn:microsoft.com/office/officeart/2005/8/layout/vList6"/>
    <dgm:cxn modelId="{AC570162-42D3-409A-A4A7-820314584FD6}" type="presParOf" srcId="{186C11F4-167E-4420-AD11-5EBC9D6D8967}" destId="{4AD05D0D-B716-47F7-A7F4-775DEA9F4E51}" srcOrd="2" destOrd="0" presId="urn:microsoft.com/office/officeart/2005/8/layout/vList6"/>
    <dgm:cxn modelId="{F201EAF5-406C-40CE-BF4B-006814C6E85B}" type="presParOf" srcId="{4AD05D0D-B716-47F7-A7F4-775DEA9F4E51}" destId="{BC5B3B61-5CCF-4031-B82A-B53CF4A78147}" srcOrd="0" destOrd="0" presId="urn:microsoft.com/office/officeart/2005/8/layout/vList6"/>
    <dgm:cxn modelId="{C0E1263E-2670-46FF-88EF-8234B772C5CA}" type="presParOf" srcId="{4AD05D0D-B716-47F7-A7F4-775DEA9F4E51}" destId="{5B824277-476E-470C-9BD5-552DB3B5326A}" srcOrd="1" destOrd="0" presId="urn:microsoft.com/office/officeart/2005/8/layout/vList6"/>
    <dgm:cxn modelId="{0E7205CB-23B2-4C6F-92D3-7B26BD7CBB33}" type="presParOf" srcId="{186C11F4-167E-4420-AD11-5EBC9D6D8967}" destId="{738F25BF-A0FA-4545-8810-02003F9F1128}" srcOrd="3" destOrd="0" presId="urn:microsoft.com/office/officeart/2005/8/layout/vList6"/>
    <dgm:cxn modelId="{EFB4C813-B74D-4EBB-9155-D1ED6B05C61F}" type="presParOf" srcId="{186C11F4-167E-4420-AD11-5EBC9D6D8967}" destId="{46F1A5A5-FBB6-481D-BB67-C6E0D5A2D5F0}" srcOrd="4" destOrd="0" presId="urn:microsoft.com/office/officeart/2005/8/layout/vList6"/>
    <dgm:cxn modelId="{8B95E233-4E84-4C3F-84C5-2587D935A13B}" type="presParOf" srcId="{46F1A5A5-FBB6-481D-BB67-C6E0D5A2D5F0}" destId="{7165C43C-D707-4922-ABE5-00E1181D9CD5}" srcOrd="0" destOrd="0" presId="urn:microsoft.com/office/officeart/2005/8/layout/vList6"/>
    <dgm:cxn modelId="{764E0997-0D0A-4BA1-ACBD-A75A8D52B1F7}" type="presParOf" srcId="{46F1A5A5-FBB6-481D-BB67-C6E0D5A2D5F0}" destId="{E14CC19D-CB64-4AEA-A368-C73190037A8A}" srcOrd="1" destOrd="0" presId="urn:microsoft.com/office/officeart/2005/8/layout/vList6"/>
    <dgm:cxn modelId="{804C88D4-1265-4B67-A94E-791DEB9E21DA}" type="presParOf" srcId="{186C11F4-167E-4420-AD11-5EBC9D6D8967}" destId="{4515CC34-CFCE-45A9-9A34-E998F994F198}" srcOrd="5" destOrd="0" presId="urn:microsoft.com/office/officeart/2005/8/layout/vList6"/>
    <dgm:cxn modelId="{AC106CFD-69E2-4621-A033-E5653421A914}" type="presParOf" srcId="{186C11F4-167E-4420-AD11-5EBC9D6D8967}" destId="{0E8424BD-7AE7-4719-A015-CB988B72AE67}" srcOrd="6" destOrd="0" presId="urn:microsoft.com/office/officeart/2005/8/layout/vList6"/>
    <dgm:cxn modelId="{ACD5BFE5-3745-4923-9865-D440221F355F}" type="presParOf" srcId="{0E8424BD-7AE7-4719-A015-CB988B72AE67}" destId="{0DE9A92F-70E6-41D9-AFA5-3D4EBFC3F012}" srcOrd="0" destOrd="0" presId="urn:microsoft.com/office/officeart/2005/8/layout/vList6"/>
    <dgm:cxn modelId="{7D53F7CA-203F-4E2F-86AE-9FAA15DAB759}" type="presParOf" srcId="{0E8424BD-7AE7-4719-A015-CB988B72AE67}" destId="{BFBDCF04-28D1-4B76-B4AB-486D4913352B}" srcOrd="1" destOrd="0" presId="urn:microsoft.com/office/officeart/2005/8/layout/vList6"/>
    <dgm:cxn modelId="{A735CF83-29A8-4D42-9B53-4DA6F1D87616}" type="presParOf" srcId="{186C11F4-167E-4420-AD11-5EBC9D6D8967}" destId="{35F26BDF-5A01-4772-894F-1A71FD00A683}" srcOrd="7" destOrd="0" presId="urn:microsoft.com/office/officeart/2005/8/layout/vList6"/>
    <dgm:cxn modelId="{67F595B4-B5D5-46BE-B728-B6CD66475D38}" type="presParOf" srcId="{186C11F4-167E-4420-AD11-5EBC9D6D8967}" destId="{0EEEF370-632D-47CB-9CDB-0F00421C2A61}" srcOrd="8" destOrd="0" presId="urn:microsoft.com/office/officeart/2005/8/layout/vList6"/>
    <dgm:cxn modelId="{412898F3-3599-4018-B652-14BFCCD9844F}" type="presParOf" srcId="{0EEEF370-632D-47CB-9CDB-0F00421C2A61}" destId="{421CCE69-D46E-4BF8-A705-385FB7386754}" srcOrd="0" destOrd="0" presId="urn:microsoft.com/office/officeart/2005/8/layout/vList6"/>
    <dgm:cxn modelId="{CA19DDEA-8A89-4E05-B159-212895326525}" type="presParOf" srcId="{0EEEF370-632D-47CB-9CDB-0F00421C2A61}" destId="{18F81FDF-279F-4361-A6F6-144611A16A0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D921A-A7C7-4E8B-AFE4-0069F30031D5}">
      <dsp:nvSpPr>
        <dsp:cNvPr id="0" name=""/>
        <dsp:cNvSpPr/>
      </dsp:nvSpPr>
      <dsp:spPr>
        <a:xfrm>
          <a:off x="-3281528" y="-508132"/>
          <a:ext cx="3939127" cy="3939127"/>
        </a:xfrm>
        <a:prstGeom prst="blockArc">
          <a:avLst>
            <a:gd name="adj1" fmla="val 18900000"/>
            <a:gd name="adj2" fmla="val 2700000"/>
            <a:gd name="adj3" fmla="val 54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4A6A8-F3F0-4549-A498-B5FA298BE36E}">
      <dsp:nvSpPr>
        <dsp:cNvPr id="0" name=""/>
        <dsp:cNvSpPr/>
      </dsp:nvSpPr>
      <dsp:spPr>
        <a:xfrm>
          <a:off x="537295" y="417560"/>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Increase in Spam</a:t>
          </a:r>
        </a:p>
      </dsp:txBody>
      <dsp:txXfrm>
        <a:off x="537295" y="417560"/>
        <a:ext cx="4090406" cy="835003"/>
      </dsp:txXfrm>
    </dsp:sp>
    <dsp:sp modelId="{B98358CC-E25C-48C2-9673-BF2EACAAB4C1}">
      <dsp:nvSpPr>
        <dsp:cNvPr id="0" name=""/>
        <dsp:cNvSpPr/>
      </dsp:nvSpPr>
      <dsp:spPr>
        <a:xfrm>
          <a:off x="15418" y="313184"/>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3B2C9-66C0-4BBF-8032-B34DB096A6CF}">
      <dsp:nvSpPr>
        <dsp:cNvPr id="0" name=""/>
        <dsp:cNvSpPr/>
      </dsp:nvSpPr>
      <dsp:spPr>
        <a:xfrm>
          <a:off x="537295" y="1670299"/>
          <a:ext cx="4090406" cy="835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2784"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Need for Automatic Detection</a:t>
          </a:r>
        </a:p>
      </dsp:txBody>
      <dsp:txXfrm>
        <a:off x="537295" y="1670299"/>
        <a:ext cx="4090406" cy="835003"/>
      </dsp:txXfrm>
    </dsp:sp>
    <dsp:sp modelId="{5C60FB6D-782B-4344-94F6-3F3AD8EDA0E9}">
      <dsp:nvSpPr>
        <dsp:cNvPr id="0" name=""/>
        <dsp:cNvSpPr/>
      </dsp:nvSpPr>
      <dsp:spPr>
        <a:xfrm>
          <a:off x="15418" y="1565923"/>
          <a:ext cx="1043754" cy="10437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4BCDB-E255-41AA-BDEC-0EB0BFDD9E8E}">
      <dsp:nvSpPr>
        <dsp:cNvPr id="0" name=""/>
        <dsp:cNvSpPr/>
      </dsp:nvSpPr>
      <dsp:spPr>
        <a:xfrm>
          <a:off x="4174337" y="1722"/>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GB" sz="1100" kern="1200" dirty="0"/>
            <a:t>A dataset containing 5,575 messages, including both spam and ham messages, has been collected from Kaggle</a:t>
          </a:r>
          <a:endParaRPr lang="en-IN" sz="1100" kern="1200" dirty="0"/>
        </a:p>
      </dsp:txBody>
      <dsp:txXfrm>
        <a:off x="4174337" y="118271"/>
        <a:ext cx="5911861" cy="699291"/>
      </dsp:txXfrm>
    </dsp:sp>
    <dsp:sp modelId="{B0165D42-5704-4B2A-AF50-32536E25386F}">
      <dsp:nvSpPr>
        <dsp:cNvPr id="0" name=""/>
        <dsp:cNvSpPr/>
      </dsp:nvSpPr>
      <dsp:spPr>
        <a:xfrm>
          <a:off x="0" y="1722"/>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Data Collection</a:t>
          </a:r>
        </a:p>
      </dsp:txBody>
      <dsp:txXfrm>
        <a:off x="45515" y="47237"/>
        <a:ext cx="4083307" cy="841358"/>
      </dsp:txXfrm>
    </dsp:sp>
    <dsp:sp modelId="{5B824277-476E-470C-9BD5-552DB3B5326A}">
      <dsp:nvSpPr>
        <dsp:cNvPr id="0" name=""/>
        <dsp:cNvSpPr/>
      </dsp:nvSpPr>
      <dsp:spPr>
        <a:xfrm>
          <a:off x="4174337" y="1027349"/>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Lowercasing: Convert all text to lowercase for consistency.</a:t>
          </a:r>
          <a:endParaRPr lang="en-IN" sz="1100" kern="1200" dirty="0"/>
        </a:p>
        <a:p>
          <a:pPr marL="57150" lvl="1" indent="-57150" algn="l" defTabSz="488950">
            <a:lnSpc>
              <a:spcPct val="90000"/>
            </a:lnSpc>
            <a:spcBef>
              <a:spcPct val="0"/>
            </a:spcBef>
            <a:spcAft>
              <a:spcPct val="15000"/>
            </a:spcAft>
            <a:buChar char="•"/>
          </a:pPr>
          <a:r>
            <a:rPr lang="en-GB" sz="1100" kern="1200" dirty="0"/>
            <a:t>Handling Missing Values: Address missing values by removal, replacement with "unknown," or using the most common word</a:t>
          </a:r>
          <a:endParaRPr lang="en-IN"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kern="1200" dirty="0"/>
            <a:t>Normalization: Standardize text features, such as word frequencies, to improve performance.</a:t>
          </a:r>
          <a:endParaRPr lang="en-IN" sz="1100" kern="1200" dirty="0"/>
        </a:p>
      </dsp:txBody>
      <dsp:txXfrm>
        <a:off x="4174337" y="1143898"/>
        <a:ext cx="5911861" cy="699291"/>
      </dsp:txXfrm>
    </dsp:sp>
    <dsp:sp modelId="{BC5B3B61-5CCF-4031-B82A-B53CF4A78147}">
      <dsp:nvSpPr>
        <dsp:cNvPr id="0" name=""/>
        <dsp:cNvSpPr/>
      </dsp:nvSpPr>
      <dsp:spPr>
        <a:xfrm>
          <a:off x="0" y="1027349"/>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US" sz="2600" b="1" kern="1200" dirty="0"/>
            <a:t>DATA PRE-PROCESSING</a:t>
          </a:r>
          <a:endParaRPr lang="en-IN" sz="2600" kern="1200" dirty="0"/>
        </a:p>
      </dsp:txBody>
      <dsp:txXfrm>
        <a:off x="45515" y="1072864"/>
        <a:ext cx="4083307" cy="841358"/>
      </dsp:txXfrm>
    </dsp:sp>
    <dsp:sp modelId="{E14CC19D-CB64-4AEA-A368-C73190037A8A}">
      <dsp:nvSpPr>
        <dsp:cNvPr id="0" name=""/>
        <dsp:cNvSpPr/>
      </dsp:nvSpPr>
      <dsp:spPr>
        <a:xfrm>
          <a:off x="4174337" y="2052977"/>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Naive Bayes</a:t>
          </a:r>
          <a:endParaRPr lang="en-IN" sz="1100" b="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Vector Machine (SVM)</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Decision Tree </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err="1"/>
            <a:t>ClassifierRandom</a:t>
          </a:r>
          <a:r>
            <a:rPr lang="en-GB" sz="1100" b="0" kern="1200" dirty="0"/>
            <a:t> Forest : </a:t>
          </a:r>
          <a:r>
            <a:rPr lang="en-GB" sz="1100" b="0" kern="1200" dirty="0" err="1"/>
            <a:t>RandomForestClassifier</a:t>
          </a:r>
          <a:endParaRPr lang="en-GB" sz="1100" b="0" kern="1200" dirty="0"/>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2169526"/>
        <a:ext cx="5911861" cy="699291"/>
      </dsp:txXfrm>
    </dsp:sp>
    <dsp:sp modelId="{7165C43C-D707-4922-ABE5-00E1181D9CD5}">
      <dsp:nvSpPr>
        <dsp:cNvPr id="0" name=""/>
        <dsp:cNvSpPr/>
      </dsp:nvSpPr>
      <dsp:spPr>
        <a:xfrm>
          <a:off x="0" y="2052977"/>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Wingdings" panose="05000000000000000000" pitchFamily="2" charset="2"/>
            <a:buNone/>
          </a:pPr>
          <a:r>
            <a:rPr lang="en-GB" sz="2600" b="1" kern="1200" dirty="0"/>
            <a:t>MACHINE LEARNING ALGORITHM</a:t>
          </a:r>
          <a:endParaRPr lang="en-IN" sz="2600" kern="1200" dirty="0"/>
        </a:p>
      </dsp:txBody>
      <dsp:txXfrm>
        <a:off x="45515" y="2098492"/>
        <a:ext cx="4083307" cy="841358"/>
      </dsp:txXfrm>
    </dsp:sp>
    <dsp:sp modelId="{BFBDCF04-28D1-4B76-B4AB-486D4913352B}">
      <dsp:nvSpPr>
        <dsp:cNvPr id="0" name=""/>
        <dsp:cNvSpPr/>
      </dsp:nvSpPr>
      <dsp:spPr>
        <a:xfrm>
          <a:off x="4174337" y="3078605"/>
          <a:ext cx="6261506" cy="9323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endParaRPr lang="en-IN" sz="1200" b="0" kern="1200" dirty="0"/>
        </a:p>
        <a:p>
          <a:pPr marL="114300" lvl="1" indent="-114300" algn="l" defTabSz="533400">
            <a:lnSpc>
              <a:spcPct val="90000"/>
            </a:lnSpc>
            <a:spcBef>
              <a:spcPct val="0"/>
            </a:spcBef>
            <a:spcAft>
              <a:spcPct val="15000"/>
            </a:spcAft>
            <a:buChar char="•"/>
          </a:pPr>
          <a:r>
            <a:rPr lang="en-GB" sz="1200" b="0" kern="1200" dirty="0"/>
            <a:t>Developed an interactive interface that predicts whether entered messages are spam or ham.</a:t>
          </a:r>
        </a:p>
      </dsp:txBody>
      <dsp:txXfrm>
        <a:off x="4174337" y="3195154"/>
        <a:ext cx="5911861" cy="699291"/>
      </dsp:txXfrm>
    </dsp:sp>
    <dsp:sp modelId="{0DE9A92F-70E6-41D9-AFA5-3D4EBFC3F012}">
      <dsp:nvSpPr>
        <dsp:cNvPr id="0" name=""/>
        <dsp:cNvSpPr/>
      </dsp:nvSpPr>
      <dsp:spPr>
        <a:xfrm>
          <a:off x="0" y="3078605"/>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GB" sz="2600" b="1" kern="1200" dirty="0"/>
            <a:t>DEPLOYMENT</a:t>
          </a:r>
          <a:endParaRPr lang="en-IN" sz="2600" kern="1200" dirty="0"/>
        </a:p>
      </dsp:txBody>
      <dsp:txXfrm>
        <a:off x="45515" y="3124120"/>
        <a:ext cx="4083307" cy="841358"/>
      </dsp:txXfrm>
    </dsp:sp>
    <dsp:sp modelId="{18F81FDF-279F-4361-A6F6-144611A16A09}">
      <dsp:nvSpPr>
        <dsp:cNvPr id="0" name=""/>
        <dsp:cNvSpPr/>
      </dsp:nvSpPr>
      <dsp:spPr>
        <a:xfrm>
          <a:off x="4174337" y="4155146"/>
          <a:ext cx="6261506" cy="830562"/>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endParaRPr lang="en-IN" sz="1100" b="0" kern="1200" dirty="0"/>
        </a:p>
        <a:p>
          <a:pPr marL="57150" lvl="1" indent="-57150" algn="l" defTabSz="488950">
            <a:lnSpc>
              <a:spcPct val="90000"/>
            </a:lnSpc>
            <a:spcBef>
              <a:spcPct val="0"/>
            </a:spcBef>
            <a:spcAft>
              <a:spcPct val="15000"/>
            </a:spcAft>
            <a:buChar char="•"/>
          </a:pPr>
          <a:r>
            <a:rPr lang="en-GB" sz="1100" b="0" kern="1200" dirty="0"/>
            <a:t>Accuracy Score : The proportion of true results among the total number of cases examined.</a:t>
          </a:r>
        </a:p>
        <a:p>
          <a:pPr marL="57150" lvl="1" indent="-57150" algn="l" defTabSz="488950">
            <a:lnSpc>
              <a:spcPct val="90000"/>
            </a:lnSpc>
            <a:spcBef>
              <a:spcPct val="0"/>
            </a:spcBef>
            <a:spcAft>
              <a:spcPct val="15000"/>
            </a:spcAft>
            <a:buFont typeface="Arial" panose="020B0604020202020204" pitchFamily="34" charset="0"/>
            <a:buChar char="•"/>
          </a:pPr>
          <a:r>
            <a:rPr lang="en-GB" sz="1100" b="0" kern="1200" dirty="0"/>
            <a:t>Precision Score : The proportion of true positive results among all positive results predicted by the classifier and results in confusion matrix. </a:t>
          </a:r>
        </a:p>
        <a:p>
          <a:pPr marL="57150" lvl="1" indent="-57150" algn="l" defTabSz="488950">
            <a:lnSpc>
              <a:spcPct val="90000"/>
            </a:lnSpc>
            <a:spcBef>
              <a:spcPct val="0"/>
            </a:spcBef>
            <a:spcAft>
              <a:spcPct val="15000"/>
            </a:spcAft>
            <a:buFont typeface="Arial" panose="020B0604020202020204" pitchFamily="34" charset="0"/>
            <a:buChar char="•"/>
          </a:pPr>
          <a:endParaRPr lang="en-GB" sz="1100" b="0" kern="1200" dirty="0"/>
        </a:p>
      </dsp:txBody>
      <dsp:txXfrm>
        <a:off x="4174337" y="4258966"/>
        <a:ext cx="5950045" cy="622922"/>
      </dsp:txXfrm>
    </dsp:sp>
    <dsp:sp modelId="{421CCE69-D46E-4BF8-A705-385FB7386754}">
      <dsp:nvSpPr>
        <dsp:cNvPr id="0" name=""/>
        <dsp:cNvSpPr/>
      </dsp:nvSpPr>
      <dsp:spPr>
        <a:xfrm>
          <a:off x="0" y="4104233"/>
          <a:ext cx="4174337" cy="9323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IN" sz="2600" kern="1200" dirty="0"/>
            <a:t>EVALUATION</a:t>
          </a:r>
        </a:p>
      </dsp:txBody>
      <dsp:txXfrm>
        <a:off x="45515" y="4149748"/>
        <a:ext cx="4083307" cy="8413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6/29/2024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29320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211698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041223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47911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30" r:id="rId16"/>
    <p:sldLayoutId id="2147483731" r:id="rId17"/>
    <p:sldLayoutId id="2147483734" r:id="rId18"/>
    <p:sldLayoutId id="2147483736" r:id="rId19"/>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build-sms-spam-classification-model-using-naive-bayes-random-forest-43465d6617ed?gi=703a2cccfd95" TargetMode="External"/><Relationship Id="rId2" Type="http://schemas.openxmlformats.org/officeDocument/2006/relationships/hyperlink" Target="https://blog.logrocket.com/email-spam-detector-python-machine-learning/" TargetMode="External"/><Relationship Id="rId1" Type="http://schemas.openxmlformats.org/officeDocument/2006/relationships/slideLayout" Target="../slideLayouts/slideLayout15.xml"/><Relationship Id="rId4" Type="http://schemas.openxmlformats.org/officeDocument/2006/relationships/hyperlink" Target="https://www.researchgate.net/publication/340607093_An_Effective_Model_for_SMS_Spam_Detection_Using_Content-based_Features_and_Averaged_Neural_Networ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SMS-	SPAM CLASSIFIER</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FA49D1D5-0611-A1F6-54C0-038D6AD7C37C}"/>
              </a:ext>
            </a:extLst>
          </p:cNvPr>
          <p:cNvSpPr txBox="1"/>
          <p:nvPr/>
        </p:nvSpPr>
        <p:spPr>
          <a:xfrm>
            <a:off x="3662337" y="1212884"/>
            <a:ext cx="5102635" cy="523220"/>
          </a:xfrm>
          <a:prstGeom prst="rect">
            <a:avLst/>
          </a:prstGeom>
          <a:noFill/>
        </p:spPr>
        <p:txBody>
          <a:bodyPr wrap="square" rtlCol="0">
            <a:spAutoFit/>
          </a:bodyPr>
          <a:lstStyle/>
          <a:p>
            <a:r>
              <a:rPr lang="en-GB" sz="2800" b="1" dirty="0">
                <a:latin typeface="Arial Black" panose="020B0A04020102020204" pitchFamily="34" charset="0"/>
              </a:rPr>
              <a:t>ANALYTICAL PROJECT</a:t>
            </a:r>
            <a:endParaRPr lang="en-IN" sz="2800" b="1" dirty="0">
              <a:latin typeface="Arial Black" panose="020B0A04020102020204" pitchFamily="34" charset="0"/>
            </a:endParaRPr>
          </a:p>
        </p:txBody>
      </p:sp>
      <p:sp>
        <p:nvSpPr>
          <p:cNvPr id="5" name="TextBox 4">
            <a:extLst>
              <a:ext uri="{FF2B5EF4-FFF2-40B4-BE49-F238E27FC236}">
                <a16:creationId xmlns:a16="http://schemas.microsoft.com/office/drawing/2014/main" id="{555D2502-DB54-C35E-CB04-F9251CAC0B0D}"/>
              </a:ext>
            </a:extLst>
          </p:cNvPr>
          <p:cNvSpPr txBox="1"/>
          <p:nvPr/>
        </p:nvSpPr>
        <p:spPr>
          <a:xfrm>
            <a:off x="3444400" y="4870482"/>
            <a:ext cx="5388486" cy="646331"/>
          </a:xfrm>
          <a:prstGeom prst="rect">
            <a:avLst/>
          </a:prstGeom>
          <a:noFill/>
        </p:spPr>
        <p:txBody>
          <a:bodyPr wrap="square" rtlCol="0">
            <a:spAutoFit/>
          </a:bodyPr>
          <a:lstStyle/>
          <a:p>
            <a:pPr algn="ctr"/>
            <a:r>
              <a:rPr lang="en-GB" dirty="0"/>
              <a:t>RAGUL BALAJII SS</a:t>
            </a:r>
          </a:p>
          <a:p>
            <a:pPr algn="ctr"/>
            <a:r>
              <a:rPr lang="en-GB" dirty="0"/>
              <a:t>COIMBATORE INSTITUTE OF TECHNOLOGY</a:t>
            </a:r>
            <a:endParaRPr lang="en-IN"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0A1E-9F3E-09D2-F273-E8585DF1E725}"/>
              </a:ext>
            </a:extLst>
          </p:cNvPr>
          <p:cNvSpPr>
            <a:spLocks noGrp="1"/>
          </p:cNvSpPr>
          <p:nvPr>
            <p:ph type="title"/>
          </p:nvPr>
        </p:nvSpPr>
        <p:spPr>
          <a:xfrm>
            <a:off x="1186627" y="1079806"/>
            <a:ext cx="9525000" cy="943011"/>
          </a:xfrm>
        </p:spPr>
        <p:txBody>
          <a:bodyPr/>
          <a:lstStyle/>
          <a:p>
            <a:r>
              <a:rPr lang="en-GB" dirty="0"/>
              <a:t>REFERENCE</a:t>
            </a:r>
            <a:endParaRPr lang="en-IN" dirty="0"/>
          </a:p>
        </p:txBody>
      </p:sp>
      <p:sp>
        <p:nvSpPr>
          <p:cNvPr id="3" name="Content Placeholder 2">
            <a:extLst>
              <a:ext uri="{FF2B5EF4-FFF2-40B4-BE49-F238E27FC236}">
                <a16:creationId xmlns:a16="http://schemas.microsoft.com/office/drawing/2014/main" id="{24DFC3E0-87AE-F12F-CA0E-0D49D1DDD5A5}"/>
              </a:ext>
            </a:extLst>
          </p:cNvPr>
          <p:cNvSpPr>
            <a:spLocks noGrp="1"/>
          </p:cNvSpPr>
          <p:nvPr>
            <p:ph sz="quarter" idx="10"/>
          </p:nvPr>
        </p:nvSpPr>
        <p:spPr>
          <a:xfrm>
            <a:off x="2174464" y="2252906"/>
            <a:ext cx="8925665" cy="1755292"/>
          </a:xfrm>
        </p:spPr>
        <p:txBody>
          <a:bodyPr>
            <a:noAutofit/>
          </a:bodyPr>
          <a:lstStyle/>
          <a:p>
            <a:pPr>
              <a:buFont typeface="Wingdings" panose="05000000000000000000" pitchFamily="2" charset="2"/>
              <a:buChar char="v"/>
            </a:pPr>
            <a:r>
              <a:rPr lang="en-IN" dirty="0">
                <a:hlinkClick r:id="rId2"/>
              </a:rPr>
              <a:t>https://blog.logrocket.com/email-spam-detector-python-machine-learning/</a:t>
            </a:r>
            <a:endParaRPr lang="en-IN" dirty="0"/>
          </a:p>
          <a:p>
            <a:pPr>
              <a:buFont typeface="Wingdings" panose="05000000000000000000" pitchFamily="2" charset="2"/>
              <a:buChar char="v"/>
            </a:pPr>
            <a:r>
              <a:rPr lang="en-IN" dirty="0">
                <a:hlinkClick r:id="rId3"/>
              </a:rPr>
              <a:t>https://towardsdatascience.com/build-sms-spam-classification-model-using-naive-bayes-random-forest-43465d6617ed?gi=703a2cccfd95</a:t>
            </a:r>
            <a:endParaRPr lang="en-IN" dirty="0"/>
          </a:p>
          <a:p>
            <a:pPr>
              <a:buFont typeface="Wingdings" panose="05000000000000000000" pitchFamily="2" charset="2"/>
              <a:buChar char="v"/>
            </a:pPr>
            <a:r>
              <a:rPr lang="en-IN" dirty="0">
                <a:hlinkClick r:id="rId4"/>
              </a:rPr>
              <a:t>https://www.researchgate.net/publication/340607093_An_Effective_Model_for_SMS_Spam_Detection_Using_Content-based_Features_and_Averaged_Neural_Network</a:t>
            </a: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111E0C8A-444A-7A7D-7125-9DA6EBA473AC}"/>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10" name="TextBox 9">
            <a:extLst>
              <a:ext uri="{FF2B5EF4-FFF2-40B4-BE49-F238E27FC236}">
                <a16:creationId xmlns:a16="http://schemas.microsoft.com/office/drawing/2014/main" id="{D954546B-71CA-EB28-E11A-0058811CD627}"/>
              </a:ext>
            </a:extLst>
          </p:cNvPr>
          <p:cNvSpPr txBox="1"/>
          <p:nvPr/>
        </p:nvSpPr>
        <p:spPr>
          <a:xfrm>
            <a:off x="1333500" y="4329378"/>
            <a:ext cx="6095210" cy="707886"/>
          </a:xfrm>
          <a:prstGeom prst="rect">
            <a:avLst/>
          </a:prstGeom>
          <a:noFill/>
        </p:spPr>
        <p:txBody>
          <a:bodyPr wrap="square">
            <a:spAutoFit/>
          </a:bodyPr>
          <a:lstStyle/>
          <a:p>
            <a:endParaRPr lang="en-GB" sz="2000" b="1" dirty="0"/>
          </a:p>
          <a:p>
            <a:endParaRPr lang="en-IN" sz="2000" b="1" dirty="0"/>
          </a:p>
        </p:txBody>
      </p:sp>
    </p:spTree>
    <p:extLst>
      <p:ext uri="{BB962C8B-B14F-4D97-AF65-F5344CB8AC3E}">
        <p14:creationId xmlns:p14="http://schemas.microsoft.com/office/powerpoint/2010/main" val="126903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a:xfrm>
            <a:off x="6324599" y="1088210"/>
            <a:ext cx="5543650" cy="4894894"/>
          </a:xfrm>
        </p:spPr>
        <p:txBody>
          <a:bodyPr/>
          <a:lstStyle/>
          <a:p>
            <a:r>
              <a:rPr lang="en-US" dirty="0"/>
              <a:t>RAGUL BALAJII S.S </a:t>
            </a:r>
          </a:p>
          <a:p>
            <a:r>
              <a:rPr lang="en-US" dirty="0"/>
              <a:t>COIMBATORE INSTITUTE OF TECHNOLOGY </a:t>
            </a:r>
          </a:p>
          <a:p>
            <a:r>
              <a:rPr lang="en-US" dirty="0"/>
              <a:t>SBRAGUL26@GMAIL.COM</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97312" y="758009"/>
            <a:ext cx="2698192" cy="719954"/>
          </a:xfrm>
        </p:spPr>
        <p:txBody>
          <a:bodyPr/>
          <a:lstStyle/>
          <a:p>
            <a:r>
              <a:rPr lang="en-US" dirty="0"/>
              <a:t>Agenda</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2814267" y="1477963"/>
            <a:ext cx="8082334" cy="3446462"/>
          </a:xfrm>
        </p:spPr>
        <p:txBody>
          <a:bodyPr>
            <a:normAutofit lnSpcReduction="10000"/>
          </a:bodyPr>
          <a:lstStyle/>
          <a:p>
            <a:pPr marL="285750" indent="-285750">
              <a:buFont typeface="Wingdings" panose="05000000000000000000" pitchFamily="2" charset="2"/>
              <a:buChar char="q"/>
            </a:pPr>
            <a:r>
              <a:rPr lang="en-US" sz="1800" b="1" dirty="0">
                <a:latin typeface="Arial"/>
                <a:ea typeface="+mn-lt"/>
                <a:cs typeface="Arial"/>
              </a:rPr>
              <a:t>Problem Statement </a:t>
            </a:r>
          </a:p>
          <a:p>
            <a:pPr marL="285750" indent="-285750">
              <a:buFont typeface="Wingdings" panose="05000000000000000000" pitchFamily="2" charset="2"/>
              <a:buChar char="q"/>
            </a:pPr>
            <a:r>
              <a:rPr lang="en-US" sz="1800" b="1" dirty="0">
                <a:latin typeface="Arial"/>
                <a:ea typeface="+mn-lt"/>
                <a:cs typeface="Arial"/>
              </a:rPr>
              <a:t>Proposed System/Solution</a:t>
            </a:r>
          </a:p>
          <a:p>
            <a:pPr marL="285750" indent="-285750">
              <a:buFont typeface="Wingdings" panose="05000000000000000000" pitchFamily="2" charset="2"/>
              <a:buChar char="q"/>
            </a:pPr>
            <a:r>
              <a:rPr lang="en-US" sz="1800" b="1" dirty="0">
                <a:latin typeface="Arial"/>
                <a:ea typeface="+mn-lt"/>
                <a:cs typeface="Calibri"/>
              </a:rPr>
              <a:t>System </a:t>
            </a:r>
            <a:r>
              <a:rPr lang="en-US" sz="1800" b="1" dirty="0">
                <a:latin typeface="Arial"/>
                <a:ea typeface="+mn-lt"/>
                <a:cs typeface="+mn-lt"/>
              </a:rPr>
              <a:t>Development Approach</a:t>
            </a:r>
            <a:r>
              <a:rPr lang="en-US" sz="1800" dirty="0">
                <a:latin typeface="Arial"/>
                <a:ea typeface="+mn-lt"/>
                <a:cs typeface="+mn-lt"/>
              </a:rPr>
              <a:t> </a:t>
            </a:r>
          </a:p>
          <a:p>
            <a:pPr marL="285750" indent="-285750">
              <a:buFont typeface="Wingdings" panose="05000000000000000000" pitchFamily="2" charset="2"/>
              <a:buChar char="q"/>
            </a:pPr>
            <a:r>
              <a:rPr lang="en-US" sz="1800" b="1" dirty="0">
                <a:latin typeface="Arial"/>
                <a:ea typeface="+mn-lt"/>
                <a:cs typeface="+mn-lt"/>
              </a:rPr>
              <a:t>Algorithm &amp; Deployment  </a:t>
            </a:r>
          </a:p>
          <a:p>
            <a:pPr marL="285750" indent="-285750">
              <a:buFont typeface="Wingdings" panose="05000000000000000000" pitchFamily="2" charset="2"/>
              <a:buChar char="q"/>
            </a:pPr>
            <a:r>
              <a:rPr lang="en-US" sz="1800" b="1" dirty="0">
                <a:latin typeface="Arial"/>
                <a:ea typeface="+mn-lt"/>
                <a:cs typeface="Arial"/>
              </a:rPr>
              <a:t>Result</a:t>
            </a:r>
          </a:p>
          <a:p>
            <a:pPr marL="285750" indent="-285750">
              <a:buFont typeface="Wingdings" panose="05000000000000000000" pitchFamily="2" charset="2"/>
              <a:buChar char="q"/>
            </a:pPr>
            <a:r>
              <a:rPr lang="en-US" sz="1800" b="1" dirty="0">
                <a:latin typeface="Arial"/>
                <a:ea typeface="+mn-lt"/>
                <a:cs typeface="Arial"/>
              </a:rPr>
              <a:t>Conclusion</a:t>
            </a:r>
          </a:p>
          <a:p>
            <a:pPr marL="285750" indent="-285750">
              <a:buFont typeface="Wingdings" panose="05000000000000000000" pitchFamily="2" charset="2"/>
              <a:buChar char="q"/>
            </a:pPr>
            <a:r>
              <a:rPr lang="en-US" sz="1800" b="1" dirty="0">
                <a:latin typeface="Arial"/>
                <a:ea typeface="+mn-lt"/>
                <a:cs typeface="Arial"/>
              </a:rPr>
              <a:t>Future Scope</a:t>
            </a:r>
          </a:p>
          <a:p>
            <a:pPr marL="285750" indent="-285750">
              <a:buFont typeface="Wingdings" panose="05000000000000000000" pitchFamily="2" charset="2"/>
              <a:buChar char="q"/>
            </a:pPr>
            <a:r>
              <a:rPr lang="en-US" sz="1800" b="1" dirty="0">
                <a:latin typeface="Arial"/>
                <a:ea typeface="+mn-lt"/>
                <a:cs typeface="Arial"/>
              </a:rPr>
              <a:t>References</a:t>
            </a:r>
            <a:endParaRPr lang="en-US" dirty="0">
              <a:latin typeface="Arial"/>
              <a:cs typeface="Arial"/>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345829" y="373241"/>
            <a:ext cx="5750171" cy="1147601"/>
          </a:xfrm>
        </p:spPr>
        <p:txBody>
          <a:bodyPr/>
          <a:lstStyle/>
          <a:p>
            <a:r>
              <a:rPr lang="en-US" dirty="0"/>
              <a:t>Problem Statement</a:t>
            </a: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graphicFrame>
        <p:nvGraphicFramePr>
          <p:cNvPr id="41" name="Diagram 40">
            <a:extLst>
              <a:ext uri="{FF2B5EF4-FFF2-40B4-BE49-F238E27FC236}">
                <a16:creationId xmlns:a16="http://schemas.microsoft.com/office/drawing/2014/main" id="{81A1996E-E582-71BF-24A0-D286A64A7108}"/>
              </a:ext>
            </a:extLst>
          </p:cNvPr>
          <p:cNvGraphicFramePr/>
          <p:nvPr>
            <p:extLst>
              <p:ext uri="{D42A27DB-BD31-4B8C-83A1-F6EECF244321}">
                <p14:modId xmlns:p14="http://schemas.microsoft.com/office/powerpoint/2010/main" val="547334965"/>
              </p:ext>
            </p:extLst>
          </p:nvPr>
        </p:nvGraphicFramePr>
        <p:xfrm>
          <a:off x="3312160" y="3531245"/>
          <a:ext cx="4643120" cy="2922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Rectangle: Rounded Corners 43">
            <a:extLst>
              <a:ext uri="{FF2B5EF4-FFF2-40B4-BE49-F238E27FC236}">
                <a16:creationId xmlns:a16="http://schemas.microsoft.com/office/drawing/2014/main" id="{5A855C6F-8002-8D98-4C80-07EE2695B462}"/>
              </a:ext>
            </a:extLst>
          </p:cNvPr>
          <p:cNvSpPr/>
          <p:nvPr/>
        </p:nvSpPr>
        <p:spPr>
          <a:xfrm>
            <a:off x="466344" y="1399635"/>
            <a:ext cx="11100816" cy="2029365"/>
          </a:xfrm>
          <a:prstGeom prst="roundRect">
            <a:avLst>
              <a:gd name="adj" fmla="val 287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GB" sz="1600" dirty="0">
                <a:latin typeface="Arial Black" panose="020B0A04020102020204" pitchFamily="34" charset="0"/>
              </a:rPr>
              <a:t>As we navigate through the digital world, spam messages have become an increasingly common and annoying problem. To address this issue, I worked on building a spam classifier. The goal of this project is to develop a model that can accurately distinguish between legitimate (ham) messages and unwanted (spam) messages in a dataset of SMS messages</a:t>
            </a:r>
            <a:endParaRPr lang="en-IN" sz="1600" dirty="0">
              <a:latin typeface="Arial Black" panose="020B0A04020102020204" pitchFamily="34" charset="0"/>
            </a:endParaRPr>
          </a:p>
        </p:txBody>
      </p:sp>
      <p:sp>
        <p:nvSpPr>
          <p:cNvPr id="45" name="Oval 44">
            <a:extLst>
              <a:ext uri="{FF2B5EF4-FFF2-40B4-BE49-F238E27FC236}">
                <a16:creationId xmlns:a16="http://schemas.microsoft.com/office/drawing/2014/main" id="{62C15573-7650-6E45-3D64-19B1AF816DC3}"/>
              </a:ext>
            </a:extLst>
          </p:cNvPr>
          <p:cNvSpPr/>
          <p:nvPr/>
        </p:nvSpPr>
        <p:spPr>
          <a:xfrm>
            <a:off x="3321587" y="3859099"/>
            <a:ext cx="1043024" cy="1033412"/>
          </a:xfrm>
          <a:prstGeom prst="ellipse">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7559CEFD-E7D8-5857-A711-C33917A04C72}"/>
              </a:ext>
            </a:extLst>
          </p:cNvPr>
          <p:cNvSpPr/>
          <p:nvPr/>
        </p:nvSpPr>
        <p:spPr>
          <a:xfrm>
            <a:off x="3331013" y="5106410"/>
            <a:ext cx="1044000" cy="1033200"/>
          </a:xfrm>
          <a:prstGeom prst="ellipse">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16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9431" y="-7680"/>
            <a:ext cx="9525000" cy="874895"/>
          </a:xfrm>
        </p:spPr>
        <p:txBody>
          <a:bodyPr/>
          <a:lstStyle/>
          <a:p>
            <a:r>
              <a:rPr lang="en-US" dirty="0"/>
              <a:t>Proposed Solution</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dirty="0"/>
          </a:p>
        </p:txBody>
      </p:sp>
      <p:graphicFrame>
        <p:nvGraphicFramePr>
          <p:cNvPr id="7" name="Diagram 6">
            <a:extLst>
              <a:ext uri="{FF2B5EF4-FFF2-40B4-BE49-F238E27FC236}">
                <a16:creationId xmlns:a16="http://schemas.microsoft.com/office/drawing/2014/main" id="{6BCF27A0-F7AE-4AFC-A326-2C51EF418250}"/>
              </a:ext>
            </a:extLst>
          </p:cNvPr>
          <p:cNvGraphicFramePr/>
          <p:nvPr>
            <p:extLst>
              <p:ext uri="{D42A27DB-BD31-4B8C-83A1-F6EECF244321}">
                <p14:modId xmlns:p14="http://schemas.microsoft.com/office/powerpoint/2010/main" val="3687777913"/>
              </p:ext>
            </p:extLst>
          </p:nvPr>
        </p:nvGraphicFramePr>
        <p:xfrm>
          <a:off x="1025652" y="1664208"/>
          <a:ext cx="10435844" cy="503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81D7F95B-1C7A-8279-F53E-1A801CB8DD0E}"/>
              </a:ext>
            </a:extLst>
          </p:cNvPr>
          <p:cNvSpPr txBox="1"/>
          <p:nvPr/>
        </p:nvSpPr>
        <p:spPr>
          <a:xfrm>
            <a:off x="7964424" y="3787559"/>
            <a:ext cx="3316934" cy="938719"/>
          </a:xfrm>
          <a:prstGeom prst="rect">
            <a:avLst/>
          </a:prstGeom>
          <a:noFill/>
        </p:spPr>
        <p:txBody>
          <a:bodyPr wrap="none" rtlCol="0">
            <a:spAutoFit/>
          </a:bodyPr>
          <a:lstStyle/>
          <a:p>
            <a:pPr marL="742950" lvl="1" indent="-285750">
              <a:buFont typeface="Arial" panose="020B0604020202020204" pitchFamily="34" charset="0"/>
              <a:buChar char="•"/>
            </a:pPr>
            <a:r>
              <a:rPr lang="en-GB" sz="1100" dirty="0"/>
              <a:t>AdaBoost : </a:t>
            </a:r>
            <a:r>
              <a:rPr lang="en-GB" sz="1100" dirty="0" err="1"/>
              <a:t>AdaBoostClassifierBagging</a:t>
            </a:r>
            <a:r>
              <a:rPr lang="en-GB" sz="1100" dirty="0"/>
              <a:t> </a:t>
            </a:r>
          </a:p>
          <a:p>
            <a:pPr marL="742950" lvl="1" indent="-285750">
              <a:buFont typeface="Arial" panose="020B0604020202020204" pitchFamily="34" charset="0"/>
              <a:buChar char="•"/>
            </a:pPr>
            <a:r>
              <a:rPr lang="en-GB" sz="1100" dirty="0"/>
              <a:t>Classifier : </a:t>
            </a:r>
            <a:r>
              <a:rPr lang="en-GB" sz="1100" dirty="0" err="1"/>
              <a:t>BaggingClassifier</a:t>
            </a:r>
            <a:endParaRPr lang="en-GB" sz="1100" dirty="0"/>
          </a:p>
          <a:p>
            <a:pPr marL="742950" lvl="1" indent="-285750">
              <a:buFont typeface="Arial" panose="020B0604020202020204" pitchFamily="34" charset="0"/>
              <a:buChar char="•"/>
            </a:pPr>
            <a:r>
              <a:rPr lang="en-GB" sz="1100" dirty="0"/>
              <a:t>Boosting : </a:t>
            </a:r>
            <a:r>
              <a:rPr lang="en-GB" sz="1100" dirty="0" err="1"/>
              <a:t>GradientBoostingClassifier</a:t>
            </a:r>
            <a:endParaRPr lang="en-GB" sz="1100" dirty="0"/>
          </a:p>
          <a:p>
            <a:pPr marL="742950" lvl="1" indent="-285750">
              <a:buFont typeface="Arial" panose="020B0604020202020204" pitchFamily="34" charset="0"/>
              <a:buChar char="•"/>
            </a:pPr>
            <a:r>
              <a:rPr lang="en-GB" sz="1100" dirty="0" err="1"/>
              <a:t>XGBoost</a:t>
            </a:r>
            <a:r>
              <a:rPr lang="en-GB" sz="1100" dirty="0"/>
              <a:t> : </a:t>
            </a:r>
            <a:r>
              <a:rPr lang="en-GB" sz="1100" dirty="0" err="1"/>
              <a:t>XGBClassifier</a:t>
            </a:r>
            <a:endParaRPr lang="en-GB" sz="1100" dirty="0"/>
          </a:p>
          <a:p>
            <a:pPr marL="285750" indent="-285750">
              <a:buFont typeface="Arial" panose="020B0604020202020204" pitchFamily="34" charset="0"/>
              <a:buChar char="•"/>
            </a:pPr>
            <a:endParaRPr lang="en-IN" sz="1100" dirty="0"/>
          </a:p>
        </p:txBody>
      </p:sp>
      <p:sp>
        <p:nvSpPr>
          <p:cNvPr id="12" name="TextBox 11">
            <a:extLst>
              <a:ext uri="{FF2B5EF4-FFF2-40B4-BE49-F238E27FC236}">
                <a16:creationId xmlns:a16="http://schemas.microsoft.com/office/drawing/2014/main" id="{85C6DCF7-AF6C-D5CF-7E55-4F2A78443C6E}"/>
              </a:ext>
            </a:extLst>
          </p:cNvPr>
          <p:cNvSpPr txBox="1"/>
          <p:nvPr/>
        </p:nvSpPr>
        <p:spPr>
          <a:xfrm>
            <a:off x="1138428" y="707460"/>
            <a:ext cx="10876788" cy="646331"/>
          </a:xfrm>
          <a:prstGeom prst="rect">
            <a:avLst/>
          </a:prstGeom>
          <a:noFill/>
        </p:spPr>
        <p:txBody>
          <a:bodyPr wrap="square">
            <a:spAutoFit/>
          </a:bodyPr>
          <a:lstStyle/>
          <a:p>
            <a:pPr marL="0" indent="0">
              <a:buNone/>
            </a:pPr>
            <a:r>
              <a:rPr lang="en-US" sz="1800" dirty="0"/>
              <a:t>The proposed solution involves machine learning algorithms to </a:t>
            </a:r>
            <a:r>
              <a:rPr lang="en-US" sz="1800" dirty="0" err="1"/>
              <a:t>analyse</a:t>
            </a:r>
            <a:r>
              <a:rPr lang="en-US" sz="1800" dirty="0"/>
              <a:t> and predict the possibilities of spam messages. The solution comprised of the following steps..</a:t>
            </a:r>
          </a:p>
        </p:txBody>
      </p:sp>
    </p:spTree>
    <p:extLst>
      <p:ext uri="{BB962C8B-B14F-4D97-AF65-F5344CB8AC3E}">
        <p14:creationId xmlns:p14="http://schemas.microsoft.com/office/powerpoint/2010/main" val="242417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F02B-AF22-8697-D648-9CCA7EC76AB8}"/>
              </a:ext>
            </a:extLst>
          </p:cNvPr>
          <p:cNvSpPr>
            <a:spLocks noGrp="1"/>
          </p:cNvSpPr>
          <p:nvPr>
            <p:ph type="title"/>
          </p:nvPr>
        </p:nvSpPr>
        <p:spPr/>
        <p:txBody>
          <a:bodyPr/>
          <a:lstStyle/>
          <a:p>
            <a:r>
              <a:rPr lang="en-GB" dirty="0"/>
              <a:t>SYSTEM APPROACH</a:t>
            </a:r>
            <a:endParaRPr lang="en-IN" dirty="0"/>
          </a:p>
        </p:txBody>
      </p:sp>
      <p:sp>
        <p:nvSpPr>
          <p:cNvPr id="4" name="Slide Number Placeholder 3">
            <a:extLst>
              <a:ext uri="{FF2B5EF4-FFF2-40B4-BE49-F238E27FC236}">
                <a16:creationId xmlns:a16="http://schemas.microsoft.com/office/drawing/2014/main" id="{CABF59B2-5C3B-5FB3-803E-8222EC2D4DDF}"/>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70776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767527" y="339662"/>
            <a:ext cx="9599008" cy="811630"/>
          </a:xfrm>
        </p:spPr>
        <p:txBody>
          <a:bodyPr>
            <a:normAutofit/>
          </a:bodyPr>
          <a:lstStyle/>
          <a:p>
            <a:r>
              <a:rPr lang="en-US" sz="2400" dirty="0"/>
              <a:t>ALGORITHM AND DEVELOPMENT</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274475" y="957041"/>
            <a:ext cx="10585878" cy="4889434"/>
          </a:xfrm>
        </p:spPr>
        <p:txBody>
          <a:bodyPr>
            <a:normAutofit/>
          </a:bodyPr>
          <a:lstStyle/>
          <a:p>
            <a:pPr>
              <a:buFont typeface="Wingdings" panose="05000000000000000000" pitchFamily="2" charset="2"/>
              <a:buChar char="q"/>
            </a:pPr>
            <a:r>
              <a:rPr lang="en-US" sz="1600" noProof="1"/>
              <a:t>Model training-Classifier Initialization: Various classifiers are initialized including SVC, MultinomialNB, DecisionTreeClassifier, LogisticRegression, KNeighborsClassifier, RandomForestClassifier, AdaBoostClassifier, BaggingClassifier, ExtraTreesClassifier, GradientBoostingClassifier, and XGBClassifier.</a:t>
            </a:r>
          </a:p>
          <a:p>
            <a:pPr>
              <a:buFont typeface="Wingdings" panose="05000000000000000000" pitchFamily="2" charset="2"/>
              <a:buChar char="q"/>
            </a:pPr>
            <a:endParaRPr lang="en-US" sz="1600" noProof="1"/>
          </a:p>
          <a:p>
            <a:pPr>
              <a:buFont typeface="Wingdings" panose="05000000000000000000" pitchFamily="2" charset="2"/>
              <a:buChar char="q"/>
            </a:pPr>
            <a:r>
              <a:rPr lang="en-US" sz="1600" noProof="1"/>
              <a:t>Training: Each classifier is trained using the fit method on the training data (X_train, y_train).</a:t>
            </a:r>
          </a:p>
          <a:p>
            <a:pPr marL="0" indent="0">
              <a:buNone/>
            </a:pPr>
            <a:r>
              <a:rPr lang="en-US" sz="1600" noProof="1"/>
              <a:t>    </a:t>
            </a:r>
            <a:r>
              <a:rPr lang="en-GB" sz="1600" noProof="1"/>
              <a:t>once the models are trained, they are used to make predictions on the test data.</a:t>
            </a:r>
          </a:p>
          <a:p>
            <a:pPr marL="0" indent="0">
              <a:buNone/>
            </a:pPr>
            <a:endParaRPr lang="en-GB" sz="1600" noProof="1"/>
          </a:p>
          <a:p>
            <a:pPr>
              <a:buFont typeface="Wingdings" panose="05000000000000000000" pitchFamily="2" charset="2"/>
              <a:buChar char="q"/>
            </a:pPr>
            <a:r>
              <a:rPr lang="en-GB" sz="1600" noProof="1"/>
              <a:t>Predicting Labels: Predict method is used to predict the labels for the test data (X_test).</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Fitting the Model (fit method): The model learns from the training data by adjusting its parameters to minimize error.</a:t>
            </a:r>
          </a:p>
          <a:p>
            <a:pPr>
              <a:buFont typeface="Wingdings" panose="05000000000000000000" pitchFamily="2" charset="2"/>
              <a:buChar char="q"/>
            </a:pPr>
            <a:endParaRPr lang="en-GB" sz="1600" noProof="1"/>
          </a:p>
          <a:p>
            <a:pPr>
              <a:buFont typeface="Wingdings" panose="05000000000000000000" pitchFamily="2" charset="2"/>
              <a:buChar char="q"/>
            </a:pPr>
            <a:r>
              <a:rPr lang="en-GB" sz="1600" noProof="1"/>
              <a:t>Calculating Metrics: After predictions are made, the accuracy and precision scores are calculated to measure the model’s performance. The confusion matrix provides additional insights into the types of errors the model is making.</a:t>
            </a:r>
            <a:endParaRPr lang="en-US" sz="1600" noProof="1"/>
          </a:p>
        </p:txBody>
      </p:sp>
      <p:sp>
        <p:nvSpPr>
          <p:cNvPr id="5" name="Content Placeholder 4">
            <a:extLst>
              <a:ext uri="{FF2B5EF4-FFF2-40B4-BE49-F238E27FC236}">
                <a16:creationId xmlns:a16="http://schemas.microsoft.com/office/drawing/2014/main" id="{A6D75BC5-46CC-A36D-B72E-AE0A832FACB9}"/>
              </a:ext>
            </a:extLst>
          </p:cNvPr>
          <p:cNvSpPr>
            <a:spLocks noGrp="1"/>
          </p:cNvSpPr>
          <p:nvPr>
            <p:ph sz="quarter" idx="11"/>
          </p:nvPr>
        </p:nvSpPr>
        <p:spPr>
          <a:xfrm>
            <a:off x="11860353" y="5983104"/>
            <a:ext cx="331647" cy="326909"/>
          </a:xfrm>
        </p:spPr>
        <p:txBody>
          <a:bodyPr>
            <a:normAutofit fontScale="85000" lnSpcReduction="10000"/>
          </a:bodyPr>
          <a:lstStyle/>
          <a:p>
            <a:pPr marL="0" indent="0">
              <a:buNone/>
            </a:pPr>
            <a:r>
              <a:rPr lang="en-US" noProof="1"/>
              <a:t>.</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1371599" y="369277"/>
            <a:ext cx="4178810" cy="834130"/>
          </a:xfrm>
        </p:spPr>
        <p:txBody>
          <a:bodyPr/>
          <a:lstStyle/>
          <a:p>
            <a:r>
              <a:rPr lang="en-US" dirty="0"/>
              <a:t>RESULT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53752" y="132324"/>
            <a:ext cx="239993" cy="473905"/>
          </a:xfrm>
        </p:spPr>
        <p:txBody>
          <a:bodyPr/>
          <a:lstStyle/>
          <a:p>
            <a:pPr marL="0" indent="0">
              <a:buNone/>
            </a:pPr>
            <a:r>
              <a:rPr lang="en-US" dirty="0"/>
              <a:t>.</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994611" y="1350469"/>
            <a:ext cx="4628949" cy="5022899"/>
          </a:xfrm>
        </p:spPr>
        <p:txBody>
          <a:bodyPr>
            <a:normAutofit/>
          </a:bodyPr>
          <a:lstStyle/>
          <a:p>
            <a:pPr algn="just">
              <a:buFont typeface="Wingdings" panose="05000000000000000000" pitchFamily="2" charset="2"/>
              <a:buChar char="v"/>
            </a:pPr>
            <a:r>
              <a:rPr lang="en-US" sz="1400" dirty="0">
                <a:solidFill>
                  <a:schemeClr val="tx1"/>
                </a:solidFill>
              </a:rPr>
              <a:t>Examined target variable distribution (ham vs. spam).</a:t>
            </a:r>
          </a:p>
          <a:p>
            <a:pPr algn="just">
              <a:buFont typeface="Wingdings" panose="05000000000000000000" pitchFamily="2" charset="2"/>
              <a:buChar char="v"/>
            </a:pPr>
            <a:r>
              <a:rPr lang="en-US" sz="1400" dirty="0">
                <a:solidFill>
                  <a:schemeClr val="tx1"/>
                </a:solidFill>
              </a:rPr>
              <a:t>Visualized class distribution with a pie chart.</a:t>
            </a:r>
          </a:p>
          <a:p>
            <a:pPr algn="just">
              <a:buFont typeface="Wingdings" panose="05000000000000000000" pitchFamily="2" charset="2"/>
              <a:buChar char="v"/>
            </a:pPr>
            <a:r>
              <a:rPr lang="en-US" sz="1400" dirty="0">
                <a:solidFill>
                  <a:schemeClr val="tx1"/>
                </a:solidFill>
              </a:rPr>
              <a:t>Analyzed text statistics: characters, words, and sentences.</a:t>
            </a:r>
          </a:p>
          <a:p>
            <a:pPr algn="just">
              <a:buFont typeface="Wingdings" panose="05000000000000000000" pitchFamily="2" charset="2"/>
              <a:buChar char="v"/>
            </a:pPr>
            <a:r>
              <a:rPr lang="en-US" sz="1400" dirty="0">
                <a:solidFill>
                  <a:schemeClr val="tx1"/>
                </a:solidFill>
              </a:rPr>
              <a:t>Created histograms for text statistics in ham and spam messages.</a:t>
            </a:r>
          </a:p>
          <a:p>
            <a:pPr algn="just">
              <a:buFont typeface="Wingdings" panose="05000000000000000000" pitchFamily="2" charset="2"/>
              <a:buChar char="v"/>
            </a:pPr>
            <a:r>
              <a:rPr lang="en-US" sz="1400" dirty="0">
                <a:solidFill>
                  <a:schemeClr val="tx1"/>
                </a:solidFill>
              </a:rPr>
              <a:t>Generated pair plots and correlation heatmaps to explore relationships between text statistics.</a:t>
            </a:r>
          </a:p>
          <a:p>
            <a:pPr algn="just">
              <a:buFont typeface="Wingdings" panose="05000000000000000000" pitchFamily="2" charset="2"/>
              <a:buChar char="v"/>
            </a:pPr>
            <a:r>
              <a:rPr lang="en-US" sz="1400" dirty="0">
                <a:solidFill>
                  <a:schemeClr val="tx1"/>
                </a:solidFill>
              </a:rPr>
              <a:t>Compared classifier accuracy and precision scores in a </a:t>
            </a:r>
            <a:r>
              <a:rPr lang="en-US" sz="1400" dirty="0" err="1">
                <a:solidFill>
                  <a:schemeClr val="tx1"/>
                </a:solidFill>
              </a:rPr>
              <a:t>DataFrame</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Visualized classifier performance using bar plots. </a:t>
            </a:r>
          </a:p>
          <a:p>
            <a:pPr algn="just">
              <a:buFont typeface="Wingdings" panose="05000000000000000000" pitchFamily="2" charset="2"/>
              <a:buChar char="v"/>
            </a:pPr>
            <a:r>
              <a:rPr lang="en-US" sz="1400" dirty="0">
                <a:solidFill>
                  <a:schemeClr val="tx1"/>
                </a:solidFill>
              </a:rPr>
              <a:t>Implemented a </a:t>
            </a:r>
            <a:r>
              <a:rPr lang="en-US" sz="1400" dirty="0" err="1">
                <a:solidFill>
                  <a:schemeClr val="tx1"/>
                </a:solidFill>
              </a:rPr>
              <a:t>VotingClassifier</a:t>
            </a:r>
            <a:r>
              <a:rPr lang="en-US" sz="1400" dirty="0">
                <a:solidFill>
                  <a:schemeClr val="tx1"/>
                </a:solidFill>
              </a:rPr>
              <a:t> (SVC, </a:t>
            </a:r>
            <a:r>
              <a:rPr lang="en-US" sz="1400" dirty="0" err="1">
                <a:solidFill>
                  <a:schemeClr val="tx1"/>
                </a:solidFill>
              </a:rPr>
              <a:t>MultinomialNB</a:t>
            </a:r>
            <a:r>
              <a:rPr lang="en-US" sz="1400" dirty="0">
                <a:solidFill>
                  <a:schemeClr val="tx1"/>
                </a:solidFill>
              </a:rPr>
              <a:t>, </a:t>
            </a:r>
            <a:r>
              <a:rPr lang="en-US" sz="1400" dirty="0" err="1">
                <a:solidFill>
                  <a:schemeClr val="tx1"/>
                </a:solidFill>
              </a:rPr>
              <a:t>ExtraTreesClassifier</a:t>
            </a:r>
            <a:r>
              <a:rPr lang="en-US" sz="1400" dirty="0">
                <a:solidFill>
                  <a:schemeClr val="tx1"/>
                </a:solidFill>
              </a:rPr>
              <a:t>).</a:t>
            </a:r>
          </a:p>
          <a:p>
            <a:pPr algn="just">
              <a:buFont typeface="Wingdings" panose="05000000000000000000" pitchFamily="2" charset="2"/>
              <a:buChar char="v"/>
            </a:pPr>
            <a:r>
              <a:rPr lang="en-US" sz="1400" dirty="0">
                <a:solidFill>
                  <a:schemeClr val="tx1"/>
                </a:solidFill>
              </a:rPr>
              <a:t>Evaluated the ensemble classifier's accuracy and precision.</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7</a:t>
            </a:fld>
            <a:endParaRPr lang="en-US" dirty="0"/>
          </a:p>
        </p:txBody>
      </p:sp>
      <p:cxnSp>
        <p:nvCxnSpPr>
          <p:cNvPr id="7" name="Straight Connector 6">
            <a:extLst>
              <a:ext uri="{FF2B5EF4-FFF2-40B4-BE49-F238E27FC236}">
                <a16:creationId xmlns:a16="http://schemas.microsoft.com/office/drawing/2014/main" id="{570CA627-7C00-1374-5592-6AD33613CD96}"/>
              </a:ext>
            </a:extLst>
          </p:cNvPr>
          <p:cNvCxnSpPr/>
          <p:nvPr/>
        </p:nvCxnSpPr>
        <p:spPr>
          <a:xfrm>
            <a:off x="5914083" y="1"/>
            <a:ext cx="0" cy="685799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026C5483-0B84-85B8-1259-1987EE2EA770}"/>
              </a:ext>
            </a:extLst>
          </p:cNvPr>
          <p:cNvPicPr>
            <a:picLocks noChangeAspect="1"/>
          </p:cNvPicPr>
          <p:nvPr/>
        </p:nvPicPr>
        <p:blipFill>
          <a:blip r:embed="rId3"/>
          <a:stretch>
            <a:fillRect/>
          </a:stretch>
        </p:blipFill>
        <p:spPr>
          <a:xfrm>
            <a:off x="6096000" y="1359868"/>
            <a:ext cx="2420886" cy="1800000"/>
          </a:xfrm>
          <a:prstGeom prst="rect">
            <a:avLst/>
          </a:prstGeom>
          <a:ln>
            <a:solidFill>
              <a:schemeClr val="accent1"/>
            </a:solidFill>
          </a:ln>
        </p:spPr>
      </p:pic>
      <p:pic>
        <p:nvPicPr>
          <p:cNvPr id="9" name="Picture 8">
            <a:extLst>
              <a:ext uri="{FF2B5EF4-FFF2-40B4-BE49-F238E27FC236}">
                <a16:creationId xmlns:a16="http://schemas.microsoft.com/office/drawing/2014/main" id="{ED442F6D-2A02-F98B-E000-1E03A8E934E5}"/>
              </a:ext>
            </a:extLst>
          </p:cNvPr>
          <p:cNvPicPr>
            <a:picLocks noChangeAspect="1"/>
          </p:cNvPicPr>
          <p:nvPr/>
        </p:nvPicPr>
        <p:blipFill rotWithShape="1">
          <a:blip r:embed="rId4"/>
          <a:srcRect r="32535"/>
          <a:stretch/>
        </p:blipFill>
        <p:spPr>
          <a:xfrm>
            <a:off x="9135123" y="1359868"/>
            <a:ext cx="2263010" cy="1800000"/>
          </a:xfrm>
          <a:prstGeom prst="rect">
            <a:avLst/>
          </a:prstGeom>
          <a:ln>
            <a:solidFill>
              <a:schemeClr val="accent1"/>
            </a:solidFill>
          </a:ln>
        </p:spPr>
      </p:pic>
      <p:pic>
        <p:nvPicPr>
          <p:cNvPr id="10" name="Picture 9">
            <a:extLst>
              <a:ext uri="{FF2B5EF4-FFF2-40B4-BE49-F238E27FC236}">
                <a16:creationId xmlns:a16="http://schemas.microsoft.com/office/drawing/2014/main" id="{3114B5D9-605E-2352-2D05-2539D6262E3B}"/>
              </a:ext>
            </a:extLst>
          </p:cNvPr>
          <p:cNvPicPr>
            <a:picLocks noChangeAspect="1"/>
          </p:cNvPicPr>
          <p:nvPr/>
        </p:nvPicPr>
        <p:blipFill>
          <a:blip r:embed="rId5"/>
          <a:stretch>
            <a:fillRect/>
          </a:stretch>
        </p:blipFill>
        <p:spPr>
          <a:xfrm>
            <a:off x="6096000" y="3861918"/>
            <a:ext cx="2444068" cy="1800000"/>
          </a:xfrm>
          <a:prstGeom prst="rect">
            <a:avLst/>
          </a:prstGeom>
          <a:ln>
            <a:solidFill>
              <a:schemeClr val="accent1"/>
            </a:solidFill>
          </a:ln>
        </p:spPr>
      </p:pic>
      <p:pic>
        <p:nvPicPr>
          <p:cNvPr id="11" name="Picture 10">
            <a:extLst>
              <a:ext uri="{FF2B5EF4-FFF2-40B4-BE49-F238E27FC236}">
                <a16:creationId xmlns:a16="http://schemas.microsoft.com/office/drawing/2014/main" id="{55C76A6A-8B70-75D4-7800-974F43B8689E}"/>
              </a:ext>
            </a:extLst>
          </p:cNvPr>
          <p:cNvPicPr>
            <a:picLocks noChangeAspect="1"/>
          </p:cNvPicPr>
          <p:nvPr/>
        </p:nvPicPr>
        <p:blipFill>
          <a:blip r:embed="rId6"/>
          <a:stretch>
            <a:fillRect/>
          </a:stretch>
        </p:blipFill>
        <p:spPr>
          <a:xfrm>
            <a:off x="9135124" y="3861918"/>
            <a:ext cx="2263009" cy="1800000"/>
          </a:xfrm>
          <a:prstGeom prst="rect">
            <a:avLst/>
          </a:prstGeom>
          <a:ln>
            <a:solidFill>
              <a:schemeClr val="accent1"/>
            </a:solidFill>
          </a:ln>
        </p:spPr>
      </p:pic>
      <p:sp>
        <p:nvSpPr>
          <p:cNvPr id="12" name="Arrow: Quad 11">
            <a:extLst>
              <a:ext uri="{FF2B5EF4-FFF2-40B4-BE49-F238E27FC236}">
                <a16:creationId xmlns:a16="http://schemas.microsoft.com/office/drawing/2014/main" id="{E2FF9FAA-731B-BF35-6861-F90E6B582F9F}"/>
              </a:ext>
            </a:extLst>
          </p:cNvPr>
          <p:cNvSpPr/>
          <p:nvPr/>
        </p:nvSpPr>
        <p:spPr>
          <a:xfrm>
            <a:off x="8516886" y="3195425"/>
            <a:ext cx="595056" cy="630936"/>
          </a:xfrm>
          <a:prstGeom prst="quad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754B7A0-01F1-F079-9233-2DAAE730AF78}"/>
              </a:ext>
            </a:extLst>
          </p:cNvPr>
          <p:cNvSpPr txBox="1"/>
          <p:nvPr/>
        </p:nvSpPr>
        <p:spPr>
          <a:xfrm>
            <a:off x="6021727" y="485623"/>
            <a:ext cx="1422184" cy="523220"/>
          </a:xfrm>
          <a:prstGeom prst="rect">
            <a:avLst/>
          </a:prstGeom>
          <a:noFill/>
        </p:spPr>
        <p:txBody>
          <a:bodyPr wrap="none" rtlCol="0">
            <a:spAutoFit/>
          </a:bodyPr>
          <a:lstStyle/>
          <a:p>
            <a:r>
              <a:rPr lang="en-IN" sz="2800" dirty="0"/>
              <a:t>Outputs</a:t>
            </a:r>
          </a:p>
        </p:txBody>
      </p:sp>
    </p:spTree>
    <p:extLst>
      <p:ext uri="{BB962C8B-B14F-4D97-AF65-F5344CB8AC3E}">
        <p14:creationId xmlns:p14="http://schemas.microsoft.com/office/powerpoint/2010/main" val="1558638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1006786" y="359803"/>
            <a:ext cx="9590215" cy="663568"/>
          </a:xfrm>
        </p:spPr>
        <p:txBody>
          <a:bodyPr>
            <a:normAutofit fontScale="90000"/>
          </a:bodyPr>
          <a:lstStyle/>
          <a:p>
            <a:r>
              <a:rPr lang="en-US" dirty="0"/>
              <a:t>CONCLUSION</a:t>
            </a:r>
            <a:br>
              <a:rPr lang="en-US" dirty="0"/>
            </a:br>
            <a:endParaRPr lang="en-US" dirty="0"/>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1453908" y="1594468"/>
            <a:ext cx="10361583" cy="1402396"/>
          </a:xfrm>
        </p:spPr>
        <p:txBody>
          <a:bodyPr>
            <a:normAutofit/>
          </a:bodyPr>
          <a:lstStyle/>
          <a:p>
            <a:pPr>
              <a:buFont typeface="Wingdings" panose="05000000000000000000" pitchFamily="2" charset="2"/>
              <a:buChar char="q"/>
            </a:pPr>
            <a:r>
              <a:rPr lang="en-GB" sz="1400" dirty="0"/>
              <a:t>Class Distribution: The dataset was imbalanced, with more ham than spam messages, visualized via a pie chart.</a:t>
            </a:r>
          </a:p>
          <a:p>
            <a:pPr>
              <a:buFont typeface="Wingdings" panose="05000000000000000000" pitchFamily="2" charset="2"/>
              <a:buChar char="q"/>
            </a:pPr>
            <a:r>
              <a:rPr lang="en-GB" sz="1400" dirty="0"/>
              <a:t>Text Statistics: Spam messages had distinct text characteristics, like differing counts of characters, words, and sentences.</a:t>
            </a:r>
          </a:p>
          <a:p>
            <a:pPr>
              <a:buFont typeface="Wingdings" panose="05000000000000000000" pitchFamily="2" charset="2"/>
              <a:buChar char="q"/>
            </a:pPr>
            <a:r>
              <a:rPr lang="en-GB" sz="1400" dirty="0"/>
              <a:t>Model Performance: Various classifiers were evaluated. The ensemble </a:t>
            </a:r>
            <a:r>
              <a:rPr lang="en-GB" sz="1400" dirty="0" err="1"/>
              <a:t>VotingClassifier</a:t>
            </a:r>
            <a:r>
              <a:rPr lang="en-GB" sz="1400" dirty="0"/>
              <a:t> (SVC, </a:t>
            </a:r>
            <a:r>
              <a:rPr lang="en-GB" sz="1400" dirty="0" err="1"/>
              <a:t>MultinomialNB</a:t>
            </a:r>
            <a:r>
              <a:rPr lang="en-GB" sz="1400" dirty="0"/>
              <a:t>, </a:t>
            </a:r>
            <a:r>
              <a:rPr lang="en-GB" sz="1400" dirty="0" err="1"/>
              <a:t>ExtraTreesClassifier</a:t>
            </a:r>
            <a:r>
              <a:rPr lang="en-GB" sz="1400" dirty="0"/>
              <a:t>) achieved high accuracy and precision.</a:t>
            </a:r>
          </a:p>
          <a:p>
            <a:pPr>
              <a:buFont typeface="Wingdings" panose="05000000000000000000" pitchFamily="2" charset="2"/>
              <a:buChar char="q"/>
            </a:pPr>
            <a:endParaRPr lang="en-GB" sz="1400" dirty="0"/>
          </a:p>
          <a:p>
            <a:pPr>
              <a:buFont typeface="Wingdings" panose="05000000000000000000" pitchFamily="2" charset="2"/>
              <a:buChar char="q"/>
            </a:pPr>
            <a:endParaRPr lang="en-US" sz="1400" dirty="0"/>
          </a:p>
        </p:txBody>
      </p:sp>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a:xfrm>
            <a:off x="11584439" y="5481457"/>
            <a:ext cx="444896" cy="501647"/>
          </a:xfrm>
        </p:spPr>
        <p:txBody>
          <a:bodyPr/>
          <a:lstStyle/>
          <a:p>
            <a:pPr marL="0" indent="0">
              <a:buNone/>
            </a:pPr>
            <a:r>
              <a:rPr lang="en-US" dirty="0"/>
              <a:t>.</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8</a:t>
            </a:fld>
            <a:endParaRPr lang="en-US" dirty="0"/>
          </a:p>
        </p:txBody>
      </p:sp>
      <p:sp>
        <p:nvSpPr>
          <p:cNvPr id="11" name="TextBox 10">
            <a:extLst>
              <a:ext uri="{FF2B5EF4-FFF2-40B4-BE49-F238E27FC236}">
                <a16:creationId xmlns:a16="http://schemas.microsoft.com/office/drawing/2014/main" id="{A05D7381-45E5-47C2-1D64-CAA22A3ADBE6}"/>
              </a:ext>
            </a:extLst>
          </p:cNvPr>
          <p:cNvSpPr txBox="1"/>
          <p:nvPr/>
        </p:nvSpPr>
        <p:spPr>
          <a:xfrm>
            <a:off x="1006786" y="1171409"/>
            <a:ext cx="6598604" cy="338554"/>
          </a:xfrm>
          <a:prstGeom prst="rect">
            <a:avLst/>
          </a:prstGeom>
          <a:noFill/>
        </p:spPr>
        <p:txBody>
          <a:bodyPr wrap="square">
            <a:spAutoFit/>
          </a:bodyPr>
          <a:lstStyle/>
          <a:p>
            <a:r>
              <a:rPr lang="en-US" sz="1600" b="1" dirty="0"/>
              <a:t>FINDINGS:</a:t>
            </a:r>
            <a:endParaRPr lang="en-IN" sz="1600" b="1" dirty="0"/>
          </a:p>
        </p:txBody>
      </p:sp>
      <p:sp>
        <p:nvSpPr>
          <p:cNvPr id="13" name="TextBox 12">
            <a:extLst>
              <a:ext uri="{FF2B5EF4-FFF2-40B4-BE49-F238E27FC236}">
                <a16:creationId xmlns:a16="http://schemas.microsoft.com/office/drawing/2014/main" id="{836B6A81-9DBA-70CB-2400-E2E90C49F5E1}"/>
              </a:ext>
            </a:extLst>
          </p:cNvPr>
          <p:cNvSpPr txBox="1"/>
          <p:nvPr/>
        </p:nvSpPr>
        <p:spPr>
          <a:xfrm>
            <a:off x="1006786" y="3314179"/>
            <a:ext cx="6095210" cy="338554"/>
          </a:xfrm>
          <a:prstGeom prst="rect">
            <a:avLst/>
          </a:prstGeom>
          <a:noFill/>
        </p:spPr>
        <p:txBody>
          <a:bodyPr wrap="square">
            <a:spAutoFit/>
          </a:bodyPr>
          <a:lstStyle/>
          <a:p>
            <a:r>
              <a:rPr lang="en-US" sz="1600" b="1" dirty="0"/>
              <a:t>EFFECTIVENESS:</a:t>
            </a:r>
            <a:endParaRPr lang="en-IN" sz="1600" b="1" dirty="0"/>
          </a:p>
        </p:txBody>
      </p:sp>
      <p:sp>
        <p:nvSpPr>
          <p:cNvPr id="15" name="TextBox 14">
            <a:extLst>
              <a:ext uri="{FF2B5EF4-FFF2-40B4-BE49-F238E27FC236}">
                <a16:creationId xmlns:a16="http://schemas.microsoft.com/office/drawing/2014/main" id="{6A01D5BB-9F99-A998-12AF-5FBD881E4F5A}"/>
              </a:ext>
            </a:extLst>
          </p:cNvPr>
          <p:cNvSpPr txBox="1"/>
          <p:nvPr/>
        </p:nvSpPr>
        <p:spPr>
          <a:xfrm>
            <a:off x="1453908" y="3716137"/>
            <a:ext cx="10527076" cy="523220"/>
          </a:xfrm>
          <a:prstGeom prst="rect">
            <a:avLst/>
          </a:prstGeom>
          <a:noFill/>
        </p:spPr>
        <p:txBody>
          <a:bodyPr wrap="square">
            <a:spAutoFit/>
          </a:bodyPr>
          <a:lstStyle/>
          <a:p>
            <a:pPr marL="285750" indent="-285750">
              <a:buFont typeface="Wingdings" panose="05000000000000000000" pitchFamily="2" charset="2"/>
              <a:buChar char="q"/>
            </a:pPr>
            <a:r>
              <a:rPr lang="en-GB" sz="1400" dirty="0"/>
              <a:t>The Voting Classifier improved performance by combining the strengths of individual models . EDA and visualizations helped</a:t>
            </a:r>
          </a:p>
          <a:p>
            <a:r>
              <a:rPr lang="en-GB" sz="1400" dirty="0"/>
              <a:t>       identify key differences between ham and spam, aiding in effective feature selection.</a:t>
            </a:r>
          </a:p>
        </p:txBody>
      </p:sp>
      <p:sp>
        <p:nvSpPr>
          <p:cNvPr id="19" name="TextBox 18">
            <a:extLst>
              <a:ext uri="{FF2B5EF4-FFF2-40B4-BE49-F238E27FC236}">
                <a16:creationId xmlns:a16="http://schemas.microsoft.com/office/drawing/2014/main" id="{A9DD882B-F0E3-6EC9-A666-5DC3CE55D59D}"/>
              </a:ext>
            </a:extLst>
          </p:cNvPr>
          <p:cNvSpPr txBox="1"/>
          <p:nvPr/>
        </p:nvSpPr>
        <p:spPr>
          <a:xfrm>
            <a:off x="1006786" y="4447718"/>
            <a:ext cx="6095210" cy="338554"/>
          </a:xfrm>
          <a:prstGeom prst="rect">
            <a:avLst/>
          </a:prstGeom>
          <a:noFill/>
        </p:spPr>
        <p:txBody>
          <a:bodyPr wrap="square">
            <a:spAutoFit/>
          </a:bodyPr>
          <a:lstStyle/>
          <a:p>
            <a:r>
              <a:rPr lang="en-GB" sz="1600" b="1" dirty="0"/>
              <a:t>CHALLENGES ENCOUNTERED: </a:t>
            </a:r>
            <a:endParaRPr lang="en-IN" sz="1600" b="1" dirty="0"/>
          </a:p>
        </p:txBody>
      </p:sp>
      <p:sp>
        <p:nvSpPr>
          <p:cNvPr id="21" name="TextBox 20">
            <a:extLst>
              <a:ext uri="{FF2B5EF4-FFF2-40B4-BE49-F238E27FC236}">
                <a16:creationId xmlns:a16="http://schemas.microsoft.com/office/drawing/2014/main" id="{D52CB37E-C650-84A4-D526-A547D2D979B7}"/>
              </a:ext>
            </a:extLst>
          </p:cNvPr>
          <p:cNvSpPr txBox="1"/>
          <p:nvPr/>
        </p:nvSpPr>
        <p:spPr>
          <a:xfrm>
            <a:off x="1430860" y="4801670"/>
            <a:ext cx="9748469" cy="1344727"/>
          </a:xfrm>
          <a:prstGeom prst="rect">
            <a:avLst/>
          </a:prstGeom>
          <a:noFill/>
        </p:spPr>
        <p:txBody>
          <a:bodyPr wrap="square">
            <a:spAutoFit/>
          </a:bodyPr>
          <a:lstStyle/>
          <a:p>
            <a:pPr>
              <a:lnSpc>
                <a:spcPct val="150000"/>
              </a:lnSpc>
              <a:buFont typeface="Wingdings" panose="05000000000000000000" pitchFamily="2" charset="2"/>
              <a:buChar char="q"/>
            </a:pPr>
            <a:r>
              <a:rPr lang="en-GB" sz="1400" dirty="0"/>
              <a:t>Class Imbalance: More ham messages than spam could affect model accuracy; resampling or weighting may help.</a:t>
            </a:r>
          </a:p>
          <a:p>
            <a:pPr>
              <a:lnSpc>
                <a:spcPct val="150000"/>
              </a:lnSpc>
              <a:buFont typeface="Wingdings" panose="05000000000000000000" pitchFamily="2" charset="2"/>
              <a:buChar char="q"/>
            </a:pPr>
            <a:r>
              <a:rPr lang="en-GB" sz="1400" dirty="0"/>
              <a:t>Processing Time: Training multiple classifiers, especially in ensembles, was time-consuming.</a:t>
            </a:r>
          </a:p>
          <a:p>
            <a:pPr>
              <a:lnSpc>
                <a:spcPct val="150000"/>
              </a:lnSpc>
              <a:buFont typeface="Wingdings" panose="05000000000000000000" pitchFamily="2" charset="2"/>
              <a:buChar char="q"/>
            </a:pPr>
            <a:r>
              <a:rPr lang="en-GB" sz="1400" dirty="0"/>
              <a:t>Text Preprocessing: Consistent and accurate text transformation (tokenization, </a:t>
            </a:r>
            <a:r>
              <a:rPr lang="en-GB" sz="1400" dirty="0" err="1"/>
              <a:t>stopword</a:t>
            </a:r>
            <a:r>
              <a:rPr lang="en-GB" sz="1400" dirty="0"/>
              <a:t> removal, stemming) was essential for model performance.</a:t>
            </a:r>
          </a:p>
        </p:txBody>
      </p:sp>
      <p:sp>
        <p:nvSpPr>
          <p:cNvPr id="25" name="TextBox 24">
            <a:extLst>
              <a:ext uri="{FF2B5EF4-FFF2-40B4-BE49-F238E27FC236}">
                <a16:creationId xmlns:a16="http://schemas.microsoft.com/office/drawing/2014/main" id="{8FA7B58E-72C1-8974-FFD0-BD0CAD06F9FD}"/>
              </a:ext>
            </a:extLst>
          </p:cNvPr>
          <p:cNvSpPr txBox="1"/>
          <p:nvPr/>
        </p:nvSpPr>
        <p:spPr>
          <a:xfrm>
            <a:off x="1369727" y="5436301"/>
            <a:ext cx="10174573" cy="375231"/>
          </a:xfrm>
          <a:prstGeom prst="rect">
            <a:avLst/>
          </a:prstGeom>
          <a:noFill/>
        </p:spPr>
        <p:txBody>
          <a:bodyPr wrap="square">
            <a:spAutoFit/>
          </a:bodyPr>
          <a:lstStyle/>
          <a:p>
            <a:pPr>
              <a:lnSpc>
                <a:spcPct val="150000"/>
              </a:lnSpc>
            </a:pPr>
            <a:r>
              <a:rPr lang="en-GB" sz="1400" dirty="0"/>
              <a:t> </a:t>
            </a:r>
          </a:p>
        </p:txBody>
      </p:sp>
    </p:spTree>
    <p:extLst>
      <p:ext uri="{BB962C8B-B14F-4D97-AF65-F5344CB8AC3E}">
        <p14:creationId xmlns:p14="http://schemas.microsoft.com/office/powerpoint/2010/main" val="8953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8E52B-09C3-0A94-C36D-B0043E1C4ACD}"/>
              </a:ext>
            </a:extLst>
          </p:cNvPr>
          <p:cNvSpPr>
            <a:spLocks noGrp="1"/>
          </p:cNvSpPr>
          <p:nvPr>
            <p:ph type="sldNum" sz="quarter" idx="12"/>
          </p:nvPr>
        </p:nvSpPr>
        <p:spPr/>
        <p:txBody>
          <a:bodyPr/>
          <a:lstStyle/>
          <a:p>
            <a:fld id="{08AB70BE-1769-45B8-85A6-0C837432C7E6}" type="slidenum">
              <a:rPr lang="en-US" smtClean="0"/>
              <a:pPr/>
              <a:t>9</a:t>
            </a:fld>
            <a:endParaRPr lang="en-US" dirty="0"/>
          </a:p>
        </p:txBody>
      </p:sp>
      <p:sp>
        <p:nvSpPr>
          <p:cNvPr id="3" name="TextBox 2">
            <a:extLst>
              <a:ext uri="{FF2B5EF4-FFF2-40B4-BE49-F238E27FC236}">
                <a16:creationId xmlns:a16="http://schemas.microsoft.com/office/drawing/2014/main" id="{9710A92F-EC15-CF8F-D77C-1CFD9102071A}"/>
              </a:ext>
            </a:extLst>
          </p:cNvPr>
          <p:cNvSpPr txBox="1"/>
          <p:nvPr/>
        </p:nvSpPr>
        <p:spPr>
          <a:xfrm>
            <a:off x="630129" y="1023370"/>
            <a:ext cx="2733725" cy="461665"/>
          </a:xfrm>
          <a:prstGeom prst="rect">
            <a:avLst/>
          </a:prstGeom>
          <a:noFill/>
        </p:spPr>
        <p:txBody>
          <a:bodyPr wrap="square" rtlCol="0">
            <a:spAutoFit/>
          </a:bodyPr>
          <a:lstStyle/>
          <a:p>
            <a:r>
              <a:rPr lang="en-GB" sz="2400" b="1" dirty="0">
                <a:effectLst>
                  <a:outerShdw blurRad="38100" dist="38100" dir="2700000" algn="tl">
                    <a:srgbClr val="000000">
                      <a:alpha val="43137"/>
                    </a:srgbClr>
                  </a:outerShdw>
                </a:effectLst>
              </a:rPr>
              <a:t>FUTURE  SCOPE</a:t>
            </a:r>
            <a:endParaRPr lang="en-IN" sz="24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705A002-C7B9-4DCF-D061-CA1166758A52}"/>
              </a:ext>
            </a:extLst>
          </p:cNvPr>
          <p:cNvSpPr txBox="1"/>
          <p:nvPr/>
        </p:nvSpPr>
        <p:spPr>
          <a:xfrm>
            <a:off x="1321853" y="1986442"/>
            <a:ext cx="10266864" cy="2533579"/>
          </a:xfrm>
          <a:prstGeom prst="rect">
            <a:avLst/>
          </a:prstGeom>
          <a:noFill/>
        </p:spPr>
        <p:txBody>
          <a:bodyPr wrap="square">
            <a:spAutoFit/>
          </a:bodyPr>
          <a:lstStyle/>
          <a:p>
            <a:pPr>
              <a:lnSpc>
                <a:spcPct val="150000"/>
              </a:lnSpc>
              <a:buFont typeface="Wingdings" panose="05000000000000000000" pitchFamily="2" charset="2"/>
              <a:buChar char="q"/>
            </a:pPr>
            <a:r>
              <a:rPr lang="en-GB" sz="1800" dirty="0"/>
              <a:t>Spam Detection: Protects users from unwanted and harmful messages, enhancing user experience    	and security.</a:t>
            </a:r>
          </a:p>
          <a:p>
            <a:pPr>
              <a:lnSpc>
                <a:spcPct val="150000"/>
              </a:lnSpc>
              <a:buFont typeface="Wingdings" panose="05000000000000000000" pitchFamily="2" charset="2"/>
              <a:buChar char="q"/>
            </a:pPr>
            <a:r>
              <a:rPr lang="en-GB" sz="1800" dirty="0"/>
              <a:t>Business Applications: Helps organizations filter spam emails, improving communication and 		protecting against phishing.</a:t>
            </a:r>
          </a:p>
          <a:p>
            <a:pPr>
              <a:lnSpc>
                <a:spcPct val="150000"/>
              </a:lnSpc>
              <a:buFont typeface="Wingdings" panose="05000000000000000000" pitchFamily="2" charset="2"/>
              <a:buChar char="q"/>
            </a:pPr>
            <a:r>
              <a:rPr lang="en-GB" sz="1800" dirty="0"/>
              <a:t>Scalability: Methods and findings can be adapted for other text classification tasks, benefiting various 	NLP applications</a:t>
            </a:r>
          </a:p>
        </p:txBody>
      </p:sp>
    </p:spTree>
    <p:extLst>
      <p:ext uri="{BB962C8B-B14F-4D97-AF65-F5344CB8AC3E}">
        <p14:creationId xmlns:p14="http://schemas.microsoft.com/office/powerpoint/2010/main" val="1331069574"/>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 overlay design</Template>
  <TotalTime>179</TotalTime>
  <Words>847</Words>
  <Application>Microsoft Office PowerPoint</Application>
  <PresentationFormat>Widescreen</PresentationFormat>
  <Paragraphs>108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Arial Nova Light</vt:lpstr>
      <vt:lpstr>Calibri</vt:lpstr>
      <vt:lpstr>Elephant</vt:lpstr>
      <vt:lpstr>Wingdings</vt:lpstr>
      <vt:lpstr>ModOverlayVTI</vt:lpstr>
      <vt:lpstr>SMS- SPAM CLASSIFIER</vt:lpstr>
      <vt:lpstr>Agenda</vt:lpstr>
      <vt:lpstr>Problem Statement</vt:lpstr>
      <vt:lpstr>Proposed Solution</vt:lpstr>
      <vt:lpstr>SYSTEM APPROACH</vt:lpstr>
      <vt:lpstr>ALGORITHM AND DEVELOPMENT</vt:lpstr>
      <vt:lpstr>RESULT </vt:lpstr>
      <vt:lpstr>CONCLUSION </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CLASSIFIER</dc:title>
  <dc:creator>Ragul Balajii SS</dc:creator>
  <cp:lastModifiedBy>Sasikala Sampathkumar</cp:lastModifiedBy>
  <cp:revision>4</cp:revision>
  <dcterms:created xsi:type="dcterms:W3CDTF">2024-06-28T06:34:43Z</dcterms:created>
  <dcterms:modified xsi:type="dcterms:W3CDTF">2024-06-29T05:15:21Z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