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24DE6-EF33-49FC-886C-095B6B068E4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58B3A-BFAC-47DE-94A8-F7FA901765C4}">
      <dgm:prSet/>
      <dgm:spPr/>
      <dgm:t>
        <a:bodyPr/>
        <a:lstStyle/>
        <a:p>
          <a:r>
            <a:rPr lang="en-US"/>
            <a:t>Accidentes ocurridos en los últimos 15 años</a:t>
          </a:r>
        </a:p>
      </dgm:t>
    </dgm:pt>
    <dgm:pt modelId="{062A4209-7056-4149-96ED-8D60FB66B739}" type="parTrans" cxnId="{79FD4F61-5095-439A-833F-05A9749D7B40}">
      <dgm:prSet/>
      <dgm:spPr/>
      <dgm:t>
        <a:bodyPr/>
        <a:lstStyle/>
        <a:p>
          <a:endParaRPr lang="en-US"/>
        </a:p>
      </dgm:t>
    </dgm:pt>
    <dgm:pt modelId="{BE5E676B-8548-4898-838B-6F32ED16DFA6}" type="sibTrans" cxnId="{79FD4F61-5095-439A-833F-05A9749D7B40}">
      <dgm:prSet/>
      <dgm:spPr/>
      <dgm:t>
        <a:bodyPr/>
        <a:lstStyle/>
        <a:p>
          <a:endParaRPr lang="en-US"/>
        </a:p>
      </dgm:t>
    </dgm:pt>
    <dgm:pt modelId="{BA83A922-F99C-43F8-9C55-A041B26E8EC8}">
      <dgm:prSet/>
      <dgm:spPr/>
      <dgm:t>
        <a:bodyPr/>
        <a:lstStyle/>
        <a:p>
          <a:r>
            <a:rPr lang="en-US" dirty="0"/>
            <a:t>Tipo de </a:t>
          </a:r>
          <a:r>
            <a:rPr lang="en-US" dirty="0" err="1"/>
            <a:t>vuelo</a:t>
          </a:r>
          <a:r>
            <a:rPr lang="en-US" dirty="0"/>
            <a:t>: </a:t>
          </a:r>
          <a:r>
            <a:rPr lang="en-US" dirty="0" err="1"/>
            <a:t>Doméstico</a:t>
          </a:r>
          <a:r>
            <a:rPr lang="en-US" dirty="0"/>
            <a:t>/</a:t>
          </a:r>
          <a:r>
            <a:rPr lang="en-US" dirty="0" err="1"/>
            <a:t>Comercial</a:t>
          </a:r>
          <a:endParaRPr lang="en-US" dirty="0"/>
        </a:p>
      </dgm:t>
    </dgm:pt>
    <dgm:pt modelId="{56687F4D-DEA3-4C30-9EE2-FF6FC564E63A}" type="parTrans" cxnId="{B62BE7F0-C415-4330-AF86-3379D2A8FFEA}">
      <dgm:prSet/>
      <dgm:spPr/>
      <dgm:t>
        <a:bodyPr/>
        <a:lstStyle/>
        <a:p>
          <a:endParaRPr lang="en-US"/>
        </a:p>
      </dgm:t>
    </dgm:pt>
    <dgm:pt modelId="{42E373BD-90F6-4455-AE1E-67E6C714C73D}" type="sibTrans" cxnId="{B62BE7F0-C415-4330-AF86-3379D2A8FFEA}">
      <dgm:prSet/>
      <dgm:spPr/>
      <dgm:t>
        <a:bodyPr/>
        <a:lstStyle/>
        <a:p>
          <a:endParaRPr lang="en-US"/>
        </a:p>
      </dgm:t>
    </dgm:pt>
    <dgm:pt modelId="{DB58C1AF-8713-47DE-BF09-D00E344A65B4}">
      <dgm:prSet/>
      <dgm:spPr/>
      <dgm:t>
        <a:bodyPr/>
        <a:lstStyle/>
        <a:p>
          <a:r>
            <a:rPr lang="en-US" dirty="0" err="1"/>
            <a:t>Epocas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las que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suele</a:t>
          </a:r>
          <a:r>
            <a:rPr lang="en-US" dirty="0"/>
            <a:t> </a:t>
          </a:r>
          <a:r>
            <a:rPr lang="en-US" dirty="0" err="1"/>
            <a:t>haber</a:t>
          </a:r>
          <a:r>
            <a:rPr lang="en-US" dirty="0"/>
            <a:t> </a:t>
          </a:r>
          <a:r>
            <a:rPr lang="en-US" dirty="0" err="1"/>
            <a:t>accidentes</a:t>
          </a:r>
          <a:endParaRPr lang="en-US" dirty="0"/>
        </a:p>
      </dgm:t>
    </dgm:pt>
    <dgm:pt modelId="{E3878D76-CF67-48ED-A6F2-ADECC345D309}" type="parTrans" cxnId="{93980C12-EB8B-479F-88F6-DC79AD39176F}">
      <dgm:prSet/>
      <dgm:spPr/>
      <dgm:t>
        <a:bodyPr/>
        <a:lstStyle/>
        <a:p>
          <a:endParaRPr lang="en-US"/>
        </a:p>
      </dgm:t>
    </dgm:pt>
    <dgm:pt modelId="{410890FF-562E-4D8F-8361-4BDBD3059451}" type="sibTrans" cxnId="{93980C12-EB8B-479F-88F6-DC79AD39176F}">
      <dgm:prSet/>
      <dgm:spPr/>
      <dgm:t>
        <a:bodyPr/>
        <a:lstStyle/>
        <a:p>
          <a:endParaRPr lang="en-US"/>
        </a:p>
      </dgm:t>
    </dgm:pt>
    <dgm:pt modelId="{C6559381-5542-4BDC-BE91-C7412A541603}">
      <dgm:prSet/>
      <dgm:spPr/>
      <dgm:t>
        <a:bodyPr/>
        <a:lstStyle/>
        <a:p>
          <a:r>
            <a:rPr lang="en-US"/>
            <a:t>Accidentes por aerolínea </a:t>
          </a:r>
        </a:p>
      </dgm:t>
    </dgm:pt>
    <dgm:pt modelId="{6E40CB5E-54EE-4384-99FD-8F9D6A7A8032}" type="parTrans" cxnId="{7F8D1DE1-98F5-4B02-AB81-E432E6A4DA1A}">
      <dgm:prSet/>
      <dgm:spPr/>
      <dgm:t>
        <a:bodyPr/>
        <a:lstStyle/>
        <a:p>
          <a:endParaRPr lang="en-US"/>
        </a:p>
      </dgm:t>
    </dgm:pt>
    <dgm:pt modelId="{2C220544-1EAB-4C9D-85FF-20225824391D}" type="sibTrans" cxnId="{7F8D1DE1-98F5-4B02-AB81-E432E6A4DA1A}">
      <dgm:prSet/>
      <dgm:spPr/>
      <dgm:t>
        <a:bodyPr/>
        <a:lstStyle/>
        <a:p>
          <a:endParaRPr lang="en-US"/>
        </a:p>
      </dgm:t>
    </dgm:pt>
    <dgm:pt modelId="{544902C9-0912-4647-8AA2-31E7A9165D69}">
      <dgm:prSet/>
      <dgm:spPr/>
      <dgm:t>
        <a:bodyPr/>
        <a:lstStyle/>
        <a:p>
          <a:r>
            <a:rPr lang="en-US"/>
            <a:t>Accidentes por fase de vuelo</a:t>
          </a:r>
        </a:p>
      </dgm:t>
    </dgm:pt>
    <dgm:pt modelId="{2C11461E-2838-47EA-8551-F1F2F29993CC}" type="parTrans" cxnId="{B65E116F-BB7E-427D-997F-710D3F6EA6D5}">
      <dgm:prSet/>
      <dgm:spPr/>
      <dgm:t>
        <a:bodyPr/>
        <a:lstStyle/>
        <a:p>
          <a:endParaRPr lang="en-US"/>
        </a:p>
      </dgm:t>
    </dgm:pt>
    <dgm:pt modelId="{6987A038-58E6-4BB4-9150-41A15FE64AD6}" type="sibTrans" cxnId="{B65E116F-BB7E-427D-997F-710D3F6EA6D5}">
      <dgm:prSet/>
      <dgm:spPr/>
      <dgm:t>
        <a:bodyPr/>
        <a:lstStyle/>
        <a:p>
          <a:endParaRPr lang="en-US"/>
        </a:p>
      </dgm:t>
    </dgm:pt>
    <dgm:pt modelId="{5E865FE1-9D49-4233-B01D-34201DE16769}" type="pres">
      <dgm:prSet presAssocID="{DD524DE6-EF33-49FC-886C-095B6B068E48}" presName="diagram" presStyleCnt="0">
        <dgm:presLayoutVars>
          <dgm:dir/>
          <dgm:resizeHandles val="exact"/>
        </dgm:presLayoutVars>
      </dgm:prSet>
      <dgm:spPr/>
    </dgm:pt>
    <dgm:pt modelId="{747ED33F-97F6-499F-BD4A-5405CE5104A7}" type="pres">
      <dgm:prSet presAssocID="{54958B3A-BFAC-47DE-94A8-F7FA901765C4}" presName="node" presStyleLbl="node1" presStyleIdx="0" presStyleCnt="5">
        <dgm:presLayoutVars>
          <dgm:bulletEnabled val="1"/>
        </dgm:presLayoutVars>
      </dgm:prSet>
      <dgm:spPr/>
    </dgm:pt>
    <dgm:pt modelId="{A02F65FC-6525-4197-8946-CA54F3EF51EC}" type="pres">
      <dgm:prSet presAssocID="{BE5E676B-8548-4898-838B-6F32ED16DFA6}" presName="sibTrans" presStyleCnt="0"/>
      <dgm:spPr/>
    </dgm:pt>
    <dgm:pt modelId="{35E363B9-B76F-418B-B228-B3150290C127}" type="pres">
      <dgm:prSet presAssocID="{BA83A922-F99C-43F8-9C55-A041B26E8EC8}" presName="node" presStyleLbl="node1" presStyleIdx="1" presStyleCnt="5">
        <dgm:presLayoutVars>
          <dgm:bulletEnabled val="1"/>
        </dgm:presLayoutVars>
      </dgm:prSet>
      <dgm:spPr/>
    </dgm:pt>
    <dgm:pt modelId="{D8B28C33-B35B-4C4F-A34B-7A0472908DE8}" type="pres">
      <dgm:prSet presAssocID="{42E373BD-90F6-4455-AE1E-67E6C714C73D}" presName="sibTrans" presStyleCnt="0"/>
      <dgm:spPr/>
    </dgm:pt>
    <dgm:pt modelId="{C41A49B8-298C-4306-AB1C-000D4C3A6C83}" type="pres">
      <dgm:prSet presAssocID="{DB58C1AF-8713-47DE-BF09-D00E344A65B4}" presName="node" presStyleLbl="node1" presStyleIdx="2" presStyleCnt="5">
        <dgm:presLayoutVars>
          <dgm:bulletEnabled val="1"/>
        </dgm:presLayoutVars>
      </dgm:prSet>
      <dgm:spPr/>
    </dgm:pt>
    <dgm:pt modelId="{0AD56E3B-ACC9-4861-91FC-C08CFDEF00F8}" type="pres">
      <dgm:prSet presAssocID="{410890FF-562E-4D8F-8361-4BDBD3059451}" presName="sibTrans" presStyleCnt="0"/>
      <dgm:spPr/>
    </dgm:pt>
    <dgm:pt modelId="{FDD51B62-3B73-40C3-8885-3B6637313249}" type="pres">
      <dgm:prSet presAssocID="{C6559381-5542-4BDC-BE91-C7412A541603}" presName="node" presStyleLbl="node1" presStyleIdx="3" presStyleCnt="5">
        <dgm:presLayoutVars>
          <dgm:bulletEnabled val="1"/>
        </dgm:presLayoutVars>
      </dgm:prSet>
      <dgm:spPr/>
    </dgm:pt>
    <dgm:pt modelId="{C7B4EF99-AC1D-47E3-AFBA-EDB7CA287518}" type="pres">
      <dgm:prSet presAssocID="{2C220544-1EAB-4C9D-85FF-20225824391D}" presName="sibTrans" presStyleCnt="0"/>
      <dgm:spPr/>
    </dgm:pt>
    <dgm:pt modelId="{BB8D5B41-4FFC-485B-94A4-2961A50BE7F4}" type="pres">
      <dgm:prSet presAssocID="{544902C9-0912-4647-8AA2-31E7A9165D69}" presName="node" presStyleLbl="node1" presStyleIdx="4" presStyleCnt="5">
        <dgm:presLayoutVars>
          <dgm:bulletEnabled val="1"/>
        </dgm:presLayoutVars>
      </dgm:prSet>
      <dgm:spPr/>
    </dgm:pt>
  </dgm:ptLst>
  <dgm:cxnLst>
    <dgm:cxn modelId="{11FD9106-4B6A-482C-8FDC-14ED6FD8ED26}" type="presOf" srcId="{544902C9-0912-4647-8AA2-31E7A9165D69}" destId="{BB8D5B41-4FFC-485B-94A4-2961A50BE7F4}" srcOrd="0" destOrd="0" presId="urn:microsoft.com/office/officeart/2005/8/layout/default"/>
    <dgm:cxn modelId="{93980C12-EB8B-479F-88F6-DC79AD39176F}" srcId="{DD524DE6-EF33-49FC-886C-095B6B068E48}" destId="{DB58C1AF-8713-47DE-BF09-D00E344A65B4}" srcOrd="2" destOrd="0" parTransId="{E3878D76-CF67-48ED-A6F2-ADECC345D309}" sibTransId="{410890FF-562E-4D8F-8361-4BDBD3059451}"/>
    <dgm:cxn modelId="{79FD4F61-5095-439A-833F-05A9749D7B40}" srcId="{DD524DE6-EF33-49FC-886C-095B6B068E48}" destId="{54958B3A-BFAC-47DE-94A8-F7FA901765C4}" srcOrd="0" destOrd="0" parTransId="{062A4209-7056-4149-96ED-8D60FB66B739}" sibTransId="{BE5E676B-8548-4898-838B-6F32ED16DFA6}"/>
    <dgm:cxn modelId="{B65E116F-BB7E-427D-997F-710D3F6EA6D5}" srcId="{DD524DE6-EF33-49FC-886C-095B6B068E48}" destId="{544902C9-0912-4647-8AA2-31E7A9165D69}" srcOrd="4" destOrd="0" parTransId="{2C11461E-2838-47EA-8551-F1F2F29993CC}" sibTransId="{6987A038-58E6-4BB4-9150-41A15FE64AD6}"/>
    <dgm:cxn modelId="{0D345E72-B7E5-4AC9-9E49-83D429398F64}" type="presOf" srcId="{DB58C1AF-8713-47DE-BF09-D00E344A65B4}" destId="{C41A49B8-298C-4306-AB1C-000D4C3A6C83}" srcOrd="0" destOrd="0" presId="urn:microsoft.com/office/officeart/2005/8/layout/default"/>
    <dgm:cxn modelId="{479FF296-CF82-4054-854D-7FD997B8AB51}" type="presOf" srcId="{DD524DE6-EF33-49FC-886C-095B6B068E48}" destId="{5E865FE1-9D49-4233-B01D-34201DE16769}" srcOrd="0" destOrd="0" presId="urn:microsoft.com/office/officeart/2005/8/layout/default"/>
    <dgm:cxn modelId="{E19454B9-1053-47BD-B7E9-D0BC5FBDD2C4}" type="presOf" srcId="{54958B3A-BFAC-47DE-94A8-F7FA901765C4}" destId="{747ED33F-97F6-499F-BD4A-5405CE5104A7}" srcOrd="0" destOrd="0" presId="urn:microsoft.com/office/officeart/2005/8/layout/default"/>
    <dgm:cxn modelId="{5F6054C1-0417-4FB7-AA1E-9E6CA0DBE715}" type="presOf" srcId="{C6559381-5542-4BDC-BE91-C7412A541603}" destId="{FDD51B62-3B73-40C3-8885-3B6637313249}" srcOrd="0" destOrd="0" presId="urn:microsoft.com/office/officeart/2005/8/layout/default"/>
    <dgm:cxn modelId="{6E5AB9CE-FDA5-4B61-BD67-45BA9A58BD30}" type="presOf" srcId="{BA83A922-F99C-43F8-9C55-A041B26E8EC8}" destId="{35E363B9-B76F-418B-B228-B3150290C127}" srcOrd="0" destOrd="0" presId="urn:microsoft.com/office/officeart/2005/8/layout/default"/>
    <dgm:cxn modelId="{7F8D1DE1-98F5-4B02-AB81-E432E6A4DA1A}" srcId="{DD524DE6-EF33-49FC-886C-095B6B068E48}" destId="{C6559381-5542-4BDC-BE91-C7412A541603}" srcOrd="3" destOrd="0" parTransId="{6E40CB5E-54EE-4384-99FD-8F9D6A7A8032}" sibTransId="{2C220544-1EAB-4C9D-85FF-20225824391D}"/>
    <dgm:cxn modelId="{B62BE7F0-C415-4330-AF86-3379D2A8FFEA}" srcId="{DD524DE6-EF33-49FC-886C-095B6B068E48}" destId="{BA83A922-F99C-43F8-9C55-A041B26E8EC8}" srcOrd="1" destOrd="0" parTransId="{56687F4D-DEA3-4C30-9EE2-FF6FC564E63A}" sibTransId="{42E373BD-90F6-4455-AE1E-67E6C714C73D}"/>
    <dgm:cxn modelId="{A6C39A6A-8B67-4E5B-9D09-DA74F4B99865}" type="presParOf" srcId="{5E865FE1-9D49-4233-B01D-34201DE16769}" destId="{747ED33F-97F6-499F-BD4A-5405CE5104A7}" srcOrd="0" destOrd="0" presId="urn:microsoft.com/office/officeart/2005/8/layout/default"/>
    <dgm:cxn modelId="{F7016F30-D3D2-428C-AC16-548EB71B4262}" type="presParOf" srcId="{5E865FE1-9D49-4233-B01D-34201DE16769}" destId="{A02F65FC-6525-4197-8946-CA54F3EF51EC}" srcOrd="1" destOrd="0" presId="urn:microsoft.com/office/officeart/2005/8/layout/default"/>
    <dgm:cxn modelId="{A366CF56-F7C0-4368-A4AD-09C1F8D1DD17}" type="presParOf" srcId="{5E865FE1-9D49-4233-B01D-34201DE16769}" destId="{35E363B9-B76F-418B-B228-B3150290C127}" srcOrd="2" destOrd="0" presId="urn:microsoft.com/office/officeart/2005/8/layout/default"/>
    <dgm:cxn modelId="{307A6268-FF7B-4C53-8E1A-0BA8E5C21A83}" type="presParOf" srcId="{5E865FE1-9D49-4233-B01D-34201DE16769}" destId="{D8B28C33-B35B-4C4F-A34B-7A0472908DE8}" srcOrd="3" destOrd="0" presId="urn:microsoft.com/office/officeart/2005/8/layout/default"/>
    <dgm:cxn modelId="{754ED8C2-9FE2-4FF9-AB0B-B09A5AF9EF39}" type="presParOf" srcId="{5E865FE1-9D49-4233-B01D-34201DE16769}" destId="{C41A49B8-298C-4306-AB1C-000D4C3A6C83}" srcOrd="4" destOrd="0" presId="urn:microsoft.com/office/officeart/2005/8/layout/default"/>
    <dgm:cxn modelId="{36EF05D6-A853-4E05-875B-0494CE535DBA}" type="presParOf" srcId="{5E865FE1-9D49-4233-B01D-34201DE16769}" destId="{0AD56E3B-ACC9-4861-91FC-C08CFDEF00F8}" srcOrd="5" destOrd="0" presId="urn:microsoft.com/office/officeart/2005/8/layout/default"/>
    <dgm:cxn modelId="{E2143FA9-9D99-462C-9151-3572CC307DDA}" type="presParOf" srcId="{5E865FE1-9D49-4233-B01D-34201DE16769}" destId="{FDD51B62-3B73-40C3-8885-3B6637313249}" srcOrd="6" destOrd="0" presId="urn:microsoft.com/office/officeart/2005/8/layout/default"/>
    <dgm:cxn modelId="{4F1242BC-AD4E-400F-BC7E-CAFAE47B9A9D}" type="presParOf" srcId="{5E865FE1-9D49-4233-B01D-34201DE16769}" destId="{C7B4EF99-AC1D-47E3-AFBA-EDB7CA287518}" srcOrd="7" destOrd="0" presId="urn:microsoft.com/office/officeart/2005/8/layout/default"/>
    <dgm:cxn modelId="{A96B5F7B-AEA0-48F4-9522-153E4F6695EE}" type="presParOf" srcId="{5E865FE1-9D49-4233-B01D-34201DE16769}" destId="{BB8D5B41-4FFC-485B-94A4-2961A50BE7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ED33F-97F6-499F-BD4A-5405CE5104A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Accidentes ocurridos en los últimos 15 años</a:t>
          </a:r>
        </a:p>
      </dsp:txBody>
      <dsp:txXfrm>
        <a:off x="0" y="39687"/>
        <a:ext cx="3286125" cy="1971675"/>
      </dsp:txXfrm>
    </dsp:sp>
    <dsp:sp modelId="{35E363B9-B76F-418B-B228-B3150290C12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2266801"/>
                <a:satOff val="1309"/>
                <a:lumOff val="-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266801"/>
                <a:satOff val="1309"/>
                <a:lumOff val="-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266801"/>
                <a:satOff val="1309"/>
                <a:lumOff val="-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Tipo de </a:t>
          </a:r>
          <a:r>
            <a:rPr lang="en-US" sz="2700" kern="1200" dirty="0" err="1"/>
            <a:t>vuelo</a:t>
          </a:r>
          <a:r>
            <a:rPr lang="en-US" sz="2700" kern="1200" dirty="0"/>
            <a:t>: </a:t>
          </a:r>
          <a:r>
            <a:rPr lang="en-US" sz="2700" kern="1200" dirty="0" err="1"/>
            <a:t>Doméstico</a:t>
          </a:r>
          <a:r>
            <a:rPr lang="en-US" sz="2700" kern="1200" dirty="0"/>
            <a:t>/</a:t>
          </a:r>
          <a:r>
            <a:rPr lang="en-US" sz="2700" kern="1200" dirty="0" err="1"/>
            <a:t>Comercial</a:t>
          </a:r>
          <a:endParaRPr lang="en-US" sz="2700" kern="1200" dirty="0"/>
        </a:p>
      </dsp:txBody>
      <dsp:txXfrm>
        <a:off x="3614737" y="39687"/>
        <a:ext cx="3286125" cy="1971675"/>
      </dsp:txXfrm>
    </dsp:sp>
    <dsp:sp modelId="{C41A49B8-298C-4306-AB1C-000D4C3A6C8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4533602"/>
                <a:satOff val="2618"/>
                <a:lumOff val="-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533602"/>
                <a:satOff val="2618"/>
                <a:lumOff val="-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533602"/>
                <a:satOff val="2618"/>
                <a:lumOff val="-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Epocas</a:t>
          </a:r>
          <a:r>
            <a:rPr lang="en-US" sz="2700" kern="1200" dirty="0"/>
            <a:t> </a:t>
          </a:r>
          <a:r>
            <a:rPr lang="en-US" sz="2700" kern="1200" dirty="0" err="1"/>
            <a:t>en</a:t>
          </a:r>
          <a:r>
            <a:rPr lang="en-US" sz="2700" kern="1200" dirty="0"/>
            <a:t> las que </a:t>
          </a:r>
          <a:r>
            <a:rPr lang="en-US" sz="2700" kern="1200" dirty="0" err="1"/>
            <a:t>más</a:t>
          </a:r>
          <a:r>
            <a:rPr lang="en-US" sz="2700" kern="1200" dirty="0"/>
            <a:t> </a:t>
          </a:r>
          <a:r>
            <a:rPr lang="en-US" sz="2700" kern="1200" dirty="0" err="1"/>
            <a:t>suele</a:t>
          </a:r>
          <a:r>
            <a:rPr lang="en-US" sz="2700" kern="1200" dirty="0"/>
            <a:t> </a:t>
          </a:r>
          <a:r>
            <a:rPr lang="en-US" sz="2700" kern="1200" dirty="0" err="1"/>
            <a:t>haber</a:t>
          </a:r>
          <a:r>
            <a:rPr lang="en-US" sz="2700" kern="1200" dirty="0"/>
            <a:t> </a:t>
          </a:r>
          <a:r>
            <a:rPr lang="en-US" sz="2700" kern="1200" dirty="0" err="1"/>
            <a:t>accidentes</a:t>
          </a:r>
          <a:endParaRPr lang="en-US" sz="2700" kern="1200" dirty="0"/>
        </a:p>
      </dsp:txBody>
      <dsp:txXfrm>
        <a:off x="7229475" y="39687"/>
        <a:ext cx="3286125" cy="1971675"/>
      </dsp:txXfrm>
    </dsp:sp>
    <dsp:sp modelId="{FDD51B62-3B73-40C3-8885-3B663731324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6800403"/>
                <a:satOff val="3927"/>
                <a:lumOff val="-72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800403"/>
                <a:satOff val="3927"/>
                <a:lumOff val="-72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800403"/>
                <a:satOff val="3927"/>
                <a:lumOff val="-72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Accidentes por aerolínea </a:t>
          </a:r>
        </a:p>
      </dsp:txBody>
      <dsp:txXfrm>
        <a:off x="1807368" y="2339975"/>
        <a:ext cx="3286125" cy="1971675"/>
      </dsp:txXfrm>
    </dsp:sp>
    <dsp:sp modelId="{BB8D5B41-4FFC-485B-94A4-2961A50BE7F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67203"/>
                <a:satOff val="5236"/>
                <a:lumOff val="-9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Accidentes por fase de vuelo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E6A2-51A2-2EE8-6D87-A16F1EDA8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B7C4-928D-A539-C15F-27356133E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156F-5503-2C28-9081-9995C082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A55-84EC-D80E-B83F-8E6E1DB7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5D43-B86C-505E-A203-9BD3673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AE3A-BB07-441B-216A-9DD3E678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2E44B-5AD3-2EE3-E5D1-391CA9C3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381-54C6-D611-8209-73073371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0AF6-43AC-2B2E-57F5-C9DA5F3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E009-0CEB-57C1-2ECA-9F5D98F6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53B22-7FC7-984A-0F1A-05422E50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97A91-9CEC-BE3E-004C-9391E6C2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6642-E767-DE5B-152B-F93B145A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3454-085C-3AD2-019F-B48750B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EF2B-4AA8-CC0E-7C2C-92EA36F6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2B95-4C27-9C35-FC9A-5AC4CD1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A3FB-7D63-83ED-E506-1D72E9B7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E68F-6D4B-13C5-D70A-739813D0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A269-A1E1-3033-B580-16FA2E81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3D-4907-6EEB-84D8-5D831877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AEB1-7049-A810-8AD8-50BD00D5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00D8-2FF1-4990-EBE0-E358042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A8F6-351F-E713-D658-BDBBA07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5D72-7417-63FD-5EDD-1F8C739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3408-FD11-E385-80BE-03500C08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7AD2-4794-8C10-4EDA-746686AE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031C-C72B-6171-7231-DF07D5B3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A885-8BDF-035B-D15E-50451ACE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63EA-E8FC-306E-0C90-1B346F29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CBC8-9610-A4A3-2FA5-EC6C9172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F2DD3-7A8C-0EC2-9485-DF3944B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669B-4401-3C0F-201A-CD0957C9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DD2A-E495-9DFA-0D26-C162530E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2D68B-0240-EB22-6BDA-BB4D6CFF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31095-352D-956F-8417-78947B4E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29FB-ECDA-B9E9-744B-6EA4034B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4C80E-9723-05AB-90B9-5D5BE4EA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5FFEA-ED8D-94E2-6F1C-CBA35C40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3032-DDA4-ADA0-AEB5-94C0996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9561-7248-7972-675A-5B68C25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7CC09-7A35-0787-09F0-03CF3CA7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C7BBF-209F-C2E9-A844-A9F895CE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601A-BD3F-0D3F-ADC2-E13453D3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10D41-30BC-1B22-67B9-E18B735A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5E8AF-59A4-B199-9727-108DF39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ED-12DB-6631-4E91-83E4B6CD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5AA3-E487-BAE9-FC79-25F73DD1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5D62-BEBC-DEE8-F949-601020D4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A9C3-43E8-110B-B687-5567AB00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5277C-4041-07E8-E90E-FA3E9F64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88B6-42B0-BE21-DA0A-4431206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68CE-A0BB-25D4-240F-792C4FDC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42A8-FEE3-A9C3-5F0C-2AD1DCD0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95B11-CC97-314B-1543-07748554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28FC-3365-3928-58BA-BFC7B44C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98A33-DCF0-085C-8191-055E55E1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9910-799F-A189-CE4D-E115ACDF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A101-C29C-990F-B4D2-BB9DF19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DBE89-7BBF-62A2-451B-85092AA4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E980-E8BE-E1B3-2766-A0394C69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6AA7-3547-4607-EDDD-A301FA88B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78C3-0792-8154-A3C2-23604ECF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6DFE-EC33-6AA6-4A58-D6E89174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9912309-5D68-3908-D65F-01A7C419A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r="8531" b="-1"/>
          <a:stretch/>
        </p:blipFill>
        <p:spPr>
          <a:xfrm>
            <a:off x="-4843" y="17334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B0F97-0466-7942-648A-62F38280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Accidentes</a:t>
            </a:r>
            <a:r>
              <a:rPr lang="en-US" sz="4800" dirty="0"/>
              <a:t> </a:t>
            </a:r>
            <a:r>
              <a:rPr lang="en-US" sz="4800" dirty="0" err="1"/>
              <a:t>Aereos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0B79-687F-620E-AC2E-AF91ECA2F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592886"/>
            <a:ext cx="4153348" cy="1208141"/>
          </a:xfrm>
        </p:spPr>
        <p:txBody>
          <a:bodyPr>
            <a:normAutofit/>
          </a:bodyPr>
          <a:lstStyle/>
          <a:p>
            <a:r>
              <a:rPr lang="en-US" sz="2000" dirty="0"/>
              <a:t>Enero de 2007 a </a:t>
            </a:r>
            <a:r>
              <a:rPr lang="en-US" sz="2000" dirty="0" err="1"/>
              <a:t>Febrero</a:t>
            </a:r>
            <a:r>
              <a:rPr lang="en-US" sz="2000" dirty="0"/>
              <a:t> 2022</a:t>
            </a:r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E5993F9F-E6BB-540E-BCE6-0DD3C319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69" y="28330"/>
            <a:ext cx="2886438" cy="29389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39B445-129E-4D88-1336-8A788FC7716C}"/>
              </a:ext>
            </a:extLst>
          </p:cNvPr>
          <p:cNvSpPr txBox="1">
            <a:spLocks/>
          </p:cNvSpPr>
          <p:nvPr/>
        </p:nvSpPr>
        <p:spPr>
          <a:xfrm>
            <a:off x="60512" y="3688514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168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DD03F-AA4D-A5F2-2B72-CEF425FC5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8265D-AFA1-0561-F079-B841FBE0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Accidentes aéreos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F063C-414D-FE39-F9C9-CBB01EF21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044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559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EA33-0D9F-443D-3E60-A1B368F1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Epocas en las que más suele haber accidentes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FCFED9-3958-54C6-F89B-3075ECF122D8}"/>
              </a:ext>
            </a:extLst>
          </p:cNvPr>
          <p:cNvSpPr txBox="1">
            <a:spLocks/>
          </p:cNvSpPr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Por día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02E75DC-B5AB-8C2A-1CBD-6E88C7671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"/>
          <a:stretch/>
        </p:blipFill>
        <p:spPr>
          <a:xfrm>
            <a:off x="6461312" y="584200"/>
            <a:ext cx="5654486" cy="28448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B53197E1-4275-0E22-6F47-813631338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/>
          <a:stretch/>
        </p:blipFill>
        <p:spPr>
          <a:xfrm>
            <a:off x="6461309" y="3477233"/>
            <a:ext cx="565448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EA33-0D9F-443D-3E60-A1B368F1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Epocas en las que más suele haber accidentes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FCFED9-3958-54C6-F89B-3075ECF122D8}"/>
              </a:ext>
            </a:extLst>
          </p:cNvPr>
          <p:cNvSpPr txBox="1">
            <a:spLocks/>
          </p:cNvSpPr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Por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mes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61E3BE-B40E-B427-388A-A78B31C2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/>
          <a:stretch/>
        </p:blipFill>
        <p:spPr>
          <a:xfrm>
            <a:off x="6474759" y="423582"/>
            <a:ext cx="5641038" cy="30054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3F93922-5F2E-54D3-2371-CC018DA64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/>
          <a:stretch/>
        </p:blipFill>
        <p:spPr>
          <a:xfrm>
            <a:off x="6474759" y="3483669"/>
            <a:ext cx="5700783" cy="28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EA33-0D9F-443D-3E60-A1B368F1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Epocas en las que más suele haber accidentes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FCFED9-3958-54C6-F89B-3075ECF122D8}"/>
              </a:ext>
            </a:extLst>
          </p:cNvPr>
          <p:cNvSpPr txBox="1">
            <a:spLocks/>
          </p:cNvSpPr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Por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año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0298551-8DA4-DC90-F96B-0719BAAF8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r="8985" b="138"/>
          <a:stretch/>
        </p:blipFill>
        <p:spPr>
          <a:xfrm>
            <a:off x="6501652" y="3488267"/>
            <a:ext cx="5587254" cy="310751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621EB88-9A1B-9C58-3EFC-4B5FC3AF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r="8985" b="1905"/>
          <a:stretch/>
        </p:blipFill>
        <p:spPr>
          <a:xfrm>
            <a:off x="6501652" y="317175"/>
            <a:ext cx="5587253" cy="30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C5325DF-55F3-FD06-A8D9-633ED20D5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/>
          <a:stretch/>
        </p:blipFill>
        <p:spPr>
          <a:xfrm>
            <a:off x="5412441" y="492125"/>
            <a:ext cx="6173134" cy="2903538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FF31186-3CF8-8F4E-CD89-0D471D7C5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3462338"/>
            <a:ext cx="6311900" cy="29035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1A93E-FB8C-ABC6-E6B8-D5E54908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Accidentes por aerolínea</a:t>
            </a:r>
          </a:p>
        </p:txBody>
      </p:sp>
    </p:spTree>
    <p:extLst>
      <p:ext uri="{BB962C8B-B14F-4D97-AF65-F5344CB8AC3E}">
        <p14:creationId xmlns:p14="http://schemas.microsoft.com/office/powerpoint/2010/main" val="159918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1A93E-FB8C-ABC6-E6B8-D5E54908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Accidentes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vuelo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2A95088C-CEB1-126F-EEA1-30F8CAC8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3" t="7278" r="21449" b="11283"/>
          <a:stretch/>
        </p:blipFill>
        <p:spPr>
          <a:xfrm>
            <a:off x="4793875" y="47065"/>
            <a:ext cx="4524935" cy="3805517"/>
          </a:xfr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D877C0CC-CAA4-BE54-2CD7-1926E2A85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4" t="6610" r="25969" b="14578"/>
          <a:stretch/>
        </p:blipFill>
        <p:spPr>
          <a:xfrm>
            <a:off x="7892605" y="3387735"/>
            <a:ext cx="4016403" cy="34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Accidentes Aereos</vt:lpstr>
      <vt:lpstr>Accidentes aéreos</vt:lpstr>
      <vt:lpstr>Epocas en las que más suele haber accidentes</vt:lpstr>
      <vt:lpstr>Epocas en las que más suele haber accidentes</vt:lpstr>
      <vt:lpstr>Epocas en las que más suele haber accidentes</vt:lpstr>
      <vt:lpstr>Accidentes por aerolínea</vt:lpstr>
      <vt:lpstr>Accidentes por fase de vuelo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Aereos</dc:title>
  <dc:creator>s.olivera@alumnos.upm.es</dc:creator>
  <cp:lastModifiedBy>s.olivera@alumnos.upm.es</cp:lastModifiedBy>
  <cp:revision>1</cp:revision>
  <dcterms:created xsi:type="dcterms:W3CDTF">2023-03-15T07:11:38Z</dcterms:created>
  <dcterms:modified xsi:type="dcterms:W3CDTF">2023-03-15T07:48:22Z</dcterms:modified>
</cp:coreProperties>
</file>