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4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0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5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2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2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0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6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4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5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9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4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6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49474-FF4B-AEE8-0C98-05F8181DC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076" y="1949210"/>
            <a:ext cx="3663724" cy="2016553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ZA" sz="2000" b="0" i="1" dirty="0"/>
              <a:t>We must use </a:t>
            </a:r>
            <a:r>
              <a:rPr lang="en-ZA" sz="2000" b="0" i="1" dirty="0" err="1"/>
              <a:t>PowerBI</a:t>
            </a:r>
            <a:r>
              <a:rPr lang="en-ZA" sz="2000" b="0" i="1" dirty="0"/>
              <a:t> to </a:t>
            </a:r>
            <a:r>
              <a:rPr lang="en-ZA" sz="2000" b="0" i="1" dirty="0" err="1"/>
              <a:t>to</a:t>
            </a:r>
            <a:r>
              <a:rPr lang="en-ZA" sz="2000" b="0" i="1" dirty="0"/>
              <a:t> show the value insurance to South Africans.</a:t>
            </a:r>
            <a:br>
              <a:rPr lang="en-ZA" sz="2000" b="0" i="1" dirty="0"/>
            </a:br>
            <a:br>
              <a:rPr lang="en-ZA" sz="2000" b="0" i="1" dirty="0"/>
            </a:br>
            <a:r>
              <a:rPr lang="en-ZA" sz="2000" b="0" i="1" dirty="0"/>
              <a:t>8,6% South Africans are uninsured and uncertain of which products to get.</a:t>
            </a:r>
            <a:br>
              <a:rPr lang="en-ZA" sz="2000" b="0" i="1" dirty="0"/>
            </a:br>
            <a:br>
              <a:rPr lang="en-ZA" sz="2000" b="0" i="1" dirty="0"/>
            </a:br>
            <a:r>
              <a:rPr lang="en-ZA" sz="2000" b="0" i="1" dirty="0"/>
              <a:t> Another 52% of South Africans believe that Insurance is just too expensive.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60F5E-1FEA-5B2C-ABCA-1DB6450F1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3929" y="4110461"/>
            <a:ext cx="3663724" cy="1192070"/>
          </a:xfrm>
          <a:solidFill>
            <a:srgbClr val="3A404E"/>
          </a:solidFill>
        </p:spPr>
        <p:txBody>
          <a:bodyPr anchor="t">
            <a:normAutofit/>
          </a:bodyPr>
          <a:lstStyle/>
          <a:p>
            <a:r>
              <a:rPr lang="en-ZA" sz="1600" b="1" dirty="0">
                <a:solidFill>
                  <a:schemeClr val="bg1"/>
                </a:solidFill>
              </a:rPr>
              <a:t>UNDRESTAND:</a:t>
            </a:r>
          </a:p>
          <a:p>
            <a:r>
              <a:rPr lang="en-ZA" sz="1600" b="1" dirty="0">
                <a:solidFill>
                  <a:schemeClr val="bg1"/>
                </a:solidFill>
              </a:rPr>
              <a:t>PROBLEM STATEMENT</a:t>
            </a: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C4D411CF-ECB0-55C1-E4CA-8560BAFCAF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52" r="36216" b="2"/>
          <a:stretch/>
        </p:blipFill>
        <p:spPr>
          <a:xfrm>
            <a:off x="7522333" y="685800"/>
            <a:ext cx="2821914" cy="5486399"/>
          </a:xfrm>
          <a:prstGeom prst="rect">
            <a:avLst/>
          </a:prstGeom>
          <a:noFill/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E2758313-82DD-4C01-AB0F-AE7ECF6E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11/11/2023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E46C5F8E-26B2-4D9C-9DAD-8098C2F3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37390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Encase">
      <a:dk1>
        <a:sysClr val="windowText" lastClr="000000"/>
      </a:dk1>
      <a:lt1>
        <a:sysClr val="window" lastClr="FFFFFF"/>
      </a:lt1>
      <a:dk2>
        <a:srgbClr val="1E2121"/>
      </a:dk2>
      <a:lt2>
        <a:srgbClr val="EFECEB"/>
      </a:lt2>
      <a:accent1>
        <a:srgbClr val="717059"/>
      </a:accent1>
      <a:accent2>
        <a:srgbClr val="B9A17E"/>
      </a:accent2>
      <a:accent3>
        <a:srgbClr val="766752"/>
      </a:accent3>
      <a:accent4>
        <a:srgbClr val="A28578"/>
      </a:accent4>
      <a:accent5>
        <a:srgbClr val="6E736D"/>
      </a:accent5>
      <a:accent6>
        <a:srgbClr val="BE8366"/>
      </a:accent6>
      <a:hlink>
        <a:srgbClr val="B5714F"/>
      </a:hlink>
      <a:folHlink>
        <a:srgbClr val="7B6B4C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Avenir Next LT Pro Light</vt:lpstr>
      <vt:lpstr>EncaseVTI</vt:lpstr>
      <vt:lpstr>We must use PowerBI to to show the value insurance to South Africans.  8,6% South Africans are uninsured and uncertain of which products to get.   Another 52% of South Africans believe that Insurance is just too expensive.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must use PowerBI to to show the value insurance to South Africans.  8,6% South Africans are uninsured and uncertain of which products to get.   Another 52% of South Africans believe that Insurance is just too expensive. </dc:title>
  <dc:creator>Sibusiso Nkosi</dc:creator>
  <cp:lastModifiedBy>Sibusiso Nkosi</cp:lastModifiedBy>
  <cp:revision>2</cp:revision>
  <dcterms:created xsi:type="dcterms:W3CDTF">2023-12-11T18:06:17Z</dcterms:created>
  <dcterms:modified xsi:type="dcterms:W3CDTF">2023-12-11T19:30:01Z</dcterms:modified>
</cp:coreProperties>
</file>