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C340B-4A10-4E4F-A0A2-ED0E1059157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CC85B129-711D-4E33-A560-67DB3B57FB0A}">
      <dgm:prSet phldrT="[Text]" custT="1"/>
      <dgm:spPr/>
      <dgm:t>
        <a:bodyPr/>
        <a:lstStyle/>
        <a:p>
          <a:pPr algn="ctr"/>
          <a:r>
            <a:rPr lang="en-ZA" sz="1600" b="1" dirty="0" smtClean="0"/>
            <a:t>Plan</a:t>
          </a:r>
          <a:endParaRPr lang="en-ZA" sz="1600" b="1" dirty="0"/>
        </a:p>
      </dgm:t>
    </dgm:pt>
    <dgm:pt modelId="{1F1566DD-EAF2-4852-B3E2-4997E87E7C34}" type="parTrans" cxnId="{CD7FED32-C394-402F-9BE4-BE657D015DCB}">
      <dgm:prSet/>
      <dgm:spPr/>
      <dgm:t>
        <a:bodyPr/>
        <a:lstStyle/>
        <a:p>
          <a:endParaRPr lang="en-ZA"/>
        </a:p>
      </dgm:t>
    </dgm:pt>
    <dgm:pt modelId="{FBACB789-543D-4461-8B5E-FEEB449379DA}" type="sibTrans" cxnId="{CD7FED32-C394-402F-9BE4-BE657D015DCB}">
      <dgm:prSet/>
      <dgm:spPr/>
      <dgm:t>
        <a:bodyPr/>
        <a:lstStyle/>
        <a:p>
          <a:endParaRPr lang="en-ZA"/>
        </a:p>
      </dgm:t>
    </dgm:pt>
    <dgm:pt modelId="{A9C30D5B-3FA0-460D-8762-A32E6EB25E74}">
      <dgm:prSet phldrT="[Text]"/>
      <dgm:spPr/>
      <dgm:t>
        <a:bodyPr/>
        <a:lstStyle/>
        <a:p>
          <a:r>
            <a:rPr lang="en-ZA" dirty="0" smtClean="0"/>
            <a:t>Plan tasks</a:t>
          </a:r>
          <a:endParaRPr lang="en-ZA" dirty="0"/>
        </a:p>
      </dgm:t>
    </dgm:pt>
    <dgm:pt modelId="{79E4400C-32FE-48F9-A210-CD45ED787837}" type="parTrans" cxnId="{5D21FCD2-78A0-41AA-8C95-031021004A64}">
      <dgm:prSet/>
      <dgm:spPr/>
      <dgm:t>
        <a:bodyPr/>
        <a:lstStyle/>
        <a:p>
          <a:endParaRPr lang="en-ZA"/>
        </a:p>
      </dgm:t>
    </dgm:pt>
    <dgm:pt modelId="{404EEE7E-D9E6-4625-A43E-701C21DF02B5}" type="sibTrans" cxnId="{5D21FCD2-78A0-41AA-8C95-031021004A64}">
      <dgm:prSet/>
      <dgm:spPr/>
      <dgm:t>
        <a:bodyPr/>
        <a:lstStyle/>
        <a:p>
          <a:endParaRPr lang="en-ZA"/>
        </a:p>
      </dgm:t>
    </dgm:pt>
    <dgm:pt modelId="{44BA26A4-6B67-45F0-91F2-65ABBEF0069F}">
      <dgm:prSet phldrT="[Text]" custT="1"/>
      <dgm:spPr/>
      <dgm:t>
        <a:bodyPr/>
        <a:lstStyle/>
        <a:p>
          <a:pPr algn="ctr"/>
          <a:r>
            <a:rPr lang="en-ZA" sz="1600" b="1" dirty="0" smtClean="0"/>
            <a:t>Code Build</a:t>
          </a:r>
          <a:endParaRPr lang="en-ZA" sz="1600" b="1" dirty="0"/>
        </a:p>
      </dgm:t>
    </dgm:pt>
    <dgm:pt modelId="{EE4C12E0-2BBD-4D22-8958-DE67021C10E2}" type="parTrans" cxnId="{13A65212-7ED4-400E-870E-D455033525D5}">
      <dgm:prSet/>
      <dgm:spPr/>
      <dgm:t>
        <a:bodyPr/>
        <a:lstStyle/>
        <a:p>
          <a:endParaRPr lang="en-ZA"/>
        </a:p>
      </dgm:t>
    </dgm:pt>
    <dgm:pt modelId="{FF1EA55F-5C9A-4364-A329-643CB99C8C6D}" type="sibTrans" cxnId="{13A65212-7ED4-400E-870E-D455033525D5}">
      <dgm:prSet/>
      <dgm:spPr/>
      <dgm:t>
        <a:bodyPr/>
        <a:lstStyle/>
        <a:p>
          <a:endParaRPr lang="en-ZA"/>
        </a:p>
      </dgm:t>
    </dgm:pt>
    <dgm:pt modelId="{67610FA3-EF85-415C-A2B5-F5683DF97D4B}">
      <dgm:prSet phldrT="[Text]"/>
      <dgm:spPr/>
      <dgm:t>
        <a:bodyPr/>
        <a:lstStyle/>
        <a:p>
          <a:r>
            <a:rPr lang="en-ZA" dirty="0" smtClean="0"/>
            <a:t>Commit code</a:t>
          </a:r>
          <a:endParaRPr lang="en-ZA" dirty="0"/>
        </a:p>
      </dgm:t>
    </dgm:pt>
    <dgm:pt modelId="{87873DF6-ADD8-4834-8779-4F0DD7CD716D}" type="parTrans" cxnId="{2FA16E8A-CF07-428F-A62C-9766761DCA6C}">
      <dgm:prSet/>
      <dgm:spPr/>
      <dgm:t>
        <a:bodyPr/>
        <a:lstStyle/>
        <a:p>
          <a:endParaRPr lang="en-ZA"/>
        </a:p>
      </dgm:t>
    </dgm:pt>
    <dgm:pt modelId="{806FCCE8-E50E-4C1B-A414-518761AFBB5C}" type="sibTrans" cxnId="{2FA16E8A-CF07-428F-A62C-9766761DCA6C}">
      <dgm:prSet/>
      <dgm:spPr/>
      <dgm:t>
        <a:bodyPr/>
        <a:lstStyle/>
        <a:p>
          <a:endParaRPr lang="en-ZA"/>
        </a:p>
      </dgm:t>
    </dgm:pt>
    <dgm:pt modelId="{C5F593DF-E57E-4C90-B0A7-244F2BA48D02}">
      <dgm:prSet phldrT="[Text]" custT="1"/>
      <dgm:spPr/>
      <dgm:t>
        <a:bodyPr/>
        <a:lstStyle/>
        <a:p>
          <a:pPr algn="ctr"/>
          <a:r>
            <a:rPr lang="en-ZA" sz="1600" b="1" dirty="0" smtClean="0"/>
            <a:t>Deploy</a:t>
          </a:r>
          <a:endParaRPr lang="en-ZA" sz="1600" b="1" dirty="0"/>
        </a:p>
      </dgm:t>
    </dgm:pt>
    <dgm:pt modelId="{D5EB30A3-1BD9-450F-8256-06B42FEE5C82}" type="parTrans" cxnId="{C132584C-5183-4ED3-B867-7240550CE838}">
      <dgm:prSet/>
      <dgm:spPr/>
      <dgm:t>
        <a:bodyPr/>
        <a:lstStyle/>
        <a:p>
          <a:endParaRPr lang="en-ZA"/>
        </a:p>
      </dgm:t>
    </dgm:pt>
    <dgm:pt modelId="{91331CAC-C766-42BE-A3D7-FCAB0E782BFC}" type="sibTrans" cxnId="{C132584C-5183-4ED3-B867-7240550CE838}">
      <dgm:prSet/>
      <dgm:spPr/>
      <dgm:t>
        <a:bodyPr/>
        <a:lstStyle/>
        <a:p>
          <a:endParaRPr lang="en-ZA"/>
        </a:p>
      </dgm:t>
    </dgm:pt>
    <dgm:pt modelId="{3A015B72-156B-44D8-9C54-CC5441421F18}">
      <dgm:prSet phldrT="[Text]"/>
      <dgm:spPr/>
      <dgm:t>
        <a:bodyPr/>
        <a:lstStyle/>
        <a:p>
          <a:r>
            <a:rPr lang="en-ZA" dirty="0" smtClean="0"/>
            <a:t>Deploy Docker images</a:t>
          </a:r>
          <a:endParaRPr lang="en-ZA" dirty="0"/>
        </a:p>
      </dgm:t>
    </dgm:pt>
    <dgm:pt modelId="{AFC2A5F4-CEB1-42D2-8716-E1D5B23BC6D2}" type="parTrans" cxnId="{8BEA5547-BFBD-4D01-8D2E-36AADC0B7C0C}">
      <dgm:prSet/>
      <dgm:spPr/>
      <dgm:t>
        <a:bodyPr/>
        <a:lstStyle/>
        <a:p>
          <a:endParaRPr lang="en-ZA"/>
        </a:p>
      </dgm:t>
    </dgm:pt>
    <dgm:pt modelId="{16F113B7-6927-431E-A83E-585903335D67}" type="sibTrans" cxnId="{8BEA5547-BFBD-4D01-8D2E-36AADC0B7C0C}">
      <dgm:prSet/>
      <dgm:spPr/>
      <dgm:t>
        <a:bodyPr/>
        <a:lstStyle/>
        <a:p>
          <a:endParaRPr lang="en-ZA"/>
        </a:p>
      </dgm:t>
    </dgm:pt>
    <dgm:pt modelId="{4F5A0BB5-7F81-4CDC-8036-1242A16479EB}">
      <dgm:prSet custT="1"/>
      <dgm:spPr/>
      <dgm:t>
        <a:bodyPr/>
        <a:lstStyle/>
        <a:p>
          <a:pPr algn="ctr"/>
          <a:r>
            <a:rPr lang="en-ZA" sz="1600" b="1" dirty="0" smtClean="0"/>
            <a:t>Testing</a:t>
          </a:r>
          <a:endParaRPr lang="en-ZA" sz="1600" b="1" dirty="0"/>
        </a:p>
      </dgm:t>
    </dgm:pt>
    <dgm:pt modelId="{9AEECBC1-29EB-4216-99E0-E52E335F7611}" type="parTrans" cxnId="{7765F149-AF8A-45A0-8616-5C1F6944084A}">
      <dgm:prSet/>
      <dgm:spPr/>
      <dgm:t>
        <a:bodyPr/>
        <a:lstStyle/>
        <a:p>
          <a:endParaRPr lang="en-ZA"/>
        </a:p>
      </dgm:t>
    </dgm:pt>
    <dgm:pt modelId="{F8622E60-E9F4-4306-81EC-D77737038CB0}" type="sibTrans" cxnId="{7765F149-AF8A-45A0-8616-5C1F6944084A}">
      <dgm:prSet/>
      <dgm:spPr/>
      <dgm:t>
        <a:bodyPr/>
        <a:lstStyle/>
        <a:p>
          <a:endParaRPr lang="en-ZA"/>
        </a:p>
      </dgm:t>
    </dgm:pt>
    <dgm:pt modelId="{5A23C59B-45D5-4E53-B856-7FAFBA94562E}">
      <dgm:prSet custT="1"/>
      <dgm:spPr/>
      <dgm:t>
        <a:bodyPr/>
        <a:lstStyle/>
        <a:p>
          <a:r>
            <a:rPr lang="en-ZA" sz="1600" b="1" dirty="0" smtClean="0"/>
            <a:t>Monitor</a:t>
          </a:r>
          <a:endParaRPr lang="en-ZA" sz="1600" b="1" dirty="0"/>
        </a:p>
      </dgm:t>
    </dgm:pt>
    <dgm:pt modelId="{FC6E59E6-A47B-4819-836C-39E7C5094DC6}" type="parTrans" cxnId="{0E5877D4-98BC-4FE4-885D-E9DECDE1C842}">
      <dgm:prSet/>
      <dgm:spPr/>
      <dgm:t>
        <a:bodyPr/>
        <a:lstStyle/>
        <a:p>
          <a:endParaRPr lang="en-ZA"/>
        </a:p>
      </dgm:t>
    </dgm:pt>
    <dgm:pt modelId="{CE7BDB21-6A1C-42CD-8060-B97053E94A36}" type="sibTrans" cxnId="{0E5877D4-98BC-4FE4-885D-E9DECDE1C842}">
      <dgm:prSet/>
      <dgm:spPr/>
      <dgm:t>
        <a:bodyPr/>
        <a:lstStyle/>
        <a:p>
          <a:endParaRPr lang="en-ZA"/>
        </a:p>
      </dgm:t>
    </dgm:pt>
    <dgm:pt modelId="{A0C9AB58-2071-4F09-85AA-D00FD1BB44C3}">
      <dgm:prSet/>
      <dgm:spPr/>
      <dgm:t>
        <a:bodyPr/>
        <a:lstStyle/>
        <a:p>
          <a:r>
            <a:rPr lang="en-ZA" dirty="0" smtClean="0"/>
            <a:t>Integration</a:t>
          </a:r>
          <a:endParaRPr lang="en-ZA" dirty="0"/>
        </a:p>
      </dgm:t>
    </dgm:pt>
    <dgm:pt modelId="{8440D0E7-25E3-47F5-AA50-71789C1671BA}" type="parTrans" cxnId="{3496A989-096B-405F-B018-89EB8DC9BDE4}">
      <dgm:prSet/>
      <dgm:spPr/>
      <dgm:t>
        <a:bodyPr/>
        <a:lstStyle/>
        <a:p>
          <a:endParaRPr lang="en-ZA"/>
        </a:p>
      </dgm:t>
    </dgm:pt>
    <dgm:pt modelId="{95CA6632-B939-4E2B-AD32-D9B2A439945A}" type="sibTrans" cxnId="{3496A989-096B-405F-B018-89EB8DC9BDE4}">
      <dgm:prSet/>
      <dgm:spPr/>
      <dgm:t>
        <a:bodyPr/>
        <a:lstStyle/>
        <a:p>
          <a:endParaRPr lang="en-ZA"/>
        </a:p>
      </dgm:t>
    </dgm:pt>
    <dgm:pt modelId="{24AA858C-75CE-4D28-B7FC-9549E9773E58}">
      <dgm:prSet/>
      <dgm:spPr/>
      <dgm:t>
        <a:bodyPr/>
        <a:lstStyle/>
        <a:p>
          <a:r>
            <a:rPr lang="en-ZA" dirty="0" smtClean="0"/>
            <a:t>Performance</a:t>
          </a:r>
          <a:endParaRPr lang="en-ZA" dirty="0"/>
        </a:p>
      </dgm:t>
    </dgm:pt>
    <dgm:pt modelId="{73EA3DE0-E336-466B-9365-822F04CAD2AB}" type="parTrans" cxnId="{07F759E4-51E5-4D99-803C-3F1B8BFD9D04}">
      <dgm:prSet/>
      <dgm:spPr/>
      <dgm:t>
        <a:bodyPr/>
        <a:lstStyle/>
        <a:p>
          <a:endParaRPr lang="en-ZA"/>
        </a:p>
      </dgm:t>
    </dgm:pt>
    <dgm:pt modelId="{80B82F66-1FC6-4FEB-A8F7-FEC6F3B4831B}" type="sibTrans" cxnId="{07F759E4-51E5-4D99-803C-3F1B8BFD9D04}">
      <dgm:prSet/>
      <dgm:spPr/>
      <dgm:t>
        <a:bodyPr/>
        <a:lstStyle/>
        <a:p>
          <a:endParaRPr lang="en-ZA"/>
        </a:p>
      </dgm:t>
    </dgm:pt>
    <dgm:pt modelId="{D099B73D-9967-4D70-B83D-24FBD758E7EB}">
      <dgm:prSet/>
      <dgm:spPr/>
      <dgm:t>
        <a:bodyPr/>
        <a:lstStyle/>
        <a:p>
          <a:r>
            <a:rPr lang="en-ZA" dirty="0" smtClean="0"/>
            <a:t>Application Performance</a:t>
          </a:r>
          <a:endParaRPr lang="en-ZA" dirty="0"/>
        </a:p>
      </dgm:t>
    </dgm:pt>
    <dgm:pt modelId="{A8201E88-37F4-474E-BC0E-4EA109E60F73}" type="parTrans" cxnId="{9C9C4A85-DB44-4111-A45B-4BE52AD72D56}">
      <dgm:prSet/>
      <dgm:spPr/>
      <dgm:t>
        <a:bodyPr/>
        <a:lstStyle/>
        <a:p>
          <a:endParaRPr lang="en-ZA"/>
        </a:p>
      </dgm:t>
    </dgm:pt>
    <dgm:pt modelId="{9CC3A28B-C511-42C9-91F2-E8FF3FC5500A}" type="sibTrans" cxnId="{9C9C4A85-DB44-4111-A45B-4BE52AD72D56}">
      <dgm:prSet/>
      <dgm:spPr/>
      <dgm:t>
        <a:bodyPr/>
        <a:lstStyle/>
        <a:p>
          <a:endParaRPr lang="en-ZA"/>
        </a:p>
      </dgm:t>
    </dgm:pt>
    <dgm:pt modelId="{CC3DA89F-F2E4-43CB-8474-382412EE7906}">
      <dgm:prSet/>
      <dgm:spPr/>
      <dgm:t>
        <a:bodyPr/>
        <a:lstStyle/>
        <a:p>
          <a:r>
            <a:rPr lang="en-ZA" dirty="0" smtClean="0"/>
            <a:t>Optimization</a:t>
          </a:r>
          <a:endParaRPr lang="en-ZA" dirty="0"/>
        </a:p>
      </dgm:t>
    </dgm:pt>
    <dgm:pt modelId="{17576A0E-E9E2-4207-87C0-5AD64CEC0EFB}" type="parTrans" cxnId="{5E34F28D-3D1D-4A58-9451-0A93EEBF399B}">
      <dgm:prSet/>
      <dgm:spPr/>
      <dgm:t>
        <a:bodyPr/>
        <a:lstStyle/>
        <a:p>
          <a:endParaRPr lang="en-ZA"/>
        </a:p>
      </dgm:t>
    </dgm:pt>
    <dgm:pt modelId="{D072A005-9C83-4BC4-84B1-73B00F9BD080}" type="sibTrans" cxnId="{5E34F28D-3D1D-4A58-9451-0A93EEBF399B}">
      <dgm:prSet/>
      <dgm:spPr/>
      <dgm:t>
        <a:bodyPr/>
        <a:lstStyle/>
        <a:p>
          <a:endParaRPr lang="en-ZA"/>
        </a:p>
      </dgm:t>
    </dgm:pt>
    <dgm:pt modelId="{EE418D7A-BD90-4C00-B475-2B02791E74B3}">
      <dgm:prSet phldrT="[Text]"/>
      <dgm:spPr/>
      <dgm:t>
        <a:bodyPr/>
        <a:lstStyle/>
        <a:p>
          <a:r>
            <a:rPr lang="en-ZA" dirty="0" smtClean="0"/>
            <a:t>Write code</a:t>
          </a:r>
          <a:endParaRPr lang="en-ZA" dirty="0"/>
        </a:p>
      </dgm:t>
    </dgm:pt>
    <dgm:pt modelId="{4A8BD3D5-C9B2-4DEB-9590-DE2B8327EA82}" type="parTrans" cxnId="{E5A97F63-081B-4611-845C-534F65744F7C}">
      <dgm:prSet/>
      <dgm:spPr/>
      <dgm:t>
        <a:bodyPr/>
        <a:lstStyle/>
        <a:p>
          <a:endParaRPr lang="en-ZA"/>
        </a:p>
      </dgm:t>
    </dgm:pt>
    <dgm:pt modelId="{26549C94-A19B-4797-A54A-F528AF525C79}" type="sibTrans" cxnId="{E5A97F63-081B-4611-845C-534F65744F7C}">
      <dgm:prSet/>
      <dgm:spPr/>
      <dgm:t>
        <a:bodyPr/>
        <a:lstStyle/>
        <a:p>
          <a:endParaRPr lang="en-ZA"/>
        </a:p>
      </dgm:t>
    </dgm:pt>
    <dgm:pt modelId="{C265E67F-5B75-4D9D-99B4-4202E05433EA}">
      <dgm:prSet phldrT="[Text]"/>
      <dgm:spPr/>
      <dgm:t>
        <a:bodyPr/>
        <a:lstStyle/>
        <a:p>
          <a:r>
            <a:rPr lang="en-ZA" dirty="0" smtClean="0"/>
            <a:t>Read and understand requirements</a:t>
          </a:r>
          <a:endParaRPr lang="en-ZA" dirty="0"/>
        </a:p>
      </dgm:t>
    </dgm:pt>
    <dgm:pt modelId="{BF9B366C-A6A8-4C58-A4EC-3479A0127E36}" type="parTrans" cxnId="{F839713A-A95B-4728-A119-E1115AAB09D9}">
      <dgm:prSet/>
      <dgm:spPr/>
      <dgm:t>
        <a:bodyPr/>
        <a:lstStyle/>
        <a:p>
          <a:endParaRPr lang="en-ZA"/>
        </a:p>
      </dgm:t>
    </dgm:pt>
    <dgm:pt modelId="{2A19A68D-DB9A-4C16-B83B-DBAE31404475}" type="sibTrans" cxnId="{F839713A-A95B-4728-A119-E1115AAB09D9}">
      <dgm:prSet/>
      <dgm:spPr/>
      <dgm:t>
        <a:bodyPr/>
        <a:lstStyle/>
        <a:p>
          <a:endParaRPr lang="en-ZA"/>
        </a:p>
      </dgm:t>
    </dgm:pt>
    <dgm:pt modelId="{E724C7B8-0EDF-40DE-A9A1-8FB687F10FA3}" type="pres">
      <dgm:prSet presAssocID="{C11C340B-4A10-4E4F-A0A2-ED0E105915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939C4779-4627-4546-A2F3-385899ADD97C}" type="pres">
      <dgm:prSet presAssocID="{CC85B129-711D-4E33-A560-67DB3B57FB0A}" presName="composite" presStyleCnt="0"/>
      <dgm:spPr/>
      <dgm:t>
        <a:bodyPr/>
        <a:lstStyle/>
        <a:p>
          <a:endParaRPr lang="en-ZA"/>
        </a:p>
      </dgm:t>
    </dgm:pt>
    <dgm:pt modelId="{F7E80585-DAAE-41A0-9954-193DE096521E}" type="pres">
      <dgm:prSet presAssocID="{CC85B129-711D-4E33-A560-67DB3B57FB0A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7ABCA46-FB43-486F-A541-589144A95F44}" type="pres">
      <dgm:prSet presAssocID="{CC85B129-711D-4E33-A560-67DB3B57FB0A}" presName="parSh" presStyleLbl="node1" presStyleIdx="0" presStyleCnt="5" custLinFactY="-24045" custLinFactNeighborX="-87301" custLinFactNeighborY="-100000"/>
      <dgm:spPr/>
      <dgm:t>
        <a:bodyPr/>
        <a:lstStyle/>
        <a:p>
          <a:endParaRPr lang="en-ZA"/>
        </a:p>
      </dgm:t>
    </dgm:pt>
    <dgm:pt modelId="{C8726C17-AA28-4305-BC15-3430622C49E8}" type="pres">
      <dgm:prSet presAssocID="{CC85B129-711D-4E33-A560-67DB3B57FB0A}" presName="desTx" presStyleLbl="fgAcc1" presStyleIdx="0" presStyleCnt="5" custLinFactNeighborX="-19589" custLinFactNeighborY="-4613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CD56AFD-1802-48BC-93BC-9062B471FCA9}" type="pres">
      <dgm:prSet presAssocID="{FBACB789-543D-4461-8B5E-FEEB449379DA}" presName="sibTrans" presStyleLbl="sibTrans2D1" presStyleIdx="0" presStyleCnt="4"/>
      <dgm:spPr/>
      <dgm:t>
        <a:bodyPr/>
        <a:lstStyle/>
        <a:p>
          <a:endParaRPr lang="en-ZA"/>
        </a:p>
      </dgm:t>
    </dgm:pt>
    <dgm:pt modelId="{79A22631-2661-412D-ABBE-47BD6FD30E1D}" type="pres">
      <dgm:prSet presAssocID="{FBACB789-543D-4461-8B5E-FEEB449379DA}" presName="connTx" presStyleLbl="sibTrans2D1" presStyleIdx="0" presStyleCnt="4"/>
      <dgm:spPr/>
      <dgm:t>
        <a:bodyPr/>
        <a:lstStyle/>
        <a:p>
          <a:endParaRPr lang="en-ZA"/>
        </a:p>
      </dgm:t>
    </dgm:pt>
    <dgm:pt modelId="{867A999B-6EF5-442F-95D7-3D78470DAC22}" type="pres">
      <dgm:prSet presAssocID="{44BA26A4-6B67-45F0-91F2-65ABBEF0069F}" presName="composite" presStyleCnt="0"/>
      <dgm:spPr/>
      <dgm:t>
        <a:bodyPr/>
        <a:lstStyle/>
        <a:p>
          <a:endParaRPr lang="en-ZA"/>
        </a:p>
      </dgm:t>
    </dgm:pt>
    <dgm:pt modelId="{336902F1-F598-44C9-88F2-6DD36765CEDB}" type="pres">
      <dgm:prSet presAssocID="{44BA26A4-6B67-45F0-91F2-65ABBEF0069F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18E60C3-75E0-433C-BD2B-09FC052716B0}" type="pres">
      <dgm:prSet presAssocID="{44BA26A4-6B67-45F0-91F2-65ABBEF0069F}" presName="parSh" presStyleLbl="node1" presStyleIdx="1" presStyleCnt="5" custLinFactY="-27111" custLinFactNeighborX="-12177" custLinFactNeighborY="-100000"/>
      <dgm:spPr/>
      <dgm:t>
        <a:bodyPr/>
        <a:lstStyle/>
        <a:p>
          <a:endParaRPr lang="en-ZA"/>
        </a:p>
      </dgm:t>
    </dgm:pt>
    <dgm:pt modelId="{C0198F49-325F-4779-9E7D-5B1FE063425D}" type="pres">
      <dgm:prSet presAssocID="{44BA26A4-6B67-45F0-91F2-65ABBEF0069F}" presName="desTx" presStyleLbl="fgAcc1" presStyleIdx="1" presStyleCnt="5" custLinFactNeighborX="-27163" custLinFactNeighborY="-4613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B1F1CE0-9655-46FE-A851-568874ADECC8}" type="pres">
      <dgm:prSet presAssocID="{FF1EA55F-5C9A-4364-A329-643CB99C8C6D}" presName="sibTrans" presStyleLbl="sibTrans2D1" presStyleIdx="1" presStyleCnt="4"/>
      <dgm:spPr/>
      <dgm:t>
        <a:bodyPr/>
        <a:lstStyle/>
        <a:p>
          <a:endParaRPr lang="en-ZA"/>
        </a:p>
      </dgm:t>
    </dgm:pt>
    <dgm:pt modelId="{DF419621-6AB2-45BA-B1D8-84672C875F5E}" type="pres">
      <dgm:prSet presAssocID="{FF1EA55F-5C9A-4364-A329-643CB99C8C6D}" presName="connTx" presStyleLbl="sibTrans2D1" presStyleIdx="1" presStyleCnt="4"/>
      <dgm:spPr/>
      <dgm:t>
        <a:bodyPr/>
        <a:lstStyle/>
        <a:p>
          <a:endParaRPr lang="en-ZA"/>
        </a:p>
      </dgm:t>
    </dgm:pt>
    <dgm:pt modelId="{E503737A-69DD-4488-AF53-D85352B8E862}" type="pres">
      <dgm:prSet presAssocID="{C5F593DF-E57E-4C90-B0A7-244F2BA48D02}" presName="composite" presStyleCnt="0"/>
      <dgm:spPr/>
      <dgm:t>
        <a:bodyPr/>
        <a:lstStyle/>
        <a:p>
          <a:endParaRPr lang="en-ZA"/>
        </a:p>
      </dgm:t>
    </dgm:pt>
    <dgm:pt modelId="{EED02E22-F7FF-48BB-BE6F-4D6C153DBAFF}" type="pres">
      <dgm:prSet presAssocID="{C5F593DF-E57E-4C90-B0A7-244F2BA48D02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3D1A0B8-D3FB-41ED-8EEA-5448E7944BD7}" type="pres">
      <dgm:prSet presAssocID="{C5F593DF-E57E-4C90-B0A7-244F2BA48D02}" presName="parSh" presStyleLbl="node1" presStyleIdx="2" presStyleCnt="5" custLinFactY="-27111" custLinFactNeighborX="-17249" custLinFactNeighborY="-100000"/>
      <dgm:spPr/>
      <dgm:t>
        <a:bodyPr/>
        <a:lstStyle/>
        <a:p>
          <a:endParaRPr lang="en-ZA"/>
        </a:p>
      </dgm:t>
    </dgm:pt>
    <dgm:pt modelId="{315D4F9E-F528-421D-BB45-B294A42112F6}" type="pres">
      <dgm:prSet presAssocID="{C5F593DF-E57E-4C90-B0A7-244F2BA48D02}" presName="desTx" presStyleLbl="fgAcc1" presStyleIdx="2" presStyleCnt="5" custLinFactNeighborX="-37974" custLinFactNeighborY="-4613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B6E9E84-795D-4C5F-A998-27ECBD89FBD5}" type="pres">
      <dgm:prSet presAssocID="{91331CAC-C766-42BE-A3D7-FCAB0E782BFC}" presName="sibTrans" presStyleLbl="sibTrans2D1" presStyleIdx="2" presStyleCnt="4"/>
      <dgm:spPr/>
      <dgm:t>
        <a:bodyPr/>
        <a:lstStyle/>
        <a:p>
          <a:endParaRPr lang="en-ZA"/>
        </a:p>
      </dgm:t>
    </dgm:pt>
    <dgm:pt modelId="{23943C20-9A6D-4E85-B1F9-55CB12CA6F74}" type="pres">
      <dgm:prSet presAssocID="{91331CAC-C766-42BE-A3D7-FCAB0E782BFC}" presName="connTx" presStyleLbl="sibTrans2D1" presStyleIdx="2" presStyleCnt="4"/>
      <dgm:spPr/>
      <dgm:t>
        <a:bodyPr/>
        <a:lstStyle/>
        <a:p>
          <a:endParaRPr lang="en-ZA"/>
        </a:p>
      </dgm:t>
    </dgm:pt>
    <dgm:pt modelId="{EFD8A3EA-1282-48E4-9D99-619582619B62}" type="pres">
      <dgm:prSet presAssocID="{4F5A0BB5-7F81-4CDC-8036-1242A16479EB}" presName="composite" presStyleCnt="0"/>
      <dgm:spPr/>
      <dgm:t>
        <a:bodyPr/>
        <a:lstStyle/>
        <a:p>
          <a:endParaRPr lang="en-ZA"/>
        </a:p>
      </dgm:t>
    </dgm:pt>
    <dgm:pt modelId="{6684FDCC-96E2-4292-BF3B-49D5936C47B3}" type="pres">
      <dgm:prSet presAssocID="{4F5A0BB5-7F81-4CDC-8036-1242A16479EB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9A80111-02C0-40A0-A2FC-AAE9DCFBC861}" type="pres">
      <dgm:prSet presAssocID="{4F5A0BB5-7F81-4CDC-8036-1242A16479EB}" presName="parSh" presStyleLbl="node1" presStyleIdx="3" presStyleCnt="5" custLinFactY="-27111" custLinFactNeighborX="1871" custLinFactNeighborY="-100000"/>
      <dgm:spPr/>
      <dgm:t>
        <a:bodyPr/>
        <a:lstStyle/>
        <a:p>
          <a:endParaRPr lang="en-ZA"/>
        </a:p>
      </dgm:t>
    </dgm:pt>
    <dgm:pt modelId="{3F9E51CE-8D99-47BF-8F23-CAAF39AFD1C8}" type="pres">
      <dgm:prSet presAssocID="{4F5A0BB5-7F81-4CDC-8036-1242A16479EB}" presName="desTx" presStyleLbl="fgAcc1" presStyleIdx="3" presStyleCnt="5" custLinFactNeighborX="-19142" custLinFactNeighborY="-3838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8BC6D02-4FF8-4147-A52E-B03E3BA0187C}" type="pres">
      <dgm:prSet presAssocID="{F8622E60-E9F4-4306-81EC-D77737038CB0}" presName="sibTrans" presStyleLbl="sibTrans2D1" presStyleIdx="3" presStyleCnt="4"/>
      <dgm:spPr/>
      <dgm:t>
        <a:bodyPr/>
        <a:lstStyle/>
        <a:p>
          <a:endParaRPr lang="en-ZA"/>
        </a:p>
      </dgm:t>
    </dgm:pt>
    <dgm:pt modelId="{00B797CD-92E9-4D1F-98A8-C43A897B87B3}" type="pres">
      <dgm:prSet presAssocID="{F8622E60-E9F4-4306-81EC-D77737038CB0}" presName="connTx" presStyleLbl="sibTrans2D1" presStyleIdx="3" presStyleCnt="4"/>
      <dgm:spPr/>
      <dgm:t>
        <a:bodyPr/>
        <a:lstStyle/>
        <a:p>
          <a:endParaRPr lang="en-ZA"/>
        </a:p>
      </dgm:t>
    </dgm:pt>
    <dgm:pt modelId="{F05EAAD0-F0A0-4F6F-9035-D79BFCA0E8F1}" type="pres">
      <dgm:prSet presAssocID="{5A23C59B-45D5-4E53-B856-7FAFBA94562E}" presName="composite" presStyleCnt="0"/>
      <dgm:spPr/>
      <dgm:t>
        <a:bodyPr/>
        <a:lstStyle/>
        <a:p>
          <a:endParaRPr lang="en-ZA"/>
        </a:p>
      </dgm:t>
    </dgm:pt>
    <dgm:pt modelId="{9675ADA6-D3AA-4585-A363-250830A5B62E}" type="pres">
      <dgm:prSet presAssocID="{5A23C59B-45D5-4E53-B856-7FAFBA94562E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FB8CCA7-C353-408E-B028-6A7681D0D32F}" type="pres">
      <dgm:prSet presAssocID="{5A23C59B-45D5-4E53-B856-7FAFBA94562E}" presName="parSh" presStyleLbl="node1" presStyleIdx="4" presStyleCnt="5" custLinFactY="-38684" custLinFactNeighborX="18699" custLinFactNeighborY="-100000"/>
      <dgm:spPr/>
      <dgm:t>
        <a:bodyPr/>
        <a:lstStyle/>
        <a:p>
          <a:endParaRPr lang="en-ZA"/>
        </a:p>
      </dgm:t>
    </dgm:pt>
    <dgm:pt modelId="{0DA10E3C-19FE-414F-8C64-FA33C5BA1A82}" type="pres">
      <dgm:prSet presAssocID="{5A23C59B-45D5-4E53-B856-7FAFBA94562E}" presName="desTx" presStyleLbl="fgAcc1" presStyleIdx="4" presStyleCnt="5" custLinFactNeighborX="-1783" custLinFactNeighborY="-4601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00BCAACE-E1B5-4230-A2B4-7837FD96CAF5}" type="presOf" srcId="{5A23C59B-45D5-4E53-B856-7FAFBA94562E}" destId="{9675ADA6-D3AA-4585-A363-250830A5B62E}" srcOrd="0" destOrd="0" presId="urn:microsoft.com/office/officeart/2005/8/layout/process3"/>
    <dgm:cxn modelId="{F5F04390-5303-450F-B8B2-E6847A0A01F5}" type="presOf" srcId="{FBACB789-543D-4461-8B5E-FEEB449379DA}" destId="{79A22631-2661-412D-ABBE-47BD6FD30E1D}" srcOrd="1" destOrd="0" presId="urn:microsoft.com/office/officeart/2005/8/layout/process3"/>
    <dgm:cxn modelId="{2FA16E8A-CF07-428F-A62C-9766761DCA6C}" srcId="{44BA26A4-6B67-45F0-91F2-65ABBEF0069F}" destId="{67610FA3-EF85-415C-A2B5-F5683DF97D4B}" srcOrd="0" destOrd="0" parTransId="{87873DF6-ADD8-4834-8779-4F0DD7CD716D}" sibTransId="{806FCCE8-E50E-4C1B-A414-518761AFBB5C}"/>
    <dgm:cxn modelId="{E5A97F63-081B-4611-845C-534F65744F7C}" srcId="{44BA26A4-6B67-45F0-91F2-65ABBEF0069F}" destId="{EE418D7A-BD90-4C00-B475-2B02791E74B3}" srcOrd="1" destOrd="0" parTransId="{4A8BD3D5-C9B2-4DEB-9590-DE2B8327EA82}" sibTransId="{26549C94-A19B-4797-A54A-F528AF525C79}"/>
    <dgm:cxn modelId="{7CDA1E92-3E33-488B-8FF1-9492BB104F5E}" type="presOf" srcId="{CC85B129-711D-4E33-A560-67DB3B57FB0A}" destId="{07ABCA46-FB43-486F-A541-589144A95F44}" srcOrd="1" destOrd="0" presId="urn:microsoft.com/office/officeart/2005/8/layout/process3"/>
    <dgm:cxn modelId="{7AB4521C-2216-4459-967C-04D442AE6A5C}" type="presOf" srcId="{67610FA3-EF85-415C-A2B5-F5683DF97D4B}" destId="{C0198F49-325F-4779-9E7D-5B1FE063425D}" srcOrd="0" destOrd="0" presId="urn:microsoft.com/office/officeart/2005/8/layout/process3"/>
    <dgm:cxn modelId="{4D6069A8-4059-4A56-81A1-F79EC6957F2B}" type="presOf" srcId="{CC3DA89F-F2E4-43CB-8474-382412EE7906}" destId="{0DA10E3C-19FE-414F-8C64-FA33C5BA1A82}" srcOrd="0" destOrd="1" presId="urn:microsoft.com/office/officeart/2005/8/layout/process3"/>
    <dgm:cxn modelId="{5D21FCD2-78A0-41AA-8C95-031021004A64}" srcId="{CC85B129-711D-4E33-A560-67DB3B57FB0A}" destId="{A9C30D5B-3FA0-460D-8762-A32E6EB25E74}" srcOrd="0" destOrd="0" parTransId="{79E4400C-32FE-48F9-A210-CD45ED787837}" sibTransId="{404EEE7E-D9E6-4625-A43E-701C21DF02B5}"/>
    <dgm:cxn modelId="{F701B1B0-DE90-416E-ADA0-CFB9C2BFC2C0}" type="presOf" srcId="{FF1EA55F-5C9A-4364-A329-643CB99C8C6D}" destId="{CB1F1CE0-9655-46FE-A851-568874ADECC8}" srcOrd="0" destOrd="0" presId="urn:microsoft.com/office/officeart/2005/8/layout/process3"/>
    <dgm:cxn modelId="{CE3CDCD2-CC06-4E19-9295-CA1FB4370BF0}" type="presOf" srcId="{C5F593DF-E57E-4C90-B0A7-244F2BA48D02}" destId="{D3D1A0B8-D3FB-41ED-8EEA-5448E7944BD7}" srcOrd="1" destOrd="0" presId="urn:microsoft.com/office/officeart/2005/8/layout/process3"/>
    <dgm:cxn modelId="{162888F9-CAF1-4853-BB11-EF2AB4FC4837}" type="presOf" srcId="{91331CAC-C766-42BE-A3D7-FCAB0E782BFC}" destId="{BB6E9E84-795D-4C5F-A998-27ECBD89FBD5}" srcOrd="0" destOrd="0" presId="urn:microsoft.com/office/officeart/2005/8/layout/process3"/>
    <dgm:cxn modelId="{0E5877D4-98BC-4FE4-885D-E9DECDE1C842}" srcId="{C11C340B-4A10-4E4F-A0A2-ED0E10591577}" destId="{5A23C59B-45D5-4E53-B856-7FAFBA94562E}" srcOrd="4" destOrd="0" parTransId="{FC6E59E6-A47B-4819-836C-39E7C5094DC6}" sibTransId="{CE7BDB21-6A1C-42CD-8060-B97053E94A36}"/>
    <dgm:cxn modelId="{4A183523-A04D-457F-87CE-FE0C0D761B9D}" type="presOf" srcId="{44BA26A4-6B67-45F0-91F2-65ABBEF0069F}" destId="{C18E60C3-75E0-433C-BD2B-09FC052716B0}" srcOrd="1" destOrd="0" presId="urn:microsoft.com/office/officeart/2005/8/layout/process3"/>
    <dgm:cxn modelId="{5E34F28D-3D1D-4A58-9451-0A93EEBF399B}" srcId="{5A23C59B-45D5-4E53-B856-7FAFBA94562E}" destId="{CC3DA89F-F2E4-43CB-8474-382412EE7906}" srcOrd="1" destOrd="0" parTransId="{17576A0E-E9E2-4207-87C0-5AD64CEC0EFB}" sibTransId="{D072A005-9C83-4BC4-84B1-73B00F9BD080}"/>
    <dgm:cxn modelId="{933C7839-AABB-49FA-A79F-387A4281E721}" type="presOf" srcId="{C5F593DF-E57E-4C90-B0A7-244F2BA48D02}" destId="{EED02E22-F7FF-48BB-BE6F-4D6C153DBAFF}" srcOrd="0" destOrd="0" presId="urn:microsoft.com/office/officeart/2005/8/layout/process3"/>
    <dgm:cxn modelId="{9C9C4A85-DB44-4111-A45B-4BE52AD72D56}" srcId="{5A23C59B-45D5-4E53-B856-7FAFBA94562E}" destId="{D099B73D-9967-4D70-B83D-24FBD758E7EB}" srcOrd="0" destOrd="0" parTransId="{A8201E88-37F4-474E-BC0E-4EA109E60F73}" sibTransId="{9CC3A28B-C511-42C9-91F2-E8FF3FC5500A}"/>
    <dgm:cxn modelId="{33F25A25-5E1A-40A1-A2AB-1FC435FC07DD}" type="presOf" srcId="{C265E67F-5B75-4D9D-99B4-4202E05433EA}" destId="{C8726C17-AA28-4305-BC15-3430622C49E8}" srcOrd="0" destOrd="1" presId="urn:microsoft.com/office/officeart/2005/8/layout/process3"/>
    <dgm:cxn modelId="{CEDBFA00-07DE-4BF7-A6CD-53173D2E1DA0}" type="presOf" srcId="{A9C30D5B-3FA0-460D-8762-A32E6EB25E74}" destId="{C8726C17-AA28-4305-BC15-3430622C49E8}" srcOrd="0" destOrd="0" presId="urn:microsoft.com/office/officeart/2005/8/layout/process3"/>
    <dgm:cxn modelId="{7765F149-AF8A-45A0-8616-5C1F6944084A}" srcId="{C11C340B-4A10-4E4F-A0A2-ED0E10591577}" destId="{4F5A0BB5-7F81-4CDC-8036-1242A16479EB}" srcOrd="3" destOrd="0" parTransId="{9AEECBC1-29EB-4216-99E0-E52E335F7611}" sibTransId="{F8622E60-E9F4-4306-81EC-D77737038CB0}"/>
    <dgm:cxn modelId="{E75B56FE-9F77-43DA-B867-6970AAED32A8}" type="presOf" srcId="{D099B73D-9967-4D70-B83D-24FBD758E7EB}" destId="{0DA10E3C-19FE-414F-8C64-FA33C5BA1A82}" srcOrd="0" destOrd="0" presId="urn:microsoft.com/office/officeart/2005/8/layout/process3"/>
    <dgm:cxn modelId="{CD7FED32-C394-402F-9BE4-BE657D015DCB}" srcId="{C11C340B-4A10-4E4F-A0A2-ED0E10591577}" destId="{CC85B129-711D-4E33-A560-67DB3B57FB0A}" srcOrd="0" destOrd="0" parTransId="{1F1566DD-EAF2-4852-B3E2-4997E87E7C34}" sibTransId="{FBACB789-543D-4461-8B5E-FEEB449379DA}"/>
    <dgm:cxn modelId="{0078051D-88FF-4F60-A3F0-40502DCFCBE0}" type="presOf" srcId="{CC85B129-711D-4E33-A560-67DB3B57FB0A}" destId="{F7E80585-DAAE-41A0-9954-193DE096521E}" srcOrd="0" destOrd="0" presId="urn:microsoft.com/office/officeart/2005/8/layout/process3"/>
    <dgm:cxn modelId="{A821E4D1-1E4F-47CF-ACB5-13E4496C60F3}" type="presOf" srcId="{24AA858C-75CE-4D28-B7FC-9549E9773E58}" destId="{3F9E51CE-8D99-47BF-8F23-CAAF39AFD1C8}" srcOrd="0" destOrd="1" presId="urn:microsoft.com/office/officeart/2005/8/layout/process3"/>
    <dgm:cxn modelId="{F839713A-A95B-4728-A119-E1115AAB09D9}" srcId="{CC85B129-711D-4E33-A560-67DB3B57FB0A}" destId="{C265E67F-5B75-4D9D-99B4-4202E05433EA}" srcOrd="1" destOrd="0" parTransId="{BF9B366C-A6A8-4C58-A4EC-3479A0127E36}" sibTransId="{2A19A68D-DB9A-4C16-B83B-DBAE31404475}"/>
    <dgm:cxn modelId="{92B9692F-16E2-44DA-872B-73665C4947F0}" type="presOf" srcId="{C11C340B-4A10-4E4F-A0A2-ED0E10591577}" destId="{E724C7B8-0EDF-40DE-A9A1-8FB687F10FA3}" srcOrd="0" destOrd="0" presId="urn:microsoft.com/office/officeart/2005/8/layout/process3"/>
    <dgm:cxn modelId="{F50F0DA1-7224-46A9-9AAC-A45ADE0395E6}" type="presOf" srcId="{44BA26A4-6B67-45F0-91F2-65ABBEF0069F}" destId="{336902F1-F598-44C9-88F2-6DD36765CEDB}" srcOrd="0" destOrd="0" presId="urn:microsoft.com/office/officeart/2005/8/layout/process3"/>
    <dgm:cxn modelId="{42604CDB-49EC-42F3-969F-8E199BDAB62C}" type="presOf" srcId="{F8622E60-E9F4-4306-81EC-D77737038CB0}" destId="{00B797CD-92E9-4D1F-98A8-C43A897B87B3}" srcOrd="1" destOrd="0" presId="urn:microsoft.com/office/officeart/2005/8/layout/process3"/>
    <dgm:cxn modelId="{31587E8D-9EF6-49A4-BE60-8BF93A27AA70}" type="presOf" srcId="{A0C9AB58-2071-4F09-85AA-D00FD1BB44C3}" destId="{3F9E51CE-8D99-47BF-8F23-CAAF39AFD1C8}" srcOrd="0" destOrd="0" presId="urn:microsoft.com/office/officeart/2005/8/layout/process3"/>
    <dgm:cxn modelId="{FC0DB2CB-15A3-4D44-A55A-E4DAF2E1CB43}" type="presOf" srcId="{4F5A0BB5-7F81-4CDC-8036-1242A16479EB}" destId="{29A80111-02C0-40A0-A2FC-AAE9DCFBC861}" srcOrd="1" destOrd="0" presId="urn:microsoft.com/office/officeart/2005/8/layout/process3"/>
    <dgm:cxn modelId="{752C75F6-B2E9-4FD8-940A-807AC5D57C12}" type="presOf" srcId="{5A23C59B-45D5-4E53-B856-7FAFBA94562E}" destId="{7FB8CCA7-C353-408E-B028-6A7681D0D32F}" srcOrd="1" destOrd="0" presId="urn:microsoft.com/office/officeart/2005/8/layout/process3"/>
    <dgm:cxn modelId="{273AD2E0-2442-4E88-9FFA-391A5FFDA67F}" type="presOf" srcId="{3A015B72-156B-44D8-9C54-CC5441421F18}" destId="{315D4F9E-F528-421D-BB45-B294A42112F6}" srcOrd="0" destOrd="0" presId="urn:microsoft.com/office/officeart/2005/8/layout/process3"/>
    <dgm:cxn modelId="{B067B4B5-06A6-46A9-ADD9-7951949F570E}" type="presOf" srcId="{FBACB789-543D-4461-8B5E-FEEB449379DA}" destId="{FCD56AFD-1802-48BC-93BC-9062B471FCA9}" srcOrd="0" destOrd="0" presId="urn:microsoft.com/office/officeart/2005/8/layout/process3"/>
    <dgm:cxn modelId="{47DFD6ED-37F1-41F2-AFBD-1BE3B592111A}" type="presOf" srcId="{FF1EA55F-5C9A-4364-A329-643CB99C8C6D}" destId="{DF419621-6AB2-45BA-B1D8-84672C875F5E}" srcOrd="1" destOrd="0" presId="urn:microsoft.com/office/officeart/2005/8/layout/process3"/>
    <dgm:cxn modelId="{13A65212-7ED4-400E-870E-D455033525D5}" srcId="{C11C340B-4A10-4E4F-A0A2-ED0E10591577}" destId="{44BA26A4-6B67-45F0-91F2-65ABBEF0069F}" srcOrd="1" destOrd="0" parTransId="{EE4C12E0-2BBD-4D22-8958-DE67021C10E2}" sibTransId="{FF1EA55F-5C9A-4364-A329-643CB99C8C6D}"/>
    <dgm:cxn modelId="{3496A989-096B-405F-B018-89EB8DC9BDE4}" srcId="{4F5A0BB5-7F81-4CDC-8036-1242A16479EB}" destId="{A0C9AB58-2071-4F09-85AA-D00FD1BB44C3}" srcOrd="0" destOrd="0" parTransId="{8440D0E7-25E3-47F5-AA50-71789C1671BA}" sibTransId="{95CA6632-B939-4E2B-AD32-D9B2A439945A}"/>
    <dgm:cxn modelId="{D764D1C7-4E30-480E-BF38-9CA7A7F196BA}" type="presOf" srcId="{EE418D7A-BD90-4C00-B475-2B02791E74B3}" destId="{C0198F49-325F-4779-9E7D-5B1FE063425D}" srcOrd="0" destOrd="1" presId="urn:microsoft.com/office/officeart/2005/8/layout/process3"/>
    <dgm:cxn modelId="{8BEA5547-BFBD-4D01-8D2E-36AADC0B7C0C}" srcId="{C5F593DF-E57E-4C90-B0A7-244F2BA48D02}" destId="{3A015B72-156B-44D8-9C54-CC5441421F18}" srcOrd="0" destOrd="0" parTransId="{AFC2A5F4-CEB1-42D2-8716-E1D5B23BC6D2}" sibTransId="{16F113B7-6927-431E-A83E-585903335D67}"/>
    <dgm:cxn modelId="{268B4183-6B17-42CB-A0B7-18B7E44108E5}" type="presOf" srcId="{F8622E60-E9F4-4306-81EC-D77737038CB0}" destId="{18BC6D02-4FF8-4147-A52E-B03E3BA0187C}" srcOrd="0" destOrd="0" presId="urn:microsoft.com/office/officeart/2005/8/layout/process3"/>
    <dgm:cxn modelId="{C132584C-5183-4ED3-B867-7240550CE838}" srcId="{C11C340B-4A10-4E4F-A0A2-ED0E10591577}" destId="{C5F593DF-E57E-4C90-B0A7-244F2BA48D02}" srcOrd="2" destOrd="0" parTransId="{D5EB30A3-1BD9-450F-8256-06B42FEE5C82}" sibTransId="{91331CAC-C766-42BE-A3D7-FCAB0E782BFC}"/>
    <dgm:cxn modelId="{4E84AC80-1B39-499D-9D83-4B29E9C615C5}" type="presOf" srcId="{91331CAC-C766-42BE-A3D7-FCAB0E782BFC}" destId="{23943C20-9A6D-4E85-B1F9-55CB12CA6F74}" srcOrd="1" destOrd="0" presId="urn:microsoft.com/office/officeart/2005/8/layout/process3"/>
    <dgm:cxn modelId="{7D44E5B0-25A3-44F7-81A6-EF7F6C6E810A}" type="presOf" srcId="{4F5A0BB5-7F81-4CDC-8036-1242A16479EB}" destId="{6684FDCC-96E2-4292-BF3B-49D5936C47B3}" srcOrd="0" destOrd="0" presId="urn:microsoft.com/office/officeart/2005/8/layout/process3"/>
    <dgm:cxn modelId="{07F759E4-51E5-4D99-803C-3F1B8BFD9D04}" srcId="{4F5A0BB5-7F81-4CDC-8036-1242A16479EB}" destId="{24AA858C-75CE-4D28-B7FC-9549E9773E58}" srcOrd="1" destOrd="0" parTransId="{73EA3DE0-E336-466B-9365-822F04CAD2AB}" sibTransId="{80B82F66-1FC6-4FEB-A8F7-FEC6F3B4831B}"/>
    <dgm:cxn modelId="{7445E506-D6D8-4285-9933-BB1258A52DCA}" type="presParOf" srcId="{E724C7B8-0EDF-40DE-A9A1-8FB687F10FA3}" destId="{939C4779-4627-4546-A2F3-385899ADD97C}" srcOrd="0" destOrd="0" presId="urn:microsoft.com/office/officeart/2005/8/layout/process3"/>
    <dgm:cxn modelId="{234DE74F-80F6-4497-888C-BF869D5D2E99}" type="presParOf" srcId="{939C4779-4627-4546-A2F3-385899ADD97C}" destId="{F7E80585-DAAE-41A0-9954-193DE096521E}" srcOrd="0" destOrd="0" presId="urn:microsoft.com/office/officeart/2005/8/layout/process3"/>
    <dgm:cxn modelId="{50C8AED8-2329-4A71-A753-9E7759E3F3F5}" type="presParOf" srcId="{939C4779-4627-4546-A2F3-385899ADD97C}" destId="{07ABCA46-FB43-486F-A541-589144A95F44}" srcOrd="1" destOrd="0" presId="urn:microsoft.com/office/officeart/2005/8/layout/process3"/>
    <dgm:cxn modelId="{5BB60553-4EEC-4A38-997A-332017B8F593}" type="presParOf" srcId="{939C4779-4627-4546-A2F3-385899ADD97C}" destId="{C8726C17-AA28-4305-BC15-3430622C49E8}" srcOrd="2" destOrd="0" presId="urn:microsoft.com/office/officeart/2005/8/layout/process3"/>
    <dgm:cxn modelId="{D713DA9E-0B44-463F-B21B-B52C24F7F35B}" type="presParOf" srcId="{E724C7B8-0EDF-40DE-A9A1-8FB687F10FA3}" destId="{FCD56AFD-1802-48BC-93BC-9062B471FCA9}" srcOrd="1" destOrd="0" presId="urn:microsoft.com/office/officeart/2005/8/layout/process3"/>
    <dgm:cxn modelId="{C688599D-662B-4497-8117-EFF4F0442076}" type="presParOf" srcId="{FCD56AFD-1802-48BC-93BC-9062B471FCA9}" destId="{79A22631-2661-412D-ABBE-47BD6FD30E1D}" srcOrd="0" destOrd="0" presId="urn:microsoft.com/office/officeart/2005/8/layout/process3"/>
    <dgm:cxn modelId="{A1D4FB8E-F564-4672-AA3D-D0198BC568A7}" type="presParOf" srcId="{E724C7B8-0EDF-40DE-A9A1-8FB687F10FA3}" destId="{867A999B-6EF5-442F-95D7-3D78470DAC22}" srcOrd="2" destOrd="0" presId="urn:microsoft.com/office/officeart/2005/8/layout/process3"/>
    <dgm:cxn modelId="{99683137-F685-464F-825A-761364E05085}" type="presParOf" srcId="{867A999B-6EF5-442F-95D7-3D78470DAC22}" destId="{336902F1-F598-44C9-88F2-6DD36765CEDB}" srcOrd="0" destOrd="0" presId="urn:microsoft.com/office/officeart/2005/8/layout/process3"/>
    <dgm:cxn modelId="{AC6DE97F-9123-4766-9399-B617A982BDDF}" type="presParOf" srcId="{867A999B-6EF5-442F-95D7-3D78470DAC22}" destId="{C18E60C3-75E0-433C-BD2B-09FC052716B0}" srcOrd="1" destOrd="0" presId="urn:microsoft.com/office/officeart/2005/8/layout/process3"/>
    <dgm:cxn modelId="{DBE73E54-01C8-4614-8FC4-7720192E4209}" type="presParOf" srcId="{867A999B-6EF5-442F-95D7-3D78470DAC22}" destId="{C0198F49-325F-4779-9E7D-5B1FE063425D}" srcOrd="2" destOrd="0" presId="urn:microsoft.com/office/officeart/2005/8/layout/process3"/>
    <dgm:cxn modelId="{0A28DFA5-18DC-452F-9548-4762E5D12073}" type="presParOf" srcId="{E724C7B8-0EDF-40DE-A9A1-8FB687F10FA3}" destId="{CB1F1CE0-9655-46FE-A851-568874ADECC8}" srcOrd="3" destOrd="0" presId="urn:microsoft.com/office/officeart/2005/8/layout/process3"/>
    <dgm:cxn modelId="{88CCFBEB-3818-4136-8422-41788EA34173}" type="presParOf" srcId="{CB1F1CE0-9655-46FE-A851-568874ADECC8}" destId="{DF419621-6AB2-45BA-B1D8-84672C875F5E}" srcOrd="0" destOrd="0" presId="urn:microsoft.com/office/officeart/2005/8/layout/process3"/>
    <dgm:cxn modelId="{1FB0C693-4A03-4499-8E8C-01F891B167D5}" type="presParOf" srcId="{E724C7B8-0EDF-40DE-A9A1-8FB687F10FA3}" destId="{E503737A-69DD-4488-AF53-D85352B8E862}" srcOrd="4" destOrd="0" presId="urn:microsoft.com/office/officeart/2005/8/layout/process3"/>
    <dgm:cxn modelId="{02F1B063-B8B9-4F65-BF17-97815CFAF7A2}" type="presParOf" srcId="{E503737A-69DD-4488-AF53-D85352B8E862}" destId="{EED02E22-F7FF-48BB-BE6F-4D6C153DBAFF}" srcOrd="0" destOrd="0" presId="urn:microsoft.com/office/officeart/2005/8/layout/process3"/>
    <dgm:cxn modelId="{665DFE30-845F-4310-BA60-32BA45F49AB1}" type="presParOf" srcId="{E503737A-69DD-4488-AF53-D85352B8E862}" destId="{D3D1A0B8-D3FB-41ED-8EEA-5448E7944BD7}" srcOrd="1" destOrd="0" presId="urn:microsoft.com/office/officeart/2005/8/layout/process3"/>
    <dgm:cxn modelId="{15BC8CA5-8C3A-405E-BA66-43B7E051EE1E}" type="presParOf" srcId="{E503737A-69DD-4488-AF53-D85352B8E862}" destId="{315D4F9E-F528-421D-BB45-B294A42112F6}" srcOrd="2" destOrd="0" presId="urn:microsoft.com/office/officeart/2005/8/layout/process3"/>
    <dgm:cxn modelId="{0728A577-23BA-4A2C-A6AD-DD6BFCDBAEBB}" type="presParOf" srcId="{E724C7B8-0EDF-40DE-A9A1-8FB687F10FA3}" destId="{BB6E9E84-795D-4C5F-A998-27ECBD89FBD5}" srcOrd="5" destOrd="0" presId="urn:microsoft.com/office/officeart/2005/8/layout/process3"/>
    <dgm:cxn modelId="{2FF0391A-2A54-4BA8-88CB-6542D1FF296B}" type="presParOf" srcId="{BB6E9E84-795D-4C5F-A998-27ECBD89FBD5}" destId="{23943C20-9A6D-4E85-B1F9-55CB12CA6F74}" srcOrd="0" destOrd="0" presId="urn:microsoft.com/office/officeart/2005/8/layout/process3"/>
    <dgm:cxn modelId="{3E94AC5F-B87C-4367-A8F1-6DAD67D1D814}" type="presParOf" srcId="{E724C7B8-0EDF-40DE-A9A1-8FB687F10FA3}" destId="{EFD8A3EA-1282-48E4-9D99-619582619B62}" srcOrd="6" destOrd="0" presId="urn:microsoft.com/office/officeart/2005/8/layout/process3"/>
    <dgm:cxn modelId="{2831084C-6C4F-446C-A4D9-B35C880DF499}" type="presParOf" srcId="{EFD8A3EA-1282-48E4-9D99-619582619B62}" destId="{6684FDCC-96E2-4292-BF3B-49D5936C47B3}" srcOrd="0" destOrd="0" presId="urn:microsoft.com/office/officeart/2005/8/layout/process3"/>
    <dgm:cxn modelId="{D54B1E3A-A3A9-41C5-823D-A83CEB235576}" type="presParOf" srcId="{EFD8A3EA-1282-48E4-9D99-619582619B62}" destId="{29A80111-02C0-40A0-A2FC-AAE9DCFBC861}" srcOrd="1" destOrd="0" presId="urn:microsoft.com/office/officeart/2005/8/layout/process3"/>
    <dgm:cxn modelId="{42AF77F2-07B2-4DAE-AA10-25A3E53F79AA}" type="presParOf" srcId="{EFD8A3EA-1282-48E4-9D99-619582619B62}" destId="{3F9E51CE-8D99-47BF-8F23-CAAF39AFD1C8}" srcOrd="2" destOrd="0" presId="urn:microsoft.com/office/officeart/2005/8/layout/process3"/>
    <dgm:cxn modelId="{B3DD6DC6-43D3-4BD8-BE0C-371258A1E8A0}" type="presParOf" srcId="{E724C7B8-0EDF-40DE-A9A1-8FB687F10FA3}" destId="{18BC6D02-4FF8-4147-A52E-B03E3BA0187C}" srcOrd="7" destOrd="0" presId="urn:microsoft.com/office/officeart/2005/8/layout/process3"/>
    <dgm:cxn modelId="{63C56935-748C-4DDA-B7C8-4B0BDCF53CCA}" type="presParOf" srcId="{18BC6D02-4FF8-4147-A52E-B03E3BA0187C}" destId="{00B797CD-92E9-4D1F-98A8-C43A897B87B3}" srcOrd="0" destOrd="0" presId="urn:microsoft.com/office/officeart/2005/8/layout/process3"/>
    <dgm:cxn modelId="{8483C589-56FF-48FC-A694-A809631816DD}" type="presParOf" srcId="{E724C7B8-0EDF-40DE-A9A1-8FB687F10FA3}" destId="{F05EAAD0-F0A0-4F6F-9035-D79BFCA0E8F1}" srcOrd="8" destOrd="0" presId="urn:microsoft.com/office/officeart/2005/8/layout/process3"/>
    <dgm:cxn modelId="{59D3480D-7B9E-436A-BCCF-A3A6759DB0E4}" type="presParOf" srcId="{F05EAAD0-F0A0-4F6F-9035-D79BFCA0E8F1}" destId="{9675ADA6-D3AA-4585-A363-250830A5B62E}" srcOrd="0" destOrd="0" presId="urn:microsoft.com/office/officeart/2005/8/layout/process3"/>
    <dgm:cxn modelId="{2AEE657C-A235-4347-9B6F-7EB87BFF3EA8}" type="presParOf" srcId="{F05EAAD0-F0A0-4F6F-9035-D79BFCA0E8F1}" destId="{7FB8CCA7-C353-408E-B028-6A7681D0D32F}" srcOrd="1" destOrd="0" presId="urn:microsoft.com/office/officeart/2005/8/layout/process3"/>
    <dgm:cxn modelId="{5BB6C5C3-128A-40A9-94EB-E0ACC9CD847A}" type="presParOf" srcId="{F05EAAD0-F0A0-4F6F-9035-D79BFCA0E8F1}" destId="{0DA10E3C-19FE-414F-8C64-FA33C5BA1A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BCA46-FB43-486F-A541-589144A95F44}">
      <dsp:nvSpPr>
        <dsp:cNvPr id="0" name=""/>
        <dsp:cNvSpPr/>
      </dsp:nvSpPr>
      <dsp:spPr>
        <a:xfrm>
          <a:off x="0" y="1937898"/>
          <a:ext cx="1203470" cy="60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1" kern="1200" dirty="0" smtClean="0"/>
            <a:t>Plan</a:t>
          </a:r>
          <a:endParaRPr lang="en-ZA" sz="1600" b="1" kern="1200" dirty="0"/>
        </a:p>
      </dsp:txBody>
      <dsp:txXfrm>
        <a:off x="0" y="1937898"/>
        <a:ext cx="1203470" cy="400763"/>
      </dsp:txXfrm>
    </dsp:sp>
    <dsp:sp modelId="{C8726C17-AA28-4305-BC15-3430622C49E8}">
      <dsp:nvSpPr>
        <dsp:cNvPr id="0" name=""/>
        <dsp:cNvSpPr/>
      </dsp:nvSpPr>
      <dsp:spPr>
        <a:xfrm>
          <a:off x="16080" y="2655870"/>
          <a:ext cx="1203470" cy="9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Plan tasks</a:t>
          </a:r>
          <a:endParaRPr lang="en-Z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Read and understand requirements</a:t>
          </a:r>
          <a:endParaRPr lang="en-ZA" sz="1200" kern="1200" dirty="0"/>
        </a:p>
      </dsp:txBody>
      <dsp:txXfrm>
        <a:off x="43284" y="2683074"/>
        <a:ext cx="1149062" cy="874392"/>
      </dsp:txXfrm>
    </dsp:sp>
    <dsp:sp modelId="{FCD56AFD-1802-48BC-93BC-9062B471FCA9}">
      <dsp:nvSpPr>
        <dsp:cNvPr id="0" name=""/>
        <dsp:cNvSpPr/>
      </dsp:nvSpPr>
      <dsp:spPr>
        <a:xfrm rot="21564644">
          <a:off x="1350600" y="1979159"/>
          <a:ext cx="311950" cy="299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000" kern="1200"/>
        </a:p>
      </dsp:txBody>
      <dsp:txXfrm>
        <a:off x="1350602" y="2039547"/>
        <a:ext cx="222061" cy="179777"/>
      </dsp:txXfrm>
    </dsp:sp>
    <dsp:sp modelId="{C18E60C3-75E0-433C-BD2B-09FC052716B0}">
      <dsp:nvSpPr>
        <dsp:cNvPr id="0" name=""/>
        <dsp:cNvSpPr/>
      </dsp:nvSpPr>
      <dsp:spPr>
        <a:xfrm>
          <a:off x="1792024" y="1919467"/>
          <a:ext cx="1203470" cy="60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1" kern="1200" dirty="0" smtClean="0"/>
            <a:t>Code Build</a:t>
          </a:r>
          <a:endParaRPr lang="en-ZA" sz="1600" b="1" kern="1200" dirty="0"/>
        </a:p>
      </dsp:txBody>
      <dsp:txXfrm>
        <a:off x="1792024" y="1919467"/>
        <a:ext cx="1203470" cy="400763"/>
      </dsp:txXfrm>
    </dsp:sp>
    <dsp:sp modelId="{C0198F49-325F-4779-9E7D-5B1FE063425D}">
      <dsp:nvSpPr>
        <dsp:cNvPr id="0" name=""/>
        <dsp:cNvSpPr/>
      </dsp:nvSpPr>
      <dsp:spPr>
        <a:xfrm>
          <a:off x="1858166" y="2655870"/>
          <a:ext cx="1203470" cy="9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Commit code</a:t>
          </a:r>
          <a:endParaRPr lang="en-Z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Write code</a:t>
          </a:r>
          <a:endParaRPr lang="en-ZA" sz="1200" kern="1200" dirty="0"/>
        </a:p>
      </dsp:txBody>
      <dsp:txXfrm>
        <a:off x="1885370" y="2683074"/>
        <a:ext cx="1149062" cy="874392"/>
      </dsp:txXfrm>
    </dsp:sp>
    <dsp:sp modelId="{CB1F1CE0-9655-46FE-A851-568874ADECC8}">
      <dsp:nvSpPr>
        <dsp:cNvPr id="0" name=""/>
        <dsp:cNvSpPr/>
      </dsp:nvSpPr>
      <dsp:spPr>
        <a:xfrm>
          <a:off x="3162677" y="1970034"/>
          <a:ext cx="354425" cy="299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000" kern="1200"/>
        </a:p>
      </dsp:txBody>
      <dsp:txXfrm>
        <a:off x="3162677" y="2029960"/>
        <a:ext cx="264536" cy="179777"/>
      </dsp:txXfrm>
    </dsp:sp>
    <dsp:sp modelId="{D3D1A0B8-D3FB-41ED-8EEA-5448E7944BD7}">
      <dsp:nvSpPr>
        <dsp:cNvPr id="0" name=""/>
        <dsp:cNvSpPr/>
      </dsp:nvSpPr>
      <dsp:spPr>
        <a:xfrm>
          <a:off x="3664222" y="1919467"/>
          <a:ext cx="1203470" cy="60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1" kern="1200" dirty="0" smtClean="0"/>
            <a:t>Deploy</a:t>
          </a:r>
          <a:endParaRPr lang="en-ZA" sz="1600" b="1" kern="1200" dirty="0"/>
        </a:p>
      </dsp:txBody>
      <dsp:txXfrm>
        <a:off x="3664222" y="1919467"/>
        <a:ext cx="1203470" cy="400763"/>
      </dsp:txXfrm>
    </dsp:sp>
    <dsp:sp modelId="{315D4F9E-F528-421D-BB45-B294A42112F6}">
      <dsp:nvSpPr>
        <dsp:cNvPr id="0" name=""/>
        <dsp:cNvSpPr/>
      </dsp:nvSpPr>
      <dsp:spPr>
        <a:xfrm>
          <a:off x="3661297" y="2655870"/>
          <a:ext cx="1203470" cy="9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Deploy Docker images</a:t>
          </a:r>
          <a:endParaRPr lang="en-ZA" sz="1200" kern="1200" dirty="0"/>
        </a:p>
      </dsp:txBody>
      <dsp:txXfrm>
        <a:off x="3688501" y="2683074"/>
        <a:ext cx="1149062" cy="874392"/>
      </dsp:txXfrm>
    </dsp:sp>
    <dsp:sp modelId="{BB6E9E84-795D-4C5F-A998-27ECBD89FBD5}">
      <dsp:nvSpPr>
        <dsp:cNvPr id="0" name=""/>
        <dsp:cNvSpPr/>
      </dsp:nvSpPr>
      <dsp:spPr>
        <a:xfrm>
          <a:off x="5107660" y="1970034"/>
          <a:ext cx="508731" cy="299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000" kern="1200"/>
        </a:p>
      </dsp:txBody>
      <dsp:txXfrm>
        <a:off x="5107660" y="2029960"/>
        <a:ext cx="418842" cy="179777"/>
      </dsp:txXfrm>
    </dsp:sp>
    <dsp:sp modelId="{29A80111-02C0-40A0-A2FC-AAE9DCFBC861}">
      <dsp:nvSpPr>
        <dsp:cNvPr id="0" name=""/>
        <dsp:cNvSpPr/>
      </dsp:nvSpPr>
      <dsp:spPr>
        <a:xfrm>
          <a:off x="5827563" y="1919467"/>
          <a:ext cx="1203470" cy="60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1" kern="1200" dirty="0" smtClean="0"/>
            <a:t>Testing</a:t>
          </a:r>
          <a:endParaRPr lang="en-ZA" sz="1600" b="1" kern="1200" dirty="0"/>
        </a:p>
      </dsp:txBody>
      <dsp:txXfrm>
        <a:off x="5827563" y="1919467"/>
        <a:ext cx="1203470" cy="400763"/>
      </dsp:txXfrm>
    </dsp:sp>
    <dsp:sp modelId="{3F9E51CE-8D99-47BF-8F23-CAAF39AFD1C8}">
      <dsp:nvSpPr>
        <dsp:cNvPr id="0" name=""/>
        <dsp:cNvSpPr/>
      </dsp:nvSpPr>
      <dsp:spPr>
        <a:xfrm>
          <a:off x="5821172" y="2727880"/>
          <a:ext cx="1203470" cy="9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Integration</a:t>
          </a:r>
          <a:endParaRPr lang="en-Z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Performance</a:t>
          </a:r>
          <a:endParaRPr lang="en-ZA" sz="1200" kern="1200" dirty="0"/>
        </a:p>
      </dsp:txBody>
      <dsp:txXfrm>
        <a:off x="5848376" y="2755084"/>
        <a:ext cx="1149062" cy="874392"/>
      </dsp:txXfrm>
    </dsp:sp>
    <dsp:sp modelId="{18BC6D02-4FF8-4147-A52E-B03E3BA0187C}">
      <dsp:nvSpPr>
        <dsp:cNvPr id="0" name=""/>
        <dsp:cNvSpPr/>
      </dsp:nvSpPr>
      <dsp:spPr>
        <a:xfrm rot="21488058">
          <a:off x="7263975" y="1934793"/>
          <a:ext cx="494374" cy="299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1000" kern="1200"/>
        </a:p>
      </dsp:txBody>
      <dsp:txXfrm>
        <a:off x="7263999" y="1996182"/>
        <a:ext cx="404485" cy="179777"/>
      </dsp:txXfrm>
    </dsp:sp>
    <dsp:sp modelId="{7FB8CCA7-C353-408E-B028-6A7681D0D32F}">
      <dsp:nvSpPr>
        <dsp:cNvPr id="0" name=""/>
        <dsp:cNvSpPr/>
      </dsp:nvSpPr>
      <dsp:spPr>
        <a:xfrm>
          <a:off x="7963321" y="1849896"/>
          <a:ext cx="1203470" cy="60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1" kern="1200" dirty="0" smtClean="0"/>
            <a:t>Monitor</a:t>
          </a:r>
          <a:endParaRPr lang="en-ZA" sz="1600" b="1" kern="1200" dirty="0"/>
        </a:p>
      </dsp:txBody>
      <dsp:txXfrm>
        <a:off x="7963321" y="1849896"/>
        <a:ext cx="1203470" cy="400763"/>
      </dsp:txXfrm>
    </dsp:sp>
    <dsp:sp modelId="{0DA10E3C-19FE-414F-8C64-FA33C5BA1A82}">
      <dsp:nvSpPr>
        <dsp:cNvPr id="0" name=""/>
        <dsp:cNvSpPr/>
      </dsp:nvSpPr>
      <dsp:spPr>
        <a:xfrm>
          <a:off x="7963320" y="2656966"/>
          <a:ext cx="1203470" cy="9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Application Performance</a:t>
          </a:r>
          <a:endParaRPr lang="en-Z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200" kern="1200" dirty="0" smtClean="0"/>
            <a:t>Optimization</a:t>
          </a:r>
          <a:endParaRPr lang="en-ZA" sz="1200" kern="1200" dirty="0"/>
        </a:p>
      </dsp:txBody>
      <dsp:txXfrm>
        <a:off x="7990524" y="2684170"/>
        <a:ext cx="1149062" cy="8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42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867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54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1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80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94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71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26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07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C3FD-525F-49E9-8549-4C10DE67A9BA}" type="datetimeFigureOut">
              <a:rPr lang="en-ZA" smtClean="0"/>
              <a:t>2019/09/22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5188-31EA-4A97-816C-D963A5343A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0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4024135"/>
              </p:ext>
            </p:extLst>
          </p:nvPr>
        </p:nvGraphicFramePr>
        <p:xfrm>
          <a:off x="0" y="19650"/>
          <a:ext cx="9193583" cy="669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1564" y="3869432"/>
            <a:ext cx="1196979" cy="9745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7947021" y="3869432"/>
            <a:ext cx="1196979" cy="9745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5814748" y="3899330"/>
            <a:ext cx="1196979" cy="9745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ounded Rectangle 7"/>
          <p:cNvSpPr/>
          <p:nvPr/>
        </p:nvSpPr>
        <p:spPr>
          <a:xfrm>
            <a:off x="3635896" y="3869430"/>
            <a:ext cx="1196979" cy="9745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1848143" y="3869429"/>
            <a:ext cx="1196979" cy="97453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 flipH="1">
            <a:off x="3630425" y="399686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Travis</a:t>
            </a:r>
            <a:r>
              <a:rPr lang="en-ZA" dirty="0" smtClean="0"/>
              <a:t> </a:t>
            </a:r>
            <a:r>
              <a:rPr lang="en-ZA" sz="1400" dirty="0" smtClean="0"/>
              <a:t>CI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err="1" smtClean="0"/>
              <a:t>docker</a:t>
            </a:r>
            <a:endParaRPr lang="en-Z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8143" y="3996867"/>
            <a:ext cx="106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 err="1" smtClean="0"/>
              <a:t>Github</a:t>
            </a:r>
            <a:endParaRPr lang="en-ZA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600" dirty="0" smtClean="0"/>
              <a:t>Eclipse</a:t>
            </a:r>
            <a:endParaRPr lang="en-ZA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3972815"/>
            <a:ext cx="119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Maven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Jenkins</a:t>
            </a:r>
            <a:endParaRPr lang="en-Z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47021" y="3996867"/>
            <a:ext cx="119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Nagios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err="1" smtClean="0"/>
              <a:t>Sensu</a:t>
            </a:r>
            <a:endParaRPr lang="en-Z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563" y="3996867"/>
            <a:ext cx="1196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Google drive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1400" dirty="0" smtClean="0"/>
              <a:t>Microsoft</a:t>
            </a:r>
            <a:endParaRPr lang="en-ZA" sz="1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39552" y="3645024"/>
            <a:ext cx="0" cy="22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9552" y="24928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80848" y="24928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</p:cNvCxnSpPr>
          <p:nvPr/>
        </p:nvCxnSpPr>
        <p:spPr>
          <a:xfrm flipV="1">
            <a:off x="2446633" y="3645024"/>
            <a:ext cx="0" cy="22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</p:cNvCxnSpPr>
          <p:nvPr/>
        </p:nvCxnSpPr>
        <p:spPr>
          <a:xfrm flipH="1" flipV="1">
            <a:off x="4234385" y="3645024"/>
            <a:ext cx="1" cy="22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34385" y="249289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23466" y="248359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0"/>
          </p:cNvCxnSpPr>
          <p:nvPr/>
        </p:nvCxnSpPr>
        <p:spPr>
          <a:xfrm flipV="1">
            <a:off x="6413238" y="3674922"/>
            <a:ext cx="0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0"/>
          </p:cNvCxnSpPr>
          <p:nvPr/>
        </p:nvCxnSpPr>
        <p:spPr>
          <a:xfrm flipV="1">
            <a:off x="8545511" y="3645024"/>
            <a:ext cx="2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8545510" y="2348880"/>
            <a:ext cx="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2019-09-22T20:22:08Z</dcterms:created>
  <dcterms:modified xsi:type="dcterms:W3CDTF">2019-09-22T21:29:26Z</dcterms:modified>
</cp:coreProperties>
</file>