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7" r:id="rId2"/>
    <p:sldId id="259" r:id="rId3"/>
    <p:sldId id="266" r:id="rId4"/>
    <p:sldId id="261" r:id="rId5"/>
    <p:sldId id="267" r:id="rId6"/>
    <p:sldId id="268" r:id="rId7"/>
    <p:sldId id="269" r:id="rId8"/>
    <p:sldId id="264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DC0"/>
    <a:srgbClr val="3F6555"/>
    <a:srgbClr val="F7F7F7"/>
    <a:srgbClr val="2F4777"/>
    <a:srgbClr val="636AC5"/>
    <a:srgbClr val="444CB6"/>
    <a:srgbClr val="8389D1"/>
    <a:srgbClr val="A9ADDF"/>
    <a:srgbClr val="787FDF"/>
    <a:srgbClr val="9F8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Buri" userId="ff15477e-81ff-4ab0-b332-da22b2a0b37a" providerId="ADAL" clId="{F4E839FB-AA4D-4B87-8A4F-5030E128ECE8}"/>
    <pc:docChg chg="undo custSel addSld delSld modSld">
      <pc:chgData name="Steven Buri" userId="ff15477e-81ff-4ab0-b332-da22b2a0b37a" providerId="ADAL" clId="{F4E839FB-AA4D-4B87-8A4F-5030E128ECE8}" dt="2022-10-31T15:58:40.887" v="3766" actId="207"/>
      <pc:docMkLst>
        <pc:docMk/>
      </pc:docMkLst>
      <pc:sldChg chg="modSp mod">
        <pc:chgData name="Steven Buri" userId="ff15477e-81ff-4ab0-b332-da22b2a0b37a" providerId="ADAL" clId="{F4E839FB-AA4D-4B87-8A4F-5030E128ECE8}" dt="2022-10-31T15:39:40.076" v="3226" actId="207"/>
        <pc:sldMkLst>
          <pc:docMk/>
          <pc:sldMk cId="1230448406" sldId="257"/>
        </pc:sldMkLst>
        <pc:spChg chg="mod">
          <ac:chgData name="Steven Buri" userId="ff15477e-81ff-4ab0-b332-da22b2a0b37a" providerId="ADAL" clId="{F4E839FB-AA4D-4B87-8A4F-5030E128ECE8}" dt="2022-10-31T15:39:40.076" v="3226" actId="207"/>
          <ac:spMkLst>
            <pc:docMk/>
            <pc:sldMk cId="1230448406" sldId="257"/>
            <ac:spMk id="4" creationId="{43D8F968-2C7F-CBD3-ADCD-7C7F81BB3356}"/>
          </ac:spMkLst>
        </pc:spChg>
        <pc:picChg chg="mod">
          <ac:chgData name="Steven Buri" userId="ff15477e-81ff-4ab0-b332-da22b2a0b37a" providerId="ADAL" clId="{F4E839FB-AA4D-4B87-8A4F-5030E128ECE8}" dt="2022-10-31T14:39:52.129" v="23"/>
          <ac:picMkLst>
            <pc:docMk/>
            <pc:sldMk cId="1230448406" sldId="257"/>
            <ac:picMk id="2" creationId="{897958C4-4E08-A9D4-6985-82FDE48A1935}"/>
          </ac:picMkLst>
        </pc:picChg>
      </pc:sldChg>
      <pc:sldChg chg="modSp mod">
        <pc:chgData name="Steven Buri" userId="ff15477e-81ff-4ab0-b332-da22b2a0b37a" providerId="ADAL" clId="{F4E839FB-AA4D-4B87-8A4F-5030E128ECE8}" dt="2022-10-31T15:09:17.950" v="1957" actId="207"/>
        <pc:sldMkLst>
          <pc:docMk/>
          <pc:sldMk cId="981420375" sldId="259"/>
        </pc:sldMkLst>
        <pc:spChg chg="mod">
          <ac:chgData name="Steven Buri" userId="ff15477e-81ff-4ab0-b332-da22b2a0b37a" providerId="ADAL" clId="{F4E839FB-AA4D-4B87-8A4F-5030E128ECE8}" dt="2022-10-31T14:40:34.982" v="116" actId="20577"/>
          <ac:spMkLst>
            <pc:docMk/>
            <pc:sldMk cId="981420375" sldId="259"/>
            <ac:spMk id="38" creationId="{08493264-67D8-65F1-A90E-89B9F9476AA0}"/>
          </ac:spMkLst>
        </pc:spChg>
        <pc:spChg chg="mod">
          <ac:chgData name="Steven Buri" userId="ff15477e-81ff-4ab0-b332-da22b2a0b37a" providerId="ADAL" clId="{F4E839FB-AA4D-4B87-8A4F-5030E128ECE8}" dt="2022-10-31T15:09:17.950" v="1957" actId="207"/>
          <ac:spMkLst>
            <pc:docMk/>
            <pc:sldMk cId="981420375" sldId="259"/>
            <ac:spMk id="39" creationId="{DFE8F881-68F5-D505-5DFD-0098DA4B9AA8}"/>
          </ac:spMkLst>
        </pc:spChg>
        <pc:spChg chg="mod">
          <ac:chgData name="Steven Buri" userId="ff15477e-81ff-4ab0-b332-da22b2a0b37a" providerId="ADAL" clId="{F4E839FB-AA4D-4B87-8A4F-5030E128ECE8}" dt="2022-10-31T15:09:15.541" v="1954" actId="207"/>
          <ac:spMkLst>
            <pc:docMk/>
            <pc:sldMk cId="981420375" sldId="259"/>
            <ac:spMk id="40" creationId="{772F7A5E-F6CA-FBD4-4FCE-347E5526810D}"/>
          </ac:spMkLst>
        </pc:spChg>
        <pc:spChg chg="mod">
          <ac:chgData name="Steven Buri" userId="ff15477e-81ff-4ab0-b332-da22b2a0b37a" providerId="ADAL" clId="{F4E839FB-AA4D-4B87-8A4F-5030E128ECE8}" dt="2022-10-31T14:45:07.898" v="761" actId="20577"/>
          <ac:spMkLst>
            <pc:docMk/>
            <pc:sldMk cId="981420375" sldId="259"/>
            <ac:spMk id="45" creationId="{A6CD3AA4-B0CB-ECA4-9B31-E56B04F5E591}"/>
          </ac:spMkLst>
        </pc:spChg>
        <pc:spChg chg="mod">
          <ac:chgData name="Steven Buri" userId="ff15477e-81ff-4ab0-b332-da22b2a0b37a" providerId="ADAL" clId="{F4E839FB-AA4D-4B87-8A4F-5030E128ECE8}" dt="2022-10-31T14:51:30.722" v="1390" actId="20577"/>
          <ac:spMkLst>
            <pc:docMk/>
            <pc:sldMk cId="981420375" sldId="259"/>
            <ac:spMk id="46" creationId="{367E2D8A-81D5-F711-95D6-B365420AFD7A}"/>
          </ac:spMkLst>
        </pc:spChg>
      </pc:sldChg>
      <pc:sldChg chg="delSp modSp mod">
        <pc:chgData name="Steven Buri" userId="ff15477e-81ff-4ab0-b332-da22b2a0b37a" providerId="ADAL" clId="{F4E839FB-AA4D-4B87-8A4F-5030E128ECE8}" dt="2022-10-31T15:39:07.242" v="3225" actId="20577"/>
        <pc:sldMkLst>
          <pc:docMk/>
          <pc:sldMk cId="3763378240" sldId="261"/>
        </pc:sldMkLst>
        <pc:spChg chg="mod">
          <ac:chgData name="Steven Buri" userId="ff15477e-81ff-4ab0-b332-da22b2a0b37a" providerId="ADAL" clId="{F4E839FB-AA4D-4B87-8A4F-5030E128ECE8}" dt="2022-10-31T15:13:20.180" v="2179" actId="20577"/>
          <ac:spMkLst>
            <pc:docMk/>
            <pc:sldMk cId="3763378240" sldId="261"/>
            <ac:spMk id="15" creationId="{FDFB4B7B-9033-A631-7BB1-9B5852786711}"/>
          </ac:spMkLst>
        </pc:spChg>
        <pc:spChg chg="mod">
          <ac:chgData name="Steven Buri" userId="ff15477e-81ff-4ab0-b332-da22b2a0b37a" providerId="ADAL" clId="{F4E839FB-AA4D-4B87-8A4F-5030E128ECE8}" dt="2022-10-31T15:39:07.242" v="3225" actId="20577"/>
          <ac:spMkLst>
            <pc:docMk/>
            <pc:sldMk cId="3763378240" sldId="261"/>
            <ac:spMk id="26" creationId="{D4E9C035-586E-C361-9F00-2CFB10A86C42}"/>
          </ac:spMkLst>
        </pc:spChg>
        <pc:spChg chg="mod">
          <ac:chgData name="Steven Buri" userId="ff15477e-81ff-4ab0-b332-da22b2a0b37a" providerId="ADAL" clId="{F4E839FB-AA4D-4B87-8A4F-5030E128ECE8}" dt="2022-10-31T15:37:38.461" v="3205" actId="113"/>
          <ac:spMkLst>
            <pc:docMk/>
            <pc:sldMk cId="3763378240" sldId="261"/>
            <ac:spMk id="27" creationId="{03694D95-9656-63F7-9FCE-8D599B5E5246}"/>
          </ac:spMkLst>
        </pc:spChg>
        <pc:spChg chg="mod">
          <ac:chgData name="Steven Buri" userId="ff15477e-81ff-4ab0-b332-da22b2a0b37a" providerId="ADAL" clId="{F4E839FB-AA4D-4B87-8A4F-5030E128ECE8}" dt="2022-10-31T15:33:25.472" v="2680" actId="20577"/>
          <ac:spMkLst>
            <pc:docMk/>
            <pc:sldMk cId="3763378240" sldId="261"/>
            <ac:spMk id="31" creationId="{244186FA-521B-4CD5-AC30-42DD28F5D4CD}"/>
          </ac:spMkLst>
        </pc:spChg>
        <pc:spChg chg="del">
          <ac:chgData name="Steven Buri" userId="ff15477e-81ff-4ab0-b332-da22b2a0b37a" providerId="ADAL" clId="{F4E839FB-AA4D-4B87-8A4F-5030E128ECE8}" dt="2022-10-31T15:32:52.791" v="2533" actId="478"/>
          <ac:spMkLst>
            <pc:docMk/>
            <pc:sldMk cId="3763378240" sldId="261"/>
            <ac:spMk id="47" creationId="{1E956F76-4818-4C9D-A83C-DCBB0CE4FD16}"/>
          </ac:spMkLst>
        </pc:spChg>
      </pc:sldChg>
      <pc:sldChg chg="addSp delSp modSp del mod">
        <pc:chgData name="Steven Buri" userId="ff15477e-81ff-4ab0-b332-da22b2a0b37a" providerId="ADAL" clId="{F4E839FB-AA4D-4B87-8A4F-5030E128ECE8}" dt="2022-10-31T15:08:32.777" v="1943" actId="2696"/>
        <pc:sldMkLst>
          <pc:docMk/>
          <pc:sldMk cId="75324454" sldId="265"/>
        </pc:sldMkLst>
        <pc:spChg chg="mod">
          <ac:chgData name="Steven Buri" userId="ff15477e-81ff-4ab0-b332-da22b2a0b37a" providerId="ADAL" clId="{F4E839FB-AA4D-4B87-8A4F-5030E128ECE8}" dt="2022-10-31T15:02:23.028" v="1741" actId="164"/>
          <ac:spMkLst>
            <pc:docMk/>
            <pc:sldMk cId="75324454" sldId="265"/>
            <ac:spMk id="6" creationId="{73C911FB-4674-4D21-8B84-388C8829C0EC}"/>
          </ac:spMkLst>
        </pc:spChg>
        <pc:spChg chg="mod">
          <ac:chgData name="Steven Buri" userId="ff15477e-81ff-4ab0-b332-da22b2a0b37a" providerId="ADAL" clId="{F4E839FB-AA4D-4B87-8A4F-5030E128ECE8}" dt="2022-10-31T15:02:23.028" v="1741" actId="164"/>
          <ac:spMkLst>
            <pc:docMk/>
            <pc:sldMk cId="75324454" sldId="265"/>
            <ac:spMk id="19" creationId="{8050D8FC-FE69-4476-BBE7-B235834FA3B4}"/>
          </ac:spMkLst>
        </pc:spChg>
        <pc:spChg chg="del">
          <ac:chgData name="Steven Buri" userId="ff15477e-81ff-4ab0-b332-da22b2a0b37a" providerId="ADAL" clId="{F4E839FB-AA4D-4B87-8A4F-5030E128ECE8}" dt="2022-10-31T14:51:59.608" v="1426" actId="478"/>
          <ac:spMkLst>
            <pc:docMk/>
            <pc:sldMk cId="75324454" sldId="265"/>
            <ac:spMk id="22" creationId="{8FDC953C-115A-4C8B-96B8-4E7CE3619520}"/>
          </ac:spMkLst>
        </pc:spChg>
        <pc:spChg chg="del">
          <ac:chgData name="Steven Buri" userId="ff15477e-81ff-4ab0-b332-da22b2a0b37a" providerId="ADAL" clId="{F4E839FB-AA4D-4B87-8A4F-5030E128ECE8}" dt="2022-10-31T14:51:59.608" v="1426" actId="478"/>
          <ac:spMkLst>
            <pc:docMk/>
            <pc:sldMk cId="75324454" sldId="265"/>
            <ac:spMk id="23" creationId="{E3A4F8AF-006C-471E-A3BA-21CA1AB6DA34}"/>
          </ac:spMkLst>
        </pc:spChg>
        <pc:spChg chg="del">
          <ac:chgData name="Steven Buri" userId="ff15477e-81ff-4ab0-b332-da22b2a0b37a" providerId="ADAL" clId="{F4E839FB-AA4D-4B87-8A4F-5030E128ECE8}" dt="2022-10-31T14:51:59.608" v="1426" actId="478"/>
          <ac:spMkLst>
            <pc:docMk/>
            <pc:sldMk cId="75324454" sldId="265"/>
            <ac:spMk id="24" creationId="{EF50B73C-5FB5-4882-933D-1F7CAF7A28E1}"/>
          </ac:spMkLst>
        </pc:spChg>
        <pc:spChg chg="del">
          <ac:chgData name="Steven Buri" userId="ff15477e-81ff-4ab0-b332-da22b2a0b37a" providerId="ADAL" clId="{F4E839FB-AA4D-4B87-8A4F-5030E128ECE8}" dt="2022-10-31T14:51:59.608" v="1426" actId="478"/>
          <ac:spMkLst>
            <pc:docMk/>
            <pc:sldMk cId="75324454" sldId="265"/>
            <ac:spMk id="25" creationId="{BA748012-CA5A-4F53-883D-76A8E06036B1}"/>
          </ac:spMkLst>
        </pc:spChg>
        <pc:spChg chg="del">
          <ac:chgData name="Steven Buri" userId="ff15477e-81ff-4ab0-b332-da22b2a0b37a" providerId="ADAL" clId="{F4E839FB-AA4D-4B87-8A4F-5030E128ECE8}" dt="2022-10-31T14:51:59.608" v="1426" actId="478"/>
          <ac:spMkLst>
            <pc:docMk/>
            <pc:sldMk cId="75324454" sldId="265"/>
            <ac:spMk id="28" creationId="{26AACF8B-7A14-4316-8BB1-DC478D126734}"/>
          </ac:spMkLst>
        </pc:spChg>
        <pc:spChg chg="del">
          <ac:chgData name="Steven Buri" userId="ff15477e-81ff-4ab0-b332-da22b2a0b37a" providerId="ADAL" clId="{F4E839FB-AA4D-4B87-8A4F-5030E128ECE8}" dt="2022-10-31T14:51:59.608" v="1426" actId="478"/>
          <ac:spMkLst>
            <pc:docMk/>
            <pc:sldMk cId="75324454" sldId="265"/>
            <ac:spMk id="29" creationId="{102642AC-8D3E-477C-8D48-FF03AA30D932}"/>
          </ac:spMkLst>
        </pc:spChg>
        <pc:spChg chg="add del mod">
          <ac:chgData name="Steven Buri" userId="ff15477e-81ff-4ab0-b332-da22b2a0b37a" providerId="ADAL" clId="{F4E839FB-AA4D-4B87-8A4F-5030E128ECE8}" dt="2022-10-31T14:53:21.722" v="1451" actId="478"/>
          <ac:spMkLst>
            <pc:docMk/>
            <pc:sldMk cId="75324454" sldId="265"/>
            <ac:spMk id="30" creationId="{F89FF60B-0CFC-4CCD-94ED-F560CC362A1E}"/>
          </ac:spMkLst>
        </pc:spChg>
        <pc:spChg chg="add del mod">
          <ac:chgData name="Steven Buri" userId="ff15477e-81ff-4ab0-b332-da22b2a0b37a" providerId="ADAL" clId="{F4E839FB-AA4D-4B87-8A4F-5030E128ECE8}" dt="2022-10-31T14:53:21.722" v="1451" actId="478"/>
          <ac:spMkLst>
            <pc:docMk/>
            <pc:sldMk cId="75324454" sldId="265"/>
            <ac:spMk id="31" creationId="{C535F86A-264A-4977-BBA9-63E48FE37AB8}"/>
          </ac:spMkLst>
        </pc:spChg>
        <pc:spChg chg="del">
          <ac:chgData name="Steven Buri" userId="ff15477e-81ff-4ab0-b332-da22b2a0b37a" providerId="ADAL" clId="{F4E839FB-AA4D-4B87-8A4F-5030E128ECE8}" dt="2022-10-31T14:51:59.608" v="1426" actId="478"/>
          <ac:spMkLst>
            <pc:docMk/>
            <pc:sldMk cId="75324454" sldId="265"/>
            <ac:spMk id="32" creationId="{4D620A59-EB0C-4E0A-B9A8-E76D68FBAE5D}"/>
          </ac:spMkLst>
        </pc:spChg>
        <pc:spChg chg="add del mod">
          <ac:chgData name="Steven Buri" userId="ff15477e-81ff-4ab0-b332-da22b2a0b37a" providerId="ADAL" clId="{F4E839FB-AA4D-4B87-8A4F-5030E128ECE8}" dt="2022-10-31T14:53:21.722" v="1451" actId="478"/>
          <ac:spMkLst>
            <pc:docMk/>
            <pc:sldMk cId="75324454" sldId="265"/>
            <ac:spMk id="33" creationId="{6A0E6490-544A-4252-9412-DA287AA56500}"/>
          </ac:spMkLst>
        </pc:spChg>
        <pc:spChg chg="del">
          <ac:chgData name="Steven Buri" userId="ff15477e-81ff-4ab0-b332-da22b2a0b37a" providerId="ADAL" clId="{F4E839FB-AA4D-4B87-8A4F-5030E128ECE8}" dt="2022-10-31T14:51:59.608" v="1426" actId="478"/>
          <ac:spMkLst>
            <pc:docMk/>
            <pc:sldMk cId="75324454" sldId="265"/>
            <ac:spMk id="34" creationId="{A02CFE9B-A650-4FB4-AB21-30E7DC508EAD}"/>
          </ac:spMkLst>
        </pc:spChg>
        <pc:spChg chg="add del mod">
          <ac:chgData name="Steven Buri" userId="ff15477e-81ff-4ab0-b332-da22b2a0b37a" providerId="ADAL" clId="{F4E839FB-AA4D-4B87-8A4F-5030E128ECE8}" dt="2022-10-31T14:53:21.722" v="1451" actId="478"/>
          <ac:spMkLst>
            <pc:docMk/>
            <pc:sldMk cId="75324454" sldId="265"/>
            <ac:spMk id="44" creationId="{682CD984-214C-48D8-B77C-ACFB5D7C5BBB}"/>
          </ac:spMkLst>
        </pc:spChg>
        <pc:spChg chg="add del mod">
          <ac:chgData name="Steven Buri" userId="ff15477e-81ff-4ab0-b332-da22b2a0b37a" providerId="ADAL" clId="{F4E839FB-AA4D-4B87-8A4F-5030E128ECE8}" dt="2022-10-31T14:53:21.722" v="1451" actId="478"/>
          <ac:spMkLst>
            <pc:docMk/>
            <pc:sldMk cId="75324454" sldId="265"/>
            <ac:spMk id="45" creationId="{6A0E52A3-4B3C-4C0D-93CE-CFEC55F548DF}"/>
          </ac:spMkLst>
        </pc:spChg>
        <pc:spChg chg="add del mod">
          <ac:chgData name="Steven Buri" userId="ff15477e-81ff-4ab0-b332-da22b2a0b37a" providerId="ADAL" clId="{F4E839FB-AA4D-4B87-8A4F-5030E128ECE8}" dt="2022-10-31T15:01:58.885" v="1736" actId="478"/>
          <ac:spMkLst>
            <pc:docMk/>
            <pc:sldMk cId="75324454" sldId="265"/>
            <ac:spMk id="46" creationId="{545F0CCF-EBEA-421A-9BC5-66EBE01A3C45}"/>
          </ac:spMkLst>
        </pc:spChg>
        <pc:spChg chg="add del mod">
          <ac:chgData name="Steven Buri" userId="ff15477e-81ff-4ab0-b332-da22b2a0b37a" providerId="ADAL" clId="{F4E839FB-AA4D-4B87-8A4F-5030E128ECE8}" dt="2022-10-31T15:01:58.885" v="1736" actId="478"/>
          <ac:spMkLst>
            <pc:docMk/>
            <pc:sldMk cId="75324454" sldId="265"/>
            <ac:spMk id="47" creationId="{D71E6E01-D186-4E01-9A9E-21EE6788BA18}"/>
          </ac:spMkLst>
        </pc:spChg>
        <pc:spChg chg="add mod">
          <ac:chgData name="Steven Buri" userId="ff15477e-81ff-4ab0-b332-da22b2a0b37a" providerId="ADAL" clId="{F4E839FB-AA4D-4B87-8A4F-5030E128ECE8}" dt="2022-10-31T14:56:40.276" v="1656" actId="20577"/>
          <ac:spMkLst>
            <pc:docMk/>
            <pc:sldMk cId="75324454" sldId="265"/>
            <ac:spMk id="48" creationId="{D03F3652-7D22-4FA0-B3DB-572AC4CAB16F}"/>
          </ac:spMkLst>
        </pc:spChg>
        <pc:spChg chg="add mod">
          <ac:chgData name="Steven Buri" userId="ff15477e-81ff-4ab0-b332-da22b2a0b37a" providerId="ADAL" clId="{F4E839FB-AA4D-4B87-8A4F-5030E128ECE8}" dt="2022-10-31T14:55:57.784" v="1628" actId="1076"/>
          <ac:spMkLst>
            <pc:docMk/>
            <pc:sldMk cId="75324454" sldId="265"/>
            <ac:spMk id="49" creationId="{0F19037E-7D39-4F1A-A415-04745B232E3F}"/>
          </ac:spMkLst>
        </pc:spChg>
        <pc:spChg chg="add mod">
          <ac:chgData name="Steven Buri" userId="ff15477e-81ff-4ab0-b332-da22b2a0b37a" providerId="ADAL" clId="{F4E839FB-AA4D-4B87-8A4F-5030E128ECE8}" dt="2022-10-31T14:55:57.784" v="1628" actId="1076"/>
          <ac:spMkLst>
            <pc:docMk/>
            <pc:sldMk cId="75324454" sldId="265"/>
            <ac:spMk id="50" creationId="{D94A6B30-5A8F-44BB-A6DA-E775E4235EBC}"/>
          </ac:spMkLst>
        </pc:spChg>
        <pc:spChg chg="add mod">
          <ac:chgData name="Steven Buri" userId="ff15477e-81ff-4ab0-b332-da22b2a0b37a" providerId="ADAL" clId="{F4E839FB-AA4D-4B87-8A4F-5030E128ECE8}" dt="2022-10-31T14:55:57.784" v="1628" actId="1076"/>
          <ac:spMkLst>
            <pc:docMk/>
            <pc:sldMk cId="75324454" sldId="265"/>
            <ac:spMk id="51" creationId="{907D0390-5592-4B48-8942-30D417B4314C}"/>
          </ac:spMkLst>
        </pc:spChg>
        <pc:spChg chg="add mod">
          <ac:chgData name="Steven Buri" userId="ff15477e-81ff-4ab0-b332-da22b2a0b37a" providerId="ADAL" clId="{F4E839FB-AA4D-4B87-8A4F-5030E128ECE8}" dt="2022-10-31T15:02:23.028" v="1741" actId="164"/>
          <ac:spMkLst>
            <pc:docMk/>
            <pc:sldMk cId="75324454" sldId="265"/>
            <ac:spMk id="52" creationId="{51319E93-2B8F-45E1-A779-356FEA9A2578}"/>
          </ac:spMkLst>
        </pc:spChg>
        <pc:spChg chg="add mod">
          <ac:chgData name="Steven Buri" userId="ff15477e-81ff-4ab0-b332-da22b2a0b37a" providerId="ADAL" clId="{F4E839FB-AA4D-4B87-8A4F-5030E128ECE8}" dt="2022-10-31T15:02:23.028" v="1741" actId="164"/>
          <ac:spMkLst>
            <pc:docMk/>
            <pc:sldMk cId="75324454" sldId="265"/>
            <ac:spMk id="53" creationId="{D8551907-7468-49A4-8D92-103A96FBDCEA}"/>
          </ac:spMkLst>
        </pc:spChg>
        <pc:spChg chg="add mod">
          <ac:chgData name="Steven Buri" userId="ff15477e-81ff-4ab0-b332-da22b2a0b37a" providerId="ADAL" clId="{F4E839FB-AA4D-4B87-8A4F-5030E128ECE8}" dt="2022-10-31T15:02:23.028" v="1741" actId="164"/>
          <ac:spMkLst>
            <pc:docMk/>
            <pc:sldMk cId="75324454" sldId="265"/>
            <ac:spMk id="54" creationId="{E9917D13-1348-44A5-8537-2E988B02A53D}"/>
          </ac:spMkLst>
        </pc:spChg>
        <pc:spChg chg="add mod">
          <ac:chgData name="Steven Buri" userId="ff15477e-81ff-4ab0-b332-da22b2a0b37a" providerId="ADAL" clId="{F4E839FB-AA4D-4B87-8A4F-5030E128ECE8}" dt="2022-10-31T15:02:23.028" v="1741" actId="164"/>
          <ac:spMkLst>
            <pc:docMk/>
            <pc:sldMk cId="75324454" sldId="265"/>
            <ac:spMk id="55" creationId="{B1911AFF-E0D3-4C26-9805-42C5435125B5}"/>
          </ac:spMkLst>
        </pc:spChg>
        <pc:spChg chg="add mod">
          <ac:chgData name="Steven Buri" userId="ff15477e-81ff-4ab0-b332-da22b2a0b37a" providerId="ADAL" clId="{F4E839FB-AA4D-4B87-8A4F-5030E128ECE8}" dt="2022-10-31T15:02:23.028" v="1741" actId="164"/>
          <ac:spMkLst>
            <pc:docMk/>
            <pc:sldMk cId="75324454" sldId="265"/>
            <ac:spMk id="56" creationId="{8D57D368-C860-4FBB-AF1B-9B669E54646F}"/>
          </ac:spMkLst>
        </pc:spChg>
        <pc:spChg chg="add mod">
          <ac:chgData name="Steven Buri" userId="ff15477e-81ff-4ab0-b332-da22b2a0b37a" providerId="ADAL" clId="{F4E839FB-AA4D-4B87-8A4F-5030E128ECE8}" dt="2022-10-31T15:02:23.028" v="1741" actId="164"/>
          <ac:spMkLst>
            <pc:docMk/>
            <pc:sldMk cId="75324454" sldId="265"/>
            <ac:spMk id="57" creationId="{5D52100C-D672-44C0-9914-DEC3BACCEB17}"/>
          </ac:spMkLst>
        </pc:spChg>
        <pc:grpChg chg="add mod">
          <ac:chgData name="Steven Buri" userId="ff15477e-81ff-4ab0-b332-da22b2a0b37a" providerId="ADAL" clId="{F4E839FB-AA4D-4B87-8A4F-5030E128ECE8}" dt="2022-10-31T15:02:24.529" v="1742" actId="1076"/>
          <ac:grpSpMkLst>
            <pc:docMk/>
            <pc:sldMk cId="75324454" sldId="265"/>
            <ac:grpSpMk id="60" creationId="{E0A2D16F-41D8-41B7-8CD8-11574E5E1E55}"/>
          </ac:grpSpMkLst>
        </pc:grpChg>
        <pc:cxnChg chg="add del mod">
          <ac:chgData name="Steven Buri" userId="ff15477e-81ff-4ab0-b332-da22b2a0b37a" providerId="ADAL" clId="{F4E839FB-AA4D-4B87-8A4F-5030E128ECE8}" dt="2022-10-31T14:52:48.738" v="1440" actId="11529"/>
          <ac:cxnSpMkLst>
            <pc:docMk/>
            <pc:sldMk cId="75324454" sldId="265"/>
            <ac:cxnSpMk id="8" creationId="{A293A031-9AA7-42E5-9D60-0EFEE5FF95DA}"/>
          </ac:cxnSpMkLst>
        </pc:cxnChg>
        <pc:cxnChg chg="del mod">
          <ac:chgData name="Steven Buri" userId="ff15477e-81ff-4ab0-b332-da22b2a0b37a" providerId="ADAL" clId="{F4E839FB-AA4D-4B87-8A4F-5030E128ECE8}" dt="2022-10-31T14:52:07.566" v="1430" actId="478"/>
          <ac:cxnSpMkLst>
            <pc:docMk/>
            <pc:sldMk cId="75324454" sldId="265"/>
            <ac:cxnSpMk id="10" creationId="{E5B24162-2511-4185-AB90-9A64245E5A99}"/>
          </ac:cxnSpMkLst>
        </pc:cxnChg>
        <pc:cxnChg chg="add mod">
          <ac:chgData name="Steven Buri" userId="ff15477e-81ff-4ab0-b332-da22b2a0b37a" providerId="ADAL" clId="{F4E839FB-AA4D-4B87-8A4F-5030E128ECE8}" dt="2022-10-31T15:02:23.028" v="1741" actId="164"/>
          <ac:cxnSpMkLst>
            <pc:docMk/>
            <pc:sldMk cId="75324454" sldId="265"/>
            <ac:cxnSpMk id="13" creationId="{67A96E2E-C516-426F-A14A-F062ED2F4378}"/>
          </ac:cxnSpMkLst>
        </pc:cxnChg>
        <pc:cxnChg chg="del">
          <ac:chgData name="Steven Buri" userId="ff15477e-81ff-4ab0-b332-da22b2a0b37a" providerId="ADAL" clId="{F4E839FB-AA4D-4B87-8A4F-5030E128ECE8}" dt="2022-10-31T14:52:03.374" v="1428" actId="478"/>
          <ac:cxnSpMkLst>
            <pc:docMk/>
            <pc:sldMk cId="75324454" sldId="265"/>
            <ac:cxnSpMk id="16" creationId="{B9BA1D4B-E7CF-4C3F-8299-391B30F5277F}"/>
          </ac:cxnSpMkLst>
        </pc:cxnChg>
        <pc:cxnChg chg="del">
          <ac:chgData name="Steven Buri" userId="ff15477e-81ff-4ab0-b332-da22b2a0b37a" providerId="ADAL" clId="{F4E839FB-AA4D-4B87-8A4F-5030E128ECE8}" dt="2022-10-31T14:51:59.608" v="1426" actId="478"/>
          <ac:cxnSpMkLst>
            <pc:docMk/>
            <pc:sldMk cId="75324454" sldId="265"/>
            <ac:cxnSpMk id="18" creationId="{E6E3266F-C319-4AB7-9E11-24A4976589B0}"/>
          </ac:cxnSpMkLst>
        </pc:cxnChg>
        <pc:cxnChg chg="add mod">
          <ac:chgData name="Steven Buri" userId="ff15477e-81ff-4ab0-b332-da22b2a0b37a" providerId="ADAL" clId="{F4E839FB-AA4D-4B87-8A4F-5030E128ECE8}" dt="2022-10-31T15:02:23.028" v="1741" actId="164"/>
          <ac:cxnSpMkLst>
            <pc:docMk/>
            <pc:sldMk cId="75324454" sldId="265"/>
            <ac:cxnSpMk id="20" creationId="{591DCE37-763E-4C18-9ADE-65AE4DD93096}"/>
          </ac:cxnSpMkLst>
        </pc:cxnChg>
        <pc:cxnChg chg="add mod">
          <ac:chgData name="Steven Buri" userId="ff15477e-81ff-4ab0-b332-da22b2a0b37a" providerId="ADAL" clId="{F4E839FB-AA4D-4B87-8A4F-5030E128ECE8}" dt="2022-10-31T15:02:26.758" v="1743" actId="1076"/>
          <ac:cxnSpMkLst>
            <pc:docMk/>
            <pc:sldMk cId="75324454" sldId="265"/>
            <ac:cxnSpMk id="26" creationId="{B3DB6A87-6EBC-4B25-A59B-E3E03C4B71F3}"/>
          </ac:cxnSpMkLst>
        </pc:cxnChg>
        <pc:cxnChg chg="del">
          <ac:chgData name="Steven Buri" userId="ff15477e-81ff-4ab0-b332-da22b2a0b37a" providerId="ADAL" clId="{F4E839FB-AA4D-4B87-8A4F-5030E128ECE8}" dt="2022-10-31T14:52:02.678" v="1427" actId="478"/>
          <ac:cxnSpMkLst>
            <pc:docMk/>
            <pc:sldMk cId="75324454" sldId="265"/>
            <ac:cxnSpMk id="35" creationId="{03BAF143-AFDB-47EE-B0D4-2B74FD21CF97}"/>
          </ac:cxnSpMkLst>
        </pc:cxnChg>
        <pc:cxnChg chg="del">
          <ac:chgData name="Steven Buri" userId="ff15477e-81ff-4ab0-b332-da22b2a0b37a" providerId="ADAL" clId="{F4E839FB-AA4D-4B87-8A4F-5030E128ECE8}" dt="2022-10-31T14:51:59.608" v="1426" actId="478"/>
          <ac:cxnSpMkLst>
            <pc:docMk/>
            <pc:sldMk cId="75324454" sldId="265"/>
            <ac:cxnSpMk id="36" creationId="{BE1E02F2-68D9-4E5C-BBF9-B5D0CC9EB741}"/>
          </ac:cxnSpMkLst>
        </pc:cxnChg>
        <pc:cxnChg chg="del">
          <ac:chgData name="Steven Buri" userId="ff15477e-81ff-4ab0-b332-da22b2a0b37a" providerId="ADAL" clId="{F4E839FB-AA4D-4B87-8A4F-5030E128ECE8}" dt="2022-10-31T14:51:59.608" v="1426" actId="478"/>
          <ac:cxnSpMkLst>
            <pc:docMk/>
            <pc:sldMk cId="75324454" sldId="265"/>
            <ac:cxnSpMk id="37" creationId="{4F49D8BA-982E-4EF4-912A-9C11946CE258}"/>
          </ac:cxnSpMkLst>
        </pc:cxnChg>
        <pc:cxnChg chg="del">
          <ac:chgData name="Steven Buri" userId="ff15477e-81ff-4ab0-b332-da22b2a0b37a" providerId="ADAL" clId="{F4E839FB-AA4D-4B87-8A4F-5030E128ECE8}" dt="2022-10-31T14:51:59.608" v="1426" actId="478"/>
          <ac:cxnSpMkLst>
            <pc:docMk/>
            <pc:sldMk cId="75324454" sldId="265"/>
            <ac:cxnSpMk id="39" creationId="{22B3646A-4F3C-476B-854F-2844745E3DFE}"/>
          </ac:cxnSpMkLst>
        </pc:cxnChg>
        <pc:cxnChg chg="add del mod">
          <ac:chgData name="Steven Buri" userId="ff15477e-81ff-4ab0-b332-da22b2a0b37a" providerId="ADAL" clId="{F4E839FB-AA4D-4B87-8A4F-5030E128ECE8}" dt="2022-10-31T14:53:22.622" v="1452" actId="478"/>
          <ac:cxnSpMkLst>
            <pc:docMk/>
            <pc:sldMk cId="75324454" sldId="265"/>
            <ac:cxnSpMk id="40" creationId="{E111646B-D421-46CB-A255-254943B988A7}"/>
          </ac:cxnSpMkLst>
        </pc:cxnChg>
        <pc:cxnChg chg="del">
          <ac:chgData name="Steven Buri" userId="ff15477e-81ff-4ab0-b332-da22b2a0b37a" providerId="ADAL" clId="{F4E839FB-AA4D-4B87-8A4F-5030E128ECE8}" dt="2022-10-31T14:51:59.608" v="1426" actId="478"/>
          <ac:cxnSpMkLst>
            <pc:docMk/>
            <pc:sldMk cId="75324454" sldId="265"/>
            <ac:cxnSpMk id="41" creationId="{61BB17BD-DF14-479F-97B6-0B6B0817D49E}"/>
          </ac:cxnSpMkLst>
        </pc:cxnChg>
        <pc:cxnChg chg="del">
          <ac:chgData name="Steven Buri" userId="ff15477e-81ff-4ab0-b332-da22b2a0b37a" providerId="ADAL" clId="{F4E839FB-AA4D-4B87-8A4F-5030E128ECE8}" dt="2022-10-31T14:51:59.608" v="1426" actId="478"/>
          <ac:cxnSpMkLst>
            <pc:docMk/>
            <pc:sldMk cId="75324454" sldId="265"/>
            <ac:cxnSpMk id="42" creationId="{8145B67C-A5C5-4D85-912A-C32EC8A2B297}"/>
          </ac:cxnSpMkLst>
        </pc:cxnChg>
        <pc:cxnChg chg="add mod">
          <ac:chgData name="Steven Buri" userId="ff15477e-81ff-4ab0-b332-da22b2a0b37a" providerId="ADAL" clId="{F4E839FB-AA4D-4B87-8A4F-5030E128ECE8}" dt="2022-10-31T15:02:23.028" v="1741" actId="164"/>
          <ac:cxnSpMkLst>
            <pc:docMk/>
            <pc:sldMk cId="75324454" sldId="265"/>
            <ac:cxnSpMk id="58" creationId="{63A36A7D-5D7E-4EF5-8B10-11C39FE98A97}"/>
          </ac:cxnSpMkLst>
        </pc:cxnChg>
        <pc:cxnChg chg="add mod">
          <ac:chgData name="Steven Buri" userId="ff15477e-81ff-4ab0-b332-da22b2a0b37a" providerId="ADAL" clId="{F4E839FB-AA4D-4B87-8A4F-5030E128ECE8}" dt="2022-10-31T15:02:23.028" v="1741" actId="164"/>
          <ac:cxnSpMkLst>
            <pc:docMk/>
            <pc:sldMk cId="75324454" sldId="265"/>
            <ac:cxnSpMk id="59" creationId="{C113F661-26A3-48B7-B2BB-C4B78026D33A}"/>
          </ac:cxnSpMkLst>
        </pc:cxnChg>
      </pc:sldChg>
      <pc:sldChg chg="addSp delSp modSp add mod">
        <pc:chgData name="Steven Buri" userId="ff15477e-81ff-4ab0-b332-da22b2a0b37a" providerId="ADAL" clId="{F4E839FB-AA4D-4B87-8A4F-5030E128ECE8}" dt="2022-10-31T15:38:55.646" v="3218" actId="207"/>
        <pc:sldMkLst>
          <pc:docMk/>
          <pc:sldMk cId="552967153" sldId="266"/>
        </pc:sldMkLst>
        <pc:spChg chg="mod">
          <ac:chgData name="Steven Buri" userId="ff15477e-81ff-4ab0-b332-da22b2a0b37a" providerId="ADAL" clId="{F4E839FB-AA4D-4B87-8A4F-5030E128ECE8}" dt="2022-10-31T15:38:06.912" v="3207" actId="207"/>
          <ac:spMkLst>
            <pc:docMk/>
            <pc:sldMk cId="552967153" sldId="266"/>
            <ac:spMk id="4" creationId="{4C275331-7D7A-F03A-EAF3-1542CF1003CC}"/>
          </ac:spMkLst>
        </pc:spChg>
        <pc:spChg chg="mod">
          <ac:chgData name="Steven Buri" userId="ff15477e-81ff-4ab0-b332-da22b2a0b37a" providerId="ADAL" clId="{F4E839FB-AA4D-4B87-8A4F-5030E128ECE8}" dt="2022-10-31T15:38:11.406" v="3208" actId="207"/>
          <ac:spMkLst>
            <pc:docMk/>
            <pc:sldMk cId="552967153" sldId="266"/>
            <ac:spMk id="5" creationId="{1E2FCC7A-7934-44C4-AAC9-C6F3F3509088}"/>
          </ac:spMkLst>
        </pc:spChg>
        <pc:spChg chg="mod topLvl">
          <ac:chgData name="Steven Buri" userId="ff15477e-81ff-4ab0-b332-da22b2a0b37a" providerId="ADAL" clId="{F4E839FB-AA4D-4B87-8A4F-5030E128ECE8}" dt="2022-10-31T15:16:53.456" v="2231" actId="207"/>
          <ac:spMkLst>
            <pc:docMk/>
            <pc:sldMk cId="552967153" sldId="266"/>
            <ac:spMk id="6" creationId="{73C911FB-4674-4D21-8B84-388C8829C0EC}"/>
          </ac:spMkLst>
        </pc:spChg>
        <pc:spChg chg="add mod">
          <ac:chgData name="Steven Buri" userId="ff15477e-81ff-4ab0-b332-da22b2a0b37a" providerId="ADAL" clId="{F4E839FB-AA4D-4B87-8A4F-5030E128ECE8}" dt="2022-10-31T15:38:20.020" v="3211" actId="207"/>
          <ac:spMkLst>
            <pc:docMk/>
            <pc:sldMk cId="552967153" sldId="266"/>
            <ac:spMk id="7" creationId="{8CD99B3D-EE6F-43B6-AC2B-188336154D21}"/>
          </ac:spMkLst>
        </pc:spChg>
        <pc:spChg chg="mod">
          <ac:chgData name="Steven Buri" userId="ff15477e-81ff-4ab0-b332-da22b2a0b37a" providerId="ADAL" clId="{F4E839FB-AA4D-4B87-8A4F-5030E128ECE8}" dt="2022-10-31T15:38:01.068" v="3206" actId="207"/>
          <ac:spMkLst>
            <pc:docMk/>
            <pc:sldMk cId="552967153" sldId="266"/>
            <ac:spMk id="12" creationId="{82763E43-A78C-D86B-E956-3EBD0E2BD8A1}"/>
          </ac:spMkLst>
        </pc:spChg>
        <pc:spChg chg="mod topLvl">
          <ac:chgData name="Steven Buri" userId="ff15477e-81ff-4ab0-b332-da22b2a0b37a" providerId="ADAL" clId="{F4E839FB-AA4D-4B87-8A4F-5030E128ECE8}" dt="2022-10-31T15:16:02.972" v="2192" actId="1076"/>
          <ac:spMkLst>
            <pc:docMk/>
            <pc:sldMk cId="552967153" sldId="266"/>
            <ac:spMk id="19" creationId="{8050D8FC-FE69-4476-BBE7-B235834FA3B4}"/>
          </ac:spMkLst>
        </pc:spChg>
        <pc:spChg chg="add mod">
          <ac:chgData name="Steven Buri" userId="ff15477e-81ff-4ab0-b332-da22b2a0b37a" providerId="ADAL" clId="{F4E839FB-AA4D-4B87-8A4F-5030E128ECE8}" dt="2022-10-31T15:38:17.640" v="3210" actId="207"/>
          <ac:spMkLst>
            <pc:docMk/>
            <pc:sldMk cId="552967153" sldId="266"/>
            <ac:spMk id="27" creationId="{9956876B-7CC6-4867-A615-7D227C233607}"/>
          </ac:spMkLst>
        </pc:spChg>
        <pc:spChg chg="add mod">
          <ac:chgData name="Steven Buri" userId="ff15477e-81ff-4ab0-b332-da22b2a0b37a" providerId="ADAL" clId="{F4E839FB-AA4D-4B87-8A4F-5030E128ECE8}" dt="2022-10-31T15:07:55.881" v="1914" actId="20577"/>
          <ac:spMkLst>
            <pc:docMk/>
            <pc:sldMk cId="552967153" sldId="266"/>
            <ac:spMk id="28" creationId="{0AAD3275-2F59-4DBF-A279-15E628CED4BF}"/>
          </ac:spMkLst>
        </pc:spChg>
        <pc:spChg chg="add mod ord">
          <ac:chgData name="Steven Buri" userId="ff15477e-81ff-4ab0-b332-da22b2a0b37a" providerId="ADAL" clId="{F4E839FB-AA4D-4B87-8A4F-5030E128ECE8}" dt="2022-10-31T15:38:23.912" v="3212" actId="207"/>
          <ac:spMkLst>
            <pc:docMk/>
            <pc:sldMk cId="552967153" sldId="266"/>
            <ac:spMk id="30" creationId="{36E038B8-C57A-43FE-A355-27C840F639C8}"/>
          </ac:spMkLst>
        </pc:spChg>
        <pc:spChg chg="add del mod">
          <ac:chgData name="Steven Buri" userId="ff15477e-81ff-4ab0-b332-da22b2a0b37a" providerId="ADAL" clId="{F4E839FB-AA4D-4B87-8A4F-5030E128ECE8}" dt="2022-10-31T15:07:38.036" v="1883" actId="478"/>
          <ac:spMkLst>
            <pc:docMk/>
            <pc:sldMk cId="552967153" sldId="266"/>
            <ac:spMk id="31" creationId="{4D30A6E7-77BE-404C-BCC2-0385B0823463}"/>
          </ac:spMkLst>
        </pc:spChg>
        <pc:spChg chg="add del mod">
          <ac:chgData name="Steven Buri" userId="ff15477e-81ff-4ab0-b332-da22b2a0b37a" providerId="ADAL" clId="{F4E839FB-AA4D-4B87-8A4F-5030E128ECE8}" dt="2022-10-31T15:38:55.646" v="3218" actId="207"/>
          <ac:spMkLst>
            <pc:docMk/>
            <pc:sldMk cId="552967153" sldId="266"/>
            <ac:spMk id="32" creationId="{67EAC441-9FAA-4E88-8D15-9857EE2CF889}"/>
          </ac:spMkLst>
        </pc:spChg>
        <pc:spChg chg="add mod">
          <ac:chgData name="Steven Buri" userId="ff15477e-81ff-4ab0-b332-da22b2a0b37a" providerId="ADAL" clId="{F4E839FB-AA4D-4B87-8A4F-5030E128ECE8}" dt="2022-10-31T15:16:42.148" v="2229" actId="1037"/>
          <ac:spMkLst>
            <pc:docMk/>
            <pc:sldMk cId="552967153" sldId="266"/>
            <ac:spMk id="33" creationId="{FA67F296-7544-46E6-88FE-3A42141ACE72}"/>
          </ac:spMkLst>
        </pc:spChg>
        <pc:spChg chg="add mod">
          <ac:chgData name="Steven Buri" userId="ff15477e-81ff-4ab0-b332-da22b2a0b37a" providerId="ADAL" clId="{F4E839FB-AA4D-4B87-8A4F-5030E128ECE8}" dt="2022-10-31T15:16:10.030" v="2204" actId="20577"/>
          <ac:spMkLst>
            <pc:docMk/>
            <pc:sldMk cId="552967153" sldId="266"/>
            <ac:spMk id="36" creationId="{EE47B4EB-0FFC-4FDC-A47C-456B87AAAB9B}"/>
          </ac:spMkLst>
        </pc:spChg>
        <pc:spChg chg="add mod">
          <ac:chgData name="Steven Buri" userId="ff15477e-81ff-4ab0-b332-da22b2a0b37a" providerId="ADAL" clId="{F4E839FB-AA4D-4B87-8A4F-5030E128ECE8}" dt="2022-10-31T15:16:16.716" v="2215" actId="20577"/>
          <ac:spMkLst>
            <pc:docMk/>
            <pc:sldMk cId="552967153" sldId="266"/>
            <ac:spMk id="37" creationId="{EA0CE32E-ED51-46DF-AFFD-DB5931DBA648}"/>
          </ac:spMkLst>
        </pc:spChg>
        <pc:spChg chg="mod ord">
          <ac:chgData name="Steven Buri" userId="ff15477e-81ff-4ab0-b332-da22b2a0b37a" providerId="ADAL" clId="{F4E839FB-AA4D-4B87-8A4F-5030E128ECE8}" dt="2022-10-31T15:38:15.880" v="3209" actId="207"/>
          <ac:spMkLst>
            <pc:docMk/>
            <pc:sldMk cId="552967153" sldId="266"/>
            <ac:spMk id="48" creationId="{D03F3652-7D22-4FA0-B3DB-572AC4CAB16F}"/>
          </ac:spMkLst>
        </pc:spChg>
        <pc:spChg chg="add del mod">
          <ac:chgData name="Steven Buri" userId="ff15477e-81ff-4ab0-b332-da22b2a0b37a" providerId="ADAL" clId="{F4E839FB-AA4D-4B87-8A4F-5030E128ECE8}" dt="2022-10-31T15:15:51.388" v="2190" actId="20577"/>
          <ac:spMkLst>
            <pc:docMk/>
            <pc:sldMk cId="552967153" sldId="266"/>
            <ac:spMk id="49" creationId="{0F19037E-7D39-4F1A-A415-04745B232E3F}"/>
          </ac:spMkLst>
        </pc:spChg>
        <pc:spChg chg="del">
          <ac:chgData name="Steven Buri" userId="ff15477e-81ff-4ab0-b332-da22b2a0b37a" providerId="ADAL" clId="{F4E839FB-AA4D-4B87-8A4F-5030E128ECE8}" dt="2022-10-31T15:05:09.468" v="1794" actId="478"/>
          <ac:spMkLst>
            <pc:docMk/>
            <pc:sldMk cId="552967153" sldId="266"/>
            <ac:spMk id="50" creationId="{D94A6B30-5A8F-44BB-A6DA-E775E4235EBC}"/>
          </ac:spMkLst>
        </pc:spChg>
        <pc:spChg chg="del">
          <ac:chgData name="Steven Buri" userId="ff15477e-81ff-4ab0-b332-da22b2a0b37a" providerId="ADAL" clId="{F4E839FB-AA4D-4B87-8A4F-5030E128ECE8}" dt="2022-10-31T15:05:09.468" v="1794" actId="478"/>
          <ac:spMkLst>
            <pc:docMk/>
            <pc:sldMk cId="552967153" sldId="266"/>
            <ac:spMk id="51" creationId="{907D0390-5592-4B48-8942-30D417B4314C}"/>
          </ac:spMkLst>
        </pc:spChg>
        <pc:spChg chg="mod topLvl">
          <ac:chgData name="Steven Buri" userId="ff15477e-81ff-4ab0-b332-da22b2a0b37a" providerId="ADAL" clId="{F4E839FB-AA4D-4B87-8A4F-5030E128ECE8}" dt="2022-10-31T15:16:48.640" v="2230" actId="207"/>
          <ac:spMkLst>
            <pc:docMk/>
            <pc:sldMk cId="552967153" sldId="266"/>
            <ac:spMk id="52" creationId="{51319E93-2B8F-45E1-A779-356FEA9A2578}"/>
          </ac:spMkLst>
        </pc:spChg>
        <pc:spChg chg="mod topLvl">
          <ac:chgData name="Steven Buri" userId="ff15477e-81ff-4ab0-b332-da22b2a0b37a" providerId="ADAL" clId="{F4E839FB-AA4D-4B87-8A4F-5030E128ECE8}" dt="2022-10-31T15:07:26.335" v="1870" actId="1076"/>
          <ac:spMkLst>
            <pc:docMk/>
            <pc:sldMk cId="552967153" sldId="266"/>
            <ac:spMk id="53" creationId="{D8551907-7468-49A4-8D92-103A96FBDCEA}"/>
          </ac:spMkLst>
        </pc:spChg>
        <pc:spChg chg="mod topLvl">
          <ac:chgData name="Steven Buri" userId="ff15477e-81ff-4ab0-b332-da22b2a0b37a" providerId="ADAL" clId="{F4E839FB-AA4D-4B87-8A4F-5030E128ECE8}" dt="2022-10-31T15:16:48.640" v="2230" actId="207"/>
          <ac:spMkLst>
            <pc:docMk/>
            <pc:sldMk cId="552967153" sldId="266"/>
            <ac:spMk id="54" creationId="{E9917D13-1348-44A5-8537-2E988B02A53D}"/>
          </ac:spMkLst>
        </pc:spChg>
        <pc:spChg chg="mod topLvl">
          <ac:chgData name="Steven Buri" userId="ff15477e-81ff-4ab0-b332-da22b2a0b37a" providerId="ADAL" clId="{F4E839FB-AA4D-4B87-8A4F-5030E128ECE8}" dt="2022-10-31T15:07:26.335" v="1870" actId="1076"/>
          <ac:spMkLst>
            <pc:docMk/>
            <pc:sldMk cId="552967153" sldId="266"/>
            <ac:spMk id="55" creationId="{B1911AFF-E0D3-4C26-9805-42C5435125B5}"/>
          </ac:spMkLst>
        </pc:spChg>
        <pc:spChg chg="mod topLvl">
          <ac:chgData name="Steven Buri" userId="ff15477e-81ff-4ab0-b332-da22b2a0b37a" providerId="ADAL" clId="{F4E839FB-AA4D-4B87-8A4F-5030E128ECE8}" dt="2022-10-31T15:16:48.640" v="2230" actId="207"/>
          <ac:spMkLst>
            <pc:docMk/>
            <pc:sldMk cId="552967153" sldId="266"/>
            <ac:spMk id="56" creationId="{8D57D368-C860-4FBB-AF1B-9B669E54646F}"/>
          </ac:spMkLst>
        </pc:spChg>
        <pc:spChg chg="mod topLvl">
          <ac:chgData name="Steven Buri" userId="ff15477e-81ff-4ab0-b332-da22b2a0b37a" providerId="ADAL" clId="{F4E839FB-AA4D-4B87-8A4F-5030E128ECE8}" dt="2022-10-31T15:07:26.335" v="1870" actId="1076"/>
          <ac:spMkLst>
            <pc:docMk/>
            <pc:sldMk cId="552967153" sldId="266"/>
            <ac:spMk id="57" creationId="{5D52100C-D672-44C0-9914-DEC3BACCEB17}"/>
          </ac:spMkLst>
        </pc:spChg>
        <pc:grpChg chg="del mod">
          <ac:chgData name="Steven Buri" userId="ff15477e-81ff-4ab0-b332-da22b2a0b37a" providerId="ADAL" clId="{F4E839FB-AA4D-4B87-8A4F-5030E128ECE8}" dt="2022-10-31T15:06:00.187" v="1802" actId="165"/>
          <ac:grpSpMkLst>
            <pc:docMk/>
            <pc:sldMk cId="552967153" sldId="266"/>
            <ac:grpSpMk id="60" creationId="{E0A2D16F-41D8-41B7-8CD8-11574E5E1E55}"/>
          </ac:grpSpMkLst>
        </pc:grpChg>
        <pc:cxnChg chg="add mod">
          <ac:chgData name="Steven Buri" userId="ff15477e-81ff-4ab0-b332-da22b2a0b37a" providerId="ADAL" clId="{F4E839FB-AA4D-4B87-8A4F-5030E128ECE8}" dt="2022-10-31T15:08:25.705" v="1942" actId="1076"/>
          <ac:cxnSpMkLst>
            <pc:docMk/>
            <pc:sldMk cId="552967153" sldId="266"/>
            <ac:cxnSpMk id="9" creationId="{97562993-9D6F-44C9-8D21-7EB0791E1D5A}"/>
          </ac:cxnSpMkLst>
        </pc:cxnChg>
        <pc:cxnChg chg="mod topLvl">
          <ac:chgData name="Steven Buri" userId="ff15477e-81ff-4ab0-b332-da22b2a0b37a" providerId="ADAL" clId="{F4E839FB-AA4D-4B87-8A4F-5030E128ECE8}" dt="2022-10-31T15:07:26.335" v="1870" actId="1076"/>
          <ac:cxnSpMkLst>
            <pc:docMk/>
            <pc:sldMk cId="552967153" sldId="266"/>
            <ac:cxnSpMk id="13" creationId="{67A96E2E-C516-426F-A14A-F062ED2F4378}"/>
          </ac:cxnSpMkLst>
        </pc:cxnChg>
        <pc:cxnChg chg="mod topLvl">
          <ac:chgData name="Steven Buri" userId="ff15477e-81ff-4ab0-b332-da22b2a0b37a" providerId="ADAL" clId="{F4E839FB-AA4D-4B87-8A4F-5030E128ECE8}" dt="2022-10-31T15:07:26.335" v="1870" actId="1076"/>
          <ac:cxnSpMkLst>
            <pc:docMk/>
            <pc:sldMk cId="552967153" sldId="266"/>
            <ac:cxnSpMk id="20" creationId="{591DCE37-763E-4C18-9ADE-65AE4DD93096}"/>
          </ac:cxnSpMkLst>
        </pc:cxnChg>
        <pc:cxnChg chg="del">
          <ac:chgData name="Steven Buri" userId="ff15477e-81ff-4ab0-b332-da22b2a0b37a" providerId="ADAL" clId="{F4E839FB-AA4D-4B87-8A4F-5030E128ECE8}" dt="2022-10-31T15:05:10.563" v="1795" actId="478"/>
          <ac:cxnSpMkLst>
            <pc:docMk/>
            <pc:sldMk cId="552967153" sldId="266"/>
            <ac:cxnSpMk id="26" creationId="{B3DB6A87-6EBC-4B25-A59B-E3E03C4B71F3}"/>
          </ac:cxnSpMkLst>
        </pc:cxnChg>
        <pc:cxnChg chg="mod topLvl">
          <ac:chgData name="Steven Buri" userId="ff15477e-81ff-4ab0-b332-da22b2a0b37a" providerId="ADAL" clId="{F4E839FB-AA4D-4B87-8A4F-5030E128ECE8}" dt="2022-10-31T15:07:26.335" v="1870" actId="1076"/>
          <ac:cxnSpMkLst>
            <pc:docMk/>
            <pc:sldMk cId="552967153" sldId="266"/>
            <ac:cxnSpMk id="58" creationId="{63A36A7D-5D7E-4EF5-8B10-11C39FE98A97}"/>
          </ac:cxnSpMkLst>
        </pc:cxnChg>
        <pc:cxnChg chg="mod topLvl">
          <ac:chgData name="Steven Buri" userId="ff15477e-81ff-4ab0-b332-da22b2a0b37a" providerId="ADAL" clId="{F4E839FB-AA4D-4B87-8A4F-5030E128ECE8}" dt="2022-10-31T15:07:26.335" v="1870" actId="1076"/>
          <ac:cxnSpMkLst>
            <pc:docMk/>
            <pc:sldMk cId="552967153" sldId="266"/>
            <ac:cxnSpMk id="59" creationId="{C113F661-26A3-48B7-B2BB-C4B78026D33A}"/>
          </ac:cxnSpMkLst>
        </pc:cxnChg>
      </pc:sldChg>
      <pc:sldChg chg="addSp delSp modSp add mod">
        <pc:chgData name="Steven Buri" userId="ff15477e-81ff-4ab0-b332-da22b2a0b37a" providerId="ADAL" clId="{F4E839FB-AA4D-4B87-8A4F-5030E128ECE8}" dt="2022-10-31T15:58:14.840" v="3759" actId="207"/>
        <pc:sldMkLst>
          <pc:docMk/>
          <pc:sldMk cId="2033401939" sldId="267"/>
        </pc:sldMkLst>
        <pc:spChg chg="mod">
          <ac:chgData name="Steven Buri" userId="ff15477e-81ff-4ab0-b332-da22b2a0b37a" providerId="ADAL" clId="{F4E839FB-AA4D-4B87-8A4F-5030E128ECE8}" dt="2022-10-31T15:58:05.867" v="3757" actId="207"/>
          <ac:spMkLst>
            <pc:docMk/>
            <pc:sldMk cId="2033401939" sldId="267"/>
            <ac:spMk id="4" creationId="{4C275331-7D7A-F03A-EAF3-1542CF1003CC}"/>
          </ac:spMkLst>
        </pc:spChg>
        <pc:spChg chg="mod">
          <ac:chgData name="Steven Buri" userId="ff15477e-81ff-4ab0-b332-da22b2a0b37a" providerId="ADAL" clId="{F4E839FB-AA4D-4B87-8A4F-5030E128ECE8}" dt="2022-10-31T15:58:08.083" v="3758" actId="207"/>
          <ac:spMkLst>
            <pc:docMk/>
            <pc:sldMk cId="2033401939" sldId="267"/>
            <ac:spMk id="5" creationId="{1E2FCC7A-7934-44C4-AAC9-C6F3F3509088}"/>
          </ac:spMkLst>
        </pc:spChg>
        <pc:spChg chg="add mod">
          <ac:chgData name="Steven Buri" userId="ff15477e-81ff-4ab0-b332-da22b2a0b37a" providerId="ADAL" clId="{F4E839FB-AA4D-4B87-8A4F-5030E128ECE8}" dt="2022-10-31T15:49:32.590" v="3472" actId="14100"/>
          <ac:spMkLst>
            <pc:docMk/>
            <pc:sldMk cId="2033401939" sldId="267"/>
            <ac:spMk id="6" creationId="{D8DADF74-2D88-4109-A681-7CC48C979A34}"/>
          </ac:spMkLst>
        </pc:spChg>
        <pc:spChg chg="add mod">
          <ac:chgData name="Steven Buri" userId="ff15477e-81ff-4ab0-b332-da22b2a0b37a" providerId="ADAL" clId="{F4E839FB-AA4D-4B87-8A4F-5030E128ECE8}" dt="2022-10-31T15:49:44.392" v="3479" actId="14100"/>
          <ac:spMkLst>
            <pc:docMk/>
            <pc:sldMk cId="2033401939" sldId="267"/>
            <ac:spMk id="8" creationId="{E55FA33E-EAD3-4D31-A3CD-881810073DD5}"/>
          </ac:spMkLst>
        </pc:spChg>
        <pc:spChg chg="mod">
          <ac:chgData name="Steven Buri" userId="ff15477e-81ff-4ab0-b332-da22b2a0b37a" providerId="ADAL" clId="{F4E839FB-AA4D-4B87-8A4F-5030E128ECE8}" dt="2022-10-31T15:58:14.840" v="3759" actId="207"/>
          <ac:spMkLst>
            <pc:docMk/>
            <pc:sldMk cId="2033401939" sldId="267"/>
            <ac:spMk id="12" creationId="{82763E43-A78C-D86B-E956-3EBD0E2BD8A1}"/>
          </ac:spMkLst>
        </pc:spChg>
        <pc:spChg chg="del">
          <ac:chgData name="Steven Buri" userId="ff15477e-81ff-4ab0-b332-da22b2a0b37a" providerId="ADAL" clId="{F4E839FB-AA4D-4B87-8A4F-5030E128ECE8}" dt="2022-10-31T15:41:03.079" v="3240" actId="478"/>
          <ac:spMkLst>
            <pc:docMk/>
            <pc:sldMk cId="2033401939" sldId="267"/>
            <ac:spMk id="14" creationId="{02B8374B-09A7-C5F1-82D5-579A273049F3}"/>
          </ac:spMkLst>
        </pc:spChg>
        <pc:spChg chg="del">
          <ac:chgData name="Steven Buri" userId="ff15477e-81ff-4ab0-b332-da22b2a0b37a" providerId="ADAL" clId="{F4E839FB-AA4D-4B87-8A4F-5030E128ECE8}" dt="2022-10-31T15:41:03.079" v="3240" actId="478"/>
          <ac:spMkLst>
            <pc:docMk/>
            <pc:sldMk cId="2033401939" sldId="267"/>
            <ac:spMk id="15" creationId="{FDFB4B7B-9033-A631-7BB1-9B5852786711}"/>
          </ac:spMkLst>
        </pc:spChg>
        <pc:spChg chg="del">
          <ac:chgData name="Steven Buri" userId="ff15477e-81ff-4ab0-b332-da22b2a0b37a" providerId="ADAL" clId="{F4E839FB-AA4D-4B87-8A4F-5030E128ECE8}" dt="2022-10-31T15:41:00.860" v="3239" actId="478"/>
          <ac:spMkLst>
            <pc:docMk/>
            <pc:sldMk cId="2033401939" sldId="267"/>
            <ac:spMk id="26" creationId="{D4E9C035-586E-C361-9F00-2CFB10A86C42}"/>
          </ac:spMkLst>
        </pc:spChg>
        <pc:spChg chg="del">
          <ac:chgData name="Steven Buri" userId="ff15477e-81ff-4ab0-b332-da22b2a0b37a" providerId="ADAL" clId="{F4E839FB-AA4D-4B87-8A4F-5030E128ECE8}" dt="2022-10-31T15:41:00.860" v="3239" actId="478"/>
          <ac:spMkLst>
            <pc:docMk/>
            <pc:sldMk cId="2033401939" sldId="267"/>
            <ac:spMk id="27" creationId="{03694D95-9656-63F7-9FCE-8D599B5E5246}"/>
          </ac:spMkLst>
        </pc:spChg>
        <pc:spChg chg="del">
          <ac:chgData name="Steven Buri" userId="ff15477e-81ff-4ab0-b332-da22b2a0b37a" providerId="ADAL" clId="{F4E839FB-AA4D-4B87-8A4F-5030E128ECE8}" dt="2022-10-31T15:41:00.860" v="3239" actId="478"/>
          <ac:spMkLst>
            <pc:docMk/>
            <pc:sldMk cId="2033401939" sldId="267"/>
            <ac:spMk id="30" creationId="{15928087-5A81-4167-A878-CB4CCEB44DDE}"/>
          </ac:spMkLst>
        </pc:spChg>
        <pc:spChg chg="del">
          <ac:chgData name="Steven Buri" userId="ff15477e-81ff-4ab0-b332-da22b2a0b37a" providerId="ADAL" clId="{F4E839FB-AA4D-4B87-8A4F-5030E128ECE8}" dt="2022-10-31T15:41:00.860" v="3239" actId="478"/>
          <ac:spMkLst>
            <pc:docMk/>
            <pc:sldMk cId="2033401939" sldId="267"/>
            <ac:spMk id="31" creationId="{244186FA-521B-4CD5-AC30-42DD28F5D4CD}"/>
          </ac:spMkLst>
        </pc:spChg>
        <pc:spChg chg="mod">
          <ac:chgData name="Steven Buri" userId="ff15477e-81ff-4ab0-b332-da22b2a0b37a" providerId="ADAL" clId="{F4E839FB-AA4D-4B87-8A4F-5030E128ECE8}" dt="2022-10-31T15:54:01.307" v="3680" actId="20577"/>
          <ac:spMkLst>
            <pc:docMk/>
            <pc:sldMk cId="2033401939" sldId="267"/>
            <ac:spMk id="38" creationId="{08493264-67D8-65F1-A90E-89B9F9476AA0}"/>
          </ac:spMkLst>
        </pc:spChg>
        <pc:spChg chg="mod">
          <ac:chgData name="Steven Buri" userId="ff15477e-81ff-4ab0-b332-da22b2a0b37a" providerId="ADAL" clId="{F4E839FB-AA4D-4B87-8A4F-5030E128ECE8}" dt="2022-10-31T15:44:48.470" v="3325" actId="1076"/>
          <ac:spMkLst>
            <pc:docMk/>
            <pc:sldMk cId="2033401939" sldId="267"/>
            <ac:spMk id="43" creationId="{6929368C-424C-4E15-06DD-C581A7B6B0E8}"/>
          </ac:spMkLst>
        </pc:spChg>
        <pc:spChg chg="add mod">
          <ac:chgData name="Steven Buri" userId="ff15477e-81ff-4ab0-b332-da22b2a0b37a" providerId="ADAL" clId="{F4E839FB-AA4D-4B87-8A4F-5030E128ECE8}" dt="2022-10-31T15:49:39.677" v="3477" actId="1037"/>
          <ac:spMkLst>
            <pc:docMk/>
            <pc:sldMk cId="2033401939" sldId="267"/>
            <ac:spMk id="50" creationId="{BD6A2700-B051-430C-A050-BF72A0DD3572}"/>
          </ac:spMkLst>
        </pc:spChg>
        <pc:spChg chg="add mod">
          <ac:chgData name="Steven Buri" userId="ff15477e-81ff-4ab0-b332-da22b2a0b37a" providerId="ADAL" clId="{F4E839FB-AA4D-4B87-8A4F-5030E128ECE8}" dt="2022-10-31T15:44:29.280" v="3321" actId="571"/>
          <ac:spMkLst>
            <pc:docMk/>
            <pc:sldMk cId="2033401939" sldId="267"/>
            <ac:spMk id="51" creationId="{4389387C-D693-4762-8DCC-6D2F8E635276}"/>
          </ac:spMkLst>
        </pc:spChg>
        <pc:spChg chg="add mod">
          <ac:chgData name="Steven Buri" userId="ff15477e-81ff-4ab0-b332-da22b2a0b37a" providerId="ADAL" clId="{F4E839FB-AA4D-4B87-8A4F-5030E128ECE8}" dt="2022-10-31T15:44:29.280" v="3321" actId="571"/>
          <ac:spMkLst>
            <pc:docMk/>
            <pc:sldMk cId="2033401939" sldId="267"/>
            <ac:spMk id="52" creationId="{4E22832C-BC32-4685-BE32-50A37D69A8BF}"/>
          </ac:spMkLst>
        </pc:spChg>
        <pc:spChg chg="add mod">
          <ac:chgData name="Steven Buri" userId="ff15477e-81ff-4ab0-b332-da22b2a0b37a" providerId="ADAL" clId="{F4E839FB-AA4D-4B87-8A4F-5030E128ECE8}" dt="2022-10-31T15:44:29.280" v="3321" actId="571"/>
          <ac:spMkLst>
            <pc:docMk/>
            <pc:sldMk cId="2033401939" sldId="267"/>
            <ac:spMk id="53" creationId="{6120EAD0-EF9C-4F1F-B3F7-CE78BF2B0F4E}"/>
          </ac:spMkLst>
        </pc:spChg>
        <pc:spChg chg="add mod">
          <ac:chgData name="Steven Buri" userId="ff15477e-81ff-4ab0-b332-da22b2a0b37a" providerId="ADAL" clId="{F4E839FB-AA4D-4B87-8A4F-5030E128ECE8}" dt="2022-10-31T15:49:17.697" v="3467" actId="164"/>
          <ac:spMkLst>
            <pc:docMk/>
            <pc:sldMk cId="2033401939" sldId="267"/>
            <ac:spMk id="54" creationId="{598ED0E6-95BF-44A1-A1AA-4CFEA2FD1B4A}"/>
          </ac:spMkLst>
        </pc:spChg>
        <pc:spChg chg="add del mod">
          <ac:chgData name="Steven Buri" userId="ff15477e-81ff-4ab0-b332-da22b2a0b37a" providerId="ADAL" clId="{F4E839FB-AA4D-4B87-8A4F-5030E128ECE8}" dt="2022-10-31T15:47:01.134" v="3397" actId="478"/>
          <ac:spMkLst>
            <pc:docMk/>
            <pc:sldMk cId="2033401939" sldId="267"/>
            <ac:spMk id="55" creationId="{87C65A6C-2CBA-41F0-8524-2FDC17F1D592}"/>
          </ac:spMkLst>
        </pc:spChg>
        <pc:spChg chg="add del mod">
          <ac:chgData name="Steven Buri" userId="ff15477e-81ff-4ab0-b332-da22b2a0b37a" providerId="ADAL" clId="{F4E839FB-AA4D-4B87-8A4F-5030E128ECE8}" dt="2022-10-31T15:45:49.080" v="3345" actId="478"/>
          <ac:spMkLst>
            <pc:docMk/>
            <pc:sldMk cId="2033401939" sldId="267"/>
            <ac:spMk id="56" creationId="{AED3617A-0D51-438A-B93F-8BDBA33BC921}"/>
          </ac:spMkLst>
        </pc:spChg>
        <pc:spChg chg="add mod">
          <ac:chgData name="Steven Buri" userId="ff15477e-81ff-4ab0-b332-da22b2a0b37a" providerId="ADAL" clId="{F4E839FB-AA4D-4B87-8A4F-5030E128ECE8}" dt="2022-10-31T15:57:55.556" v="3755" actId="207"/>
          <ac:spMkLst>
            <pc:docMk/>
            <pc:sldMk cId="2033401939" sldId="267"/>
            <ac:spMk id="57" creationId="{4B9791C2-F580-4CCB-95D6-9EC81E4D378B}"/>
          </ac:spMkLst>
        </pc:spChg>
        <pc:spChg chg="add del mod">
          <ac:chgData name="Steven Buri" userId="ff15477e-81ff-4ab0-b332-da22b2a0b37a" providerId="ADAL" clId="{F4E839FB-AA4D-4B87-8A4F-5030E128ECE8}" dt="2022-10-31T15:47:02.158" v="3398" actId="478"/>
          <ac:spMkLst>
            <pc:docMk/>
            <pc:sldMk cId="2033401939" sldId="267"/>
            <ac:spMk id="58" creationId="{4D58B7BF-DE6E-44F2-9D07-5465A1C39E7E}"/>
          </ac:spMkLst>
        </pc:spChg>
        <pc:spChg chg="add mod">
          <ac:chgData name="Steven Buri" userId="ff15477e-81ff-4ab0-b332-da22b2a0b37a" providerId="ADAL" clId="{F4E839FB-AA4D-4B87-8A4F-5030E128ECE8}" dt="2022-10-31T15:57:41.368" v="3752" actId="207"/>
          <ac:spMkLst>
            <pc:docMk/>
            <pc:sldMk cId="2033401939" sldId="267"/>
            <ac:spMk id="59" creationId="{C699CD6E-0319-4BDC-8444-1250D8B01D5F}"/>
          </ac:spMkLst>
        </pc:spChg>
        <pc:spChg chg="add mod">
          <ac:chgData name="Steven Buri" userId="ff15477e-81ff-4ab0-b332-da22b2a0b37a" providerId="ADAL" clId="{F4E839FB-AA4D-4B87-8A4F-5030E128ECE8}" dt="2022-10-31T15:57:37.687" v="3751" actId="207"/>
          <ac:spMkLst>
            <pc:docMk/>
            <pc:sldMk cId="2033401939" sldId="267"/>
            <ac:spMk id="60" creationId="{E2D48DB4-B3A5-4A36-8A3E-40C41426EB01}"/>
          </ac:spMkLst>
        </pc:spChg>
        <pc:spChg chg="add mod">
          <ac:chgData name="Steven Buri" userId="ff15477e-81ff-4ab0-b332-da22b2a0b37a" providerId="ADAL" clId="{F4E839FB-AA4D-4B87-8A4F-5030E128ECE8}" dt="2022-10-31T15:49:17.697" v="3467" actId="164"/>
          <ac:spMkLst>
            <pc:docMk/>
            <pc:sldMk cId="2033401939" sldId="267"/>
            <ac:spMk id="61" creationId="{CB05B9E5-2F5A-44BD-AF12-D368C8A577D1}"/>
          </ac:spMkLst>
        </pc:spChg>
        <pc:spChg chg="add mod">
          <ac:chgData name="Steven Buri" userId="ff15477e-81ff-4ab0-b332-da22b2a0b37a" providerId="ADAL" clId="{F4E839FB-AA4D-4B87-8A4F-5030E128ECE8}" dt="2022-10-31T15:57:55.556" v="3755" actId="207"/>
          <ac:spMkLst>
            <pc:docMk/>
            <pc:sldMk cId="2033401939" sldId="267"/>
            <ac:spMk id="62" creationId="{3E683DD3-2048-4A0E-B8FB-F711CC86FC8E}"/>
          </ac:spMkLst>
        </pc:spChg>
        <pc:spChg chg="add mod">
          <ac:chgData name="Steven Buri" userId="ff15477e-81ff-4ab0-b332-da22b2a0b37a" providerId="ADAL" clId="{F4E839FB-AA4D-4B87-8A4F-5030E128ECE8}" dt="2022-10-31T15:57:41.368" v="3752" actId="207"/>
          <ac:spMkLst>
            <pc:docMk/>
            <pc:sldMk cId="2033401939" sldId="267"/>
            <ac:spMk id="63" creationId="{BB8C4722-F710-45B3-A447-6932372F6ABB}"/>
          </ac:spMkLst>
        </pc:spChg>
        <pc:spChg chg="add mod">
          <ac:chgData name="Steven Buri" userId="ff15477e-81ff-4ab0-b332-da22b2a0b37a" providerId="ADAL" clId="{F4E839FB-AA4D-4B87-8A4F-5030E128ECE8}" dt="2022-10-31T15:57:37.687" v="3751" actId="207"/>
          <ac:spMkLst>
            <pc:docMk/>
            <pc:sldMk cId="2033401939" sldId="267"/>
            <ac:spMk id="86" creationId="{D285C0BF-12D6-42A7-8C49-7442EDE8358A}"/>
          </ac:spMkLst>
        </pc:spChg>
        <pc:spChg chg="add mod">
          <ac:chgData name="Steven Buri" userId="ff15477e-81ff-4ab0-b332-da22b2a0b37a" providerId="ADAL" clId="{F4E839FB-AA4D-4B87-8A4F-5030E128ECE8}" dt="2022-10-31T15:49:13.040" v="3466" actId="571"/>
          <ac:spMkLst>
            <pc:docMk/>
            <pc:sldMk cId="2033401939" sldId="267"/>
            <ac:spMk id="87" creationId="{93687BD2-493A-403C-9176-E8BD77EBD6A2}"/>
          </ac:spMkLst>
        </pc:spChg>
        <pc:spChg chg="add mod">
          <ac:chgData name="Steven Buri" userId="ff15477e-81ff-4ab0-b332-da22b2a0b37a" providerId="ADAL" clId="{F4E839FB-AA4D-4B87-8A4F-5030E128ECE8}" dt="2022-10-31T15:49:13.040" v="3466" actId="571"/>
          <ac:spMkLst>
            <pc:docMk/>
            <pc:sldMk cId="2033401939" sldId="267"/>
            <ac:spMk id="88" creationId="{CBE6DFA1-2FBC-4102-899F-F4FCD4BE543F}"/>
          </ac:spMkLst>
        </pc:spChg>
        <pc:spChg chg="add mod">
          <ac:chgData name="Steven Buri" userId="ff15477e-81ff-4ab0-b332-da22b2a0b37a" providerId="ADAL" clId="{F4E839FB-AA4D-4B87-8A4F-5030E128ECE8}" dt="2022-10-31T15:49:13.040" v="3466" actId="571"/>
          <ac:spMkLst>
            <pc:docMk/>
            <pc:sldMk cId="2033401939" sldId="267"/>
            <ac:spMk id="89" creationId="{E09678D9-AEA4-46DB-AC96-A4A885D21ADE}"/>
          </ac:spMkLst>
        </pc:spChg>
        <pc:spChg chg="add mod">
          <ac:chgData name="Steven Buri" userId="ff15477e-81ff-4ab0-b332-da22b2a0b37a" providerId="ADAL" clId="{F4E839FB-AA4D-4B87-8A4F-5030E128ECE8}" dt="2022-10-31T15:49:13.040" v="3466" actId="571"/>
          <ac:spMkLst>
            <pc:docMk/>
            <pc:sldMk cId="2033401939" sldId="267"/>
            <ac:spMk id="90" creationId="{F2A568B5-7C73-4CFE-848F-6E5699742824}"/>
          </ac:spMkLst>
        </pc:spChg>
        <pc:spChg chg="add mod">
          <ac:chgData name="Steven Buri" userId="ff15477e-81ff-4ab0-b332-da22b2a0b37a" providerId="ADAL" clId="{F4E839FB-AA4D-4B87-8A4F-5030E128ECE8}" dt="2022-10-31T15:49:13.040" v="3466" actId="571"/>
          <ac:spMkLst>
            <pc:docMk/>
            <pc:sldMk cId="2033401939" sldId="267"/>
            <ac:spMk id="91" creationId="{42141AA0-DEE6-4AE1-94AA-35CFC3EE04CD}"/>
          </ac:spMkLst>
        </pc:spChg>
        <pc:spChg chg="add mod">
          <ac:chgData name="Steven Buri" userId="ff15477e-81ff-4ab0-b332-da22b2a0b37a" providerId="ADAL" clId="{F4E839FB-AA4D-4B87-8A4F-5030E128ECE8}" dt="2022-10-31T15:49:13.040" v="3466" actId="571"/>
          <ac:spMkLst>
            <pc:docMk/>
            <pc:sldMk cId="2033401939" sldId="267"/>
            <ac:spMk id="92" creationId="{36B9C0B1-1884-4E49-8C16-0CAB2FADAF4D}"/>
          </ac:spMkLst>
        </pc:spChg>
        <pc:spChg chg="add mod">
          <ac:chgData name="Steven Buri" userId="ff15477e-81ff-4ab0-b332-da22b2a0b37a" providerId="ADAL" clId="{F4E839FB-AA4D-4B87-8A4F-5030E128ECE8}" dt="2022-10-31T15:49:13.040" v="3466" actId="571"/>
          <ac:spMkLst>
            <pc:docMk/>
            <pc:sldMk cId="2033401939" sldId="267"/>
            <ac:spMk id="93" creationId="{4D0192AF-0376-44AD-9E65-E3290D2746A0}"/>
          </ac:spMkLst>
        </pc:spChg>
        <pc:spChg chg="add mod">
          <ac:chgData name="Steven Buri" userId="ff15477e-81ff-4ab0-b332-da22b2a0b37a" providerId="ADAL" clId="{F4E839FB-AA4D-4B87-8A4F-5030E128ECE8}" dt="2022-10-31T15:49:13.040" v="3466" actId="571"/>
          <ac:spMkLst>
            <pc:docMk/>
            <pc:sldMk cId="2033401939" sldId="267"/>
            <ac:spMk id="94" creationId="{D8A9EB29-B570-49D3-BAFD-D419E9EDDADF}"/>
          </ac:spMkLst>
        </pc:spChg>
        <pc:spChg chg="add del mod">
          <ac:chgData name="Steven Buri" userId="ff15477e-81ff-4ab0-b332-da22b2a0b37a" providerId="ADAL" clId="{F4E839FB-AA4D-4B87-8A4F-5030E128ECE8}" dt="2022-10-31T15:50:32.598" v="3492" actId="478"/>
          <ac:spMkLst>
            <pc:docMk/>
            <pc:sldMk cId="2033401939" sldId="267"/>
            <ac:spMk id="95" creationId="{D913D550-F7A4-4C57-8E6F-9FA807E6EFDD}"/>
          </ac:spMkLst>
        </pc:spChg>
        <pc:spChg chg="add del mod">
          <ac:chgData name="Steven Buri" userId="ff15477e-81ff-4ab0-b332-da22b2a0b37a" providerId="ADAL" clId="{F4E839FB-AA4D-4B87-8A4F-5030E128ECE8}" dt="2022-10-31T15:50:32.598" v="3492" actId="478"/>
          <ac:spMkLst>
            <pc:docMk/>
            <pc:sldMk cId="2033401939" sldId="267"/>
            <ac:spMk id="96" creationId="{6D9416C1-F4B4-434E-8EFE-7744284BF9DE}"/>
          </ac:spMkLst>
        </pc:spChg>
        <pc:spChg chg="add del mod">
          <ac:chgData name="Steven Buri" userId="ff15477e-81ff-4ab0-b332-da22b2a0b37a" providerId="ADAL" clId="{F4E839FB-AA4D-4B87-8A4F-5030E128ECE8}" dt="2022-10-31T15:50:32.598" v="3492" actId="478"/>
          <ac:spMkLst>
            <pc:docMk/>
            <pc:sldMk cId="2033401939" sldId="267"/>
            <ac:spMk id="97" creationId="{52C77F0D-2D08-4839-BD36-190DBA6A04AA}"/>
          </ac:spMkLst>
        </pc:spChg>
        <pc:spChg chg="mod">
          <ac:chgData name="Steven Buri" userId="ff15477e-81ff-4ab0-b332-da22b2a0b37a" providerId="ADAL" clId="{F4E839FB-AA4D-4B87-8A4F-5030E128ECE8}" dt="2022-10-31T15:49:56.122" v="3481" actId="571"/>
          <ac:spMkLst>
            <pc:docMk/>
            <pc:sldMk cId="2033401939" sldId="267"/>
            <ac:spMk id="99" creationId="{8F96911B-9A05-49C4-A04C-CE0B95C70C94}"/>
          </ac:spMkLst>
        </pc:spChg>
        <pc:spChg chg="mod">
          <ac:chgData name="Steven Buri" userId="ff15477e-81ff-4ab0-b332-da22b2a0b37a" providerId="ADAL" clId="{F4E839FB-AA4D-4B87-8A4F-5030E128ECE8}" dt="2022-10-31T15:49:56.122" v="3481" actId="571"/>
          <ac:spMkLst>
            <pc:docMk/>
            <pc:sldMk cId="2033401939" sldId="267"/>
            <ac:spMk id="100" creationId="{57377643-39C7-4195-A4AF-103EF00F1C13}"/>
          </ac:spMkLst>
        </pc:spChg>
        <pc:spChg chg="mod">
          <ac:chgData name="Steven Buri" userId="ff15477e-81ff-4ab0-b332-da22b2a0b37a" providerId="ADAL" clId="{F4E839FB-AA4D-4B87-8A4F-5030E128ECE8}" dt="2022-10-31T15:49:56.122" v="3481" actId="571"/>
          <ac:spMkLst>
            <pc:docMk/>
            <pc:sldMk cId="2033401939" sldId="267"/>
            <ac:spMk id="101" creationId="{8B06FDEA-5F09-491E-99F8-C3763C8D8045}"/>
          </ac:spMkLst>
        </pc:spChg>
        <pc:spChg chg="mod">
          <ac:chgData name="Steven Buri" userId="ff15477e-81ff-4ab0-b332-da22b2a0b37a" providerId="ADAL" clId="{F4E839FB-AA4D-4B87-8A4F-5030E128ECE8}" dt="2022-10-31T15:49:56.122" v="3481" actId="571"/>
          <ac:spMkLst>
            <pc:docMk/>
            <pc:sldMk cId="2033401939" sldId="267"/>
            <ac:spMk id="102" creationId="{639EB8CD-6ED3-4DF7-B377-75CC421C23D8}"/>
          </ac:spMkLst>
        </pc:spChg>
        <pc:spChg chg="mod">
          <ac:chgData name="Steven Buri" userId="ff15477e-81ff-4ab0-b332-da22b2a0b37a" providerId="ADAL" clId="{F4E839FB-AA4D-4B87-8A4F-5030E128ECE8}" dt="2022-10-31T15:49:56.122" v="3481" actId="571"/>
          <ac:spMkLst>
            <pc:docMk/>
            <pc:sldMk cId="2033401939" sldId="267"/>
            <ac:spMk id="103" creationId="{71972065-3072-444F-8B4F-D48DA8098B48}"/>
          </ac:spMkLst>
        </pc:spChg>
        <pc:spChg chg="mod">
          <ac:chgData name="Steven Buri" userId="ff15477e-81ff-4ab0-b332-da22b2a0b37a" providerId="ADAL" clId="{F4E839FB-AA4D-4B87-8A4F-5030E128ECE8}" dt="2022-10-31T15:49:56.122" v="3481" actId="571"/>
          <ac:spMkLst>
            <pc:docMk/>
            <pc:sldMk cId="2033401939" sldId="267"/>
            <ac:spMk id="104" creationId="{5DED7E68-8FE8-4E92-8EB7-FF1C1D72D41B}"/>
          </ac:spMkLst>
        </pc:spChg>
        <pc:spChg chg="mod">
          <ac:chgData name="Steven Buri" userId="ff15477e-81ff-4ab0-b332-da22b2a0b37a" providerId="ADAL" clId="{F4E839FB-AA4D-4B87-8A4F-5030E128ECE8}" dt="2022-10-31T15:49:56.122" v="3481" actId="571"/>
          <ac:spMkLst>
            <pc:docMk/>
            <pc:sldMk cId="2033401939" sldId="267"/>
            <ac:spMk id="105" creationId="{A09DCBC6-C79F-4E0A-9411-B7377C9B1FBB}"/>
          </ac:spMkLst>
        </pc:spChg>
        <pc:spChg chg="mod">
          <ac:chgData name="Steven Buri" userId="ff15477e-81ff-4ab0-b332-da22b2a0b37a" providerId="ADAL" clId="{F4E839FB-AA4D-4B87-8A4F-5030E128ECE8}" dt="2022-10-31T15:49:56.122" v="3481" actId="571"/>
          <ac:spMkLst>
            <pc:docMk/>
            <pc:sldMk cId="2033401939" sldId="267"/>
            <ac:spMk id="106" creationId="{DDA80DCB-CD2F-4732-9CA8-19DDEF029F30}"/>
          </ac:spMkLst>
        </pc:spChg>
        <pc:spChg chg="mod">
          <ac:chgData name="Steven Buri" userId="ff15477e-81ff-4ab0-b332-da22b2a0b37a" providerId="ADAL" clId="{F4E839FB-AA4D-4B87-8A4F-5030E128ECE8}" dt="2022-10-31T15:50:47.533" v="3493" actId="571"/>
          <ac:spMkLst>
            <pc:docMk/>
            <pc:sldMk cId="2033401939" sldId="267"/>
            <ac:spMk id="108" creationId="{73F6E636-256C-4D2F-A1AF-0894CAFF2FF2}"/>
          </ac:spMkLst>
        </pc:spChg>
        <pc:spChg chg="mod">
          <ac:chgData name="Steven Buri" userId="ff15477e-81ff-4ab0-b332-da22b2a0b37a" providerId="ADAL" clId="{F4E839FB-AA4D-4B87-8A4F-5030E128ECE8}" dt="2022-10-31T15:50:47.533" v="3493" actId="571"/>
          <ac:spMkLst>
            <pc:docMk/>
            <pc:sldMk cId="2033401939" sldId="267"/>
            <ac:spMk id="117" creationId="{014A2B73-BFA7-463C-AAEA-1FF835B0D03D}"/>
          </ac:spMkLst>
        </pc:spChg>
        <pc:spChg chg="mod">
          <ac:chgData name="Steven Buri" userId="ff15477e-81ff-4ab0-b332-da22b2a0b37a" providerId="ADAL" clId="{F4E839FB-AA4D-4B87-8A4F-5030E128ECE8}" dt="2022-10-31T15:50:47.533" v="3493" actId="571"/>
          <ac:spMkLst>
            <pc:docMk/>
            <pc:sldMk cId="2033401939" sldId="267"/>
            <ac:spMk id="119" creationId="{B8B257BC-EE0B-46C7-88B7-AF93C394C58B}"/>
          </ac:spMkLst>
        </pc:spChg>
        <pc:spChg chg="mod">
          <ac:chgData name="Steven Buri" userId="ff15477e-81ff-4ab0-b332-da22b2a0b37a" providerId="ADAL" clId="{F4E839FB-AA4D-4B87-8A4F-5030E128ECE8}" dt="2022-10-31T15:50:47.533" v="3493" actId="571"/>
          <ac:spMkLst>
            <pc:docMk/>
            <pc:sldMk cId="2033401939" sldId="267"/>
            <ac:spMk id="120" creationId="{4E04D937-3156-4A6B-8DAD-912829B46A6E}"/>
          </ac:spMkLst>
        </pc:spChg>
        <pc:spChg chg="mod">
          <ac:chgData name="Steven Buri" userId="ff15477e-81ff-4ab0-b332-da22b2a0b37a" providerId="ADAL" clId="{F4E839FB-AA4D-4B87-8A4F-5030E128ECE8}" dt="2022-10-31T15:51:26.274" v="3535" actId="20577"/>
          <ac:spMkLst>
            <pc:docMk/>
            <pc:sldMk cId="2033401939" sldId="267"/>
            <ac:spMk id="121" creationId="{AC992AE3-30F9-414E-AA2C-48FEE15F7393}"/>
          </ac:spMkLst>
        </pc:spChg>
        <pc:spChg chg="mod">
          <ac:chgData name="Steven Buri" userId="ff15477e-81ff-4ab0-b332-da22b2a0b37a" providerId="ADAL" clId="{F4E839FB-AA4D-4B87-8A4F-5030E128ECE8}" dt="2022-10-31T15:53:48.451" v="3658" actId="20577"/>
          <ac:spMkLst>
            <pc:docMk/>
            <pc:sldMk cId="2033401939" sldId="267"/>
            <ac:spMk id="122" creationId="{7DC2657B-E371-4EEC-861D-7B3894D81296}"/>
          </ac:spMkLst>
        </pc:spChg>
        <pc:spChg chg="mod">
          <ac:chgData name="Steven Buri" userId="ff15477e-81ff-4ab0-b332-da22b2a0b37a" providerId="ADAL" clId="{F4E839FB-AA4D-4B87-8A4F-5030E128ECE8}" dt="2022-10-31T15:53:45.798" v="3657" actId="20577"/>
          <ac:spMkLst>
            <pc:docMk/>
            <pc:sldMk cId="2033401939" sldId="267"/>
            <ac:spMk id="123" creationId="{34427D9D-1854-445F-B278-5BCEEB444042}"/>
          </ac:spMkLst>
        </pc:spChg>
        <pc:spChg chg="mod">
          <ac:chgData name="Steven Buri" userId="ff15477e-81ff-4ab0-b332-da22b2a0b37a" providerId="ADAL" clId="{F4E839FB-AA4D-4B87-8A4F-5030E128ECE8}" dt="2022-10-31T15:53:42.105" v="3656" actId="20577"/>
          <ac:spMkLst>
            <pc:docMk/>
            <pc:sldMk cId="2033401939" sldId="267"/>
            <ac:spMk id="124" creationId="{7D29EEC0-469C-4F0E-AB23-9F39FCCD3B00}"/>
          </ac:spMkLst>
        </pc:spChg>
        <pc:grpChg chg="add mod">
          <ac:chgData name="Steven Buri" userId="ff15477e-81ff-4ab0-b332-da22b2a0b37a" providerId="ADAL" clId="{F4E839FB-AA4D-4B87-8A4F-5030E128ECE8}" dt="2022-10-31T15:50:57.827" v="3500" actId="14100"/>
          <ac:grpSpMkLst>
            <pc:docMk/>
            <pc:sldMk cId="2033401939" sldId="267"/>
            <ac:grpSpMk id="9" creationId="{59E6B8BA-4756-4C85-9D36-79ED31CD3EF5}"/>
          </ac:grpSpMkLst>
        </pc:grpChg>
        <pc:grpChg chg="del">
          <ac:chgData name="Steven Buri" userId="ff15477e-81ff-4ab0-b332-da22b2a0b37a" providerId="ADAL" clId="{F4E839FB-AA4D-4B87-8A4F-5030E128ECE8}" dt="2022-10-31T15:41:03.079" v="3240" actId="478"/>
          <ac:grpSpMkLst>
            <pc:docMk/>
            <pc:sldMk cId="2033401939" sldId="267"/>
            <ac:grpSpMk id="64" creationId="{1EB46679-18D7-42B7-941C-A6A722BC078F}"/>
          </ac:grpSpMkLst>
        </pc:grpChg>
        <pc:grpChg chg="del">
          <ac:chgData name="Steven Buri" userId="ff15477e-81ff-4ab0-b332-da22b2a0b37a" providerId="ADAL" clId="{F4E839FB-AA4D-4B87-8A4F-5030E128ECE8}" dt="2022-10-31T15:41:03.079" v="3240" actId="478"/>
          <ac:grpSpMkLst>
            <pc:docMk/>
            <pc:sldMk cId="2033401939" sldId="267"/>
            <ac:grpSpMk id="79" creationId="{3733539D-FB42-4506-B15E-C4B3DBDE5551}"/>
          </ac:grpSpMkLst>
        </pc:grpChg>
        <pc:grpChg chg="add del mod">
          <ac:chgData name="Steven Buri" userId="ff15477e-81ff-4ab0-b332-da22b2a0b37a" providerId="ADAL" clId="{F4E839FB-AA4D-4B87-8A4F-5030E128ECE8}" dt="2022-10-31T15:50:32.598" v="3492" actId="478"/>
          <ac:grpSpMkLst>
            <pc:docMk/>
            <pc:sldMk cId="2033401939" sldId="267"/>
            <ac:grpSpMk id="98" creationId="{EAFCD9F1-38BD-4684-AB5A-4B7C76558A5D}"/>
          </ac:grpSpMkLst>
        </pc:grpChg>
        <pc:grpChg chg="add mod">
          <ac:chgData name="Steven Buri" userId="ff15477e-81ff-4ab0-b332-da22b2a0b37a" providerId="ADAL" clId="{F4E839FB-AA4D-4B87-8A4F-5030E128ECE8}" dt="2022-10-31T15:51:08.946" v="3503" actId="14100"/>
          <ac:grpSpMkLst>
            <pc:docMk/>
            <pc:sldMk cId="2033401939" sldId="267"/>
            <ac:grpSpMk id="107" creationId="{CBC5D438-2633-4FB1-B35C-3A6150258E91}"/>
          </ac:grpSpMkLst>
        </pc:grpChg>
        <pc:grpChg chg="del">
          <ac:chgData name="Steven Buri" userId="ff15477e-81ff-4ab0-b332-da22b2a0b37a" providerId="ADAL" clId="{F4E839FB-AA4D-4B87-8A4F-5030E128ECE8}" dt="2022-10-31T15:41:00.860" v="3239" actId="478"/>
          <ac:grpSpMkLst>
            <pc:docMk/>
            <pc:sldMk cId="2033401939" sldId="267"/>
            <ac:grpSpMk id="109" creationId="{0580DF3E-1DD3-49D2-918F-EE2CD078CB71}"/>
          </ac:grpSpMkLst>
        </pc:grpChg>
        <pc:graphicFrameChg chg="add mod">
          <ac:chgData name="Steven Buri" userId="ff15477e-81ff-4ab0-b332-da22b2a0b37a" providerId="ADAL" clId="{F4E839FB-AA4D-4B87-8A4F-5030E128ECE8}" dt="2022-10-31T15:42:13.281" v="3281" actId="208"/>
          <ac:graphicFrameMkLst>
            <pc:docMk/>
            <pc:sldMk cId="2033401939" sldId="267"/>
            <ac:graphicFrameMk id="47" creationId="{33ACEA37-8CE0-4898-8400-3FE8D838BA52}"/>
          </ac:graphicFrameMkLst>
        </pc:graphicFrameChg>
        <pc:cxnChg chg="del">
          <ac:chgData name="Steven Buri" userId="ff15477e-81ff-4ab0-b332-da22b2a0b37a" providerId="ADAL" clId="{F4E839FB-AA4D-4B87-8A4F-5030E128ECE8}" dt="2022-10-31T15:41:03.079" v="3240" actId="478"/>
          <ac:cxnSpMkLst>
            <pc:docMk/>
            <pc:sldMk cId="2033401939" sldId="267"/>
            <ac:cxnSpMk id="7" creationId="{AC3611E6-683F-4B83-BBD2-C307798CFD85}"/>
          </ac:cxnSpMkLst>
        </pc:cxnChg>
        <pc:cxnChg chg="del">
          <ac:chgData name="Steven Buri" userId="ff15477e-81ff-4ab0-b332-da22b2a0b37a" providerId="ADAL" clId="{F4E839FB-AA4D-4B87-8A4F-5030E128ECE8}" dt="2022-10-31T15:41:00.860" v="3239" actId="478"/>
          <ac:cxnSpMkLst>
            <pc:docMk/>
            <pc:sldMk cId="2033401939" sldId="267"/>
            <ac:cxnSpMk id="118" creationId="{5DF577B2-F38C-472D-8F08-0BCAAAD1A13F}"/>
          </ac:cxnSpMkLst>
        </pc:cxnChg>
      </pc:sldChg>
      <pc:sldChg chg="modSp add mod">
        <pc:chgData name="Steven Buri" userId="ff15477e-81ff-4ab0-b332-da22b2a0b37a" providerId="ADAL" clId="{F4E839FB-AA4D-4B87-8A4F-5030E128ECE8}" dt="2022-10-31T15:58:40.887" v="3766" actId="207"/>
        <pc:sldMkLst>
          <pc:docMk/>
          <pc:sldMk cId="804240409" sldId="268"/>
        </pc:sldMkLst>
        <pc:spChg chg="mod">
          <ac:chgData name="Steven Buri" userId="ff15477e-81ff-4ab0-b332-da22b2a0b37a" providerId="ADAL" clId="{F4E839FB-AA4D-4B87-8A4F-5030E128ECE8}" dt="2022-10-31T15:58:40.887" v="3766" actId="207"/>
          <ac:spMkLst>
            <pc:docMk/>
            <pc:sldMk cId="804240409" sldId="268"/>
            <ac:spMk id="4" creationId="{4C275331-7D7A-F03A-EAF3-1542CF1003CC}"/>
          </ac:spMkLst>
        </pc:spChg>
        <pc:spChg chg="mod">
          <ac:chgData name="Steven Buri" userId="ff15477e-81ff-4ab0-b332-da22b2a0b37a" providerId="ADAL" clId="{F4E839FB-AA4D-4B87-8A4F-5030E128ECE8}" dt="2022-10-31T15:58:40.887" v="3766" actId="207"/>
          <ac:spMkLst>
            <pc:docMk/>
            <pc:sldMk cId="804240409" sldId="268"/>
            <ac:spMk id="5" creationId="{1E2FCC7A-7934-44C4-AAC9-C6F3F3509088}"/>
          </ac:spMkLst>
        </pc:spChg>
        <pc:spChg chg="mod">
          <ac:chgData name="Steven Buri" userId="ff15477e-81ff-4ab0-b332-da22b2a0b37a" providerId="ADAL" clId="{F4E839FB-AA4D-4B87-8A4F-5030E128ECE8}" dt="2022-10-31T15:58:20.823" v="3760" actId="207"/>
          <ac:spMkLst>
            <pc:docMk/>
            <pc:sldMk cId="804240409" sldId="268"/>
            <ac:spMk id="12" creationId="{82763E43-A78C-D86B-E956-3EBD0E2BD8A1}"/>
          </ac:spMkLst>
        </pc:spChg>
        <pc:spChg chg="mod">
          <ac:chgData name="Steven Buri" userId="ff15477e-81ff-4ab0-b332-da22b2a0b37a" providerId="ADAL" clId="{F4E839FB-AA4D-4B87-8A4F-5030E128ECE8}" dt="2022-10-31T15:52:23.642" v="3635" actId="20577"/>
          <ac:spMkLst>
            <pc:docMk/>
            <pc:sldMk cId="804240409" sldId="268"/>
            <ac:spMk id="38" creationId="{08493264-67D8-65F1-A90E-89B9F9476AA0}"/>
          </ac:spMkLst>
        </pc:spChg>
        <pc:spChg chg="mod">
          <ac:chgData name="Steven Buri" userId="ff15477e-81ff-4ab0-b332-da22b2a0b37a" providerId="ADAL" clId="{F4E839FB-AA4D-4B87-8A4F-5030E128ECE8}" dt="2022-10-31T15:52:55.522" v="3640" actId="20577"/>
          <ac:spMkLst>
            <pc:docMk/>
            <pc:sldMk cId="804240409" sldId="268"/>
            <ac:spMk id="50" creationId="{BD6A2700-B051-430C-A050-BF72A0DD3572}"/>
          </ac:spMkLst>
        </pc:spChg>
        <pc:spChg chg="mod">
          <ac:chgData name="Steven Buri" userId="ff15477e-81ff-4ab0-b332-da22b2a0b37a" providerId="ADAL" clId="{F4E839FB-AA4D-4B87-8A4F-5030E128ECE8}" dt="2022-10-31T15:57:52.038" v="3754" actId="207"/>
          <ac:spMkLst>
            <pc:docMk/>
            <pc:sldMk cId="804240409" sldId="268"/>
            <ac:spMk id="57" creationId="{4B9791C2-F580-4CCB-95D6-9EC81E4D378B}"/>
          </ac:spMkLst>
        </pc:spChg>
        <pc:spChg chg="mod">
          <ac:chgData name="Steven Buri" userId="ff15477e-81ff-4ab0-b332-da22b2a0b37a" providerId="ADAL" clId="{F4E839FB-AA4D-4B87-8A4F-5030E128ECE8}" dt="2022-10-31T15:57:45.723" v="3753" actId="207"/>
          <ac:spMkLst>
            <pc:docMk/>
            <pc:sldMk cId="804240409" sldId="268"/>
            <ac:spMk id="59" creationId="{C699CD6E-0319-4BDC-8444-1250D8B01D5F}"/>
          </ac:spMkLst>
        </pc:spChg>
        <pc:spChg chg="mod">
          <ac:chgData name="Steven Buri" userId="ff15477e-81ff-4ab0-b332-da22b2a0b37a" providerId="ADAL" clId="{F4E839FB-AA4D-4B87-8A4F-5030E128ECE8}" dt="2022-10-31T15:57:34.575" v="3750" actId="207"/>
          <ac:spMkLst>
            <pc:docMk/>
            <pc:sldMk cId="804240409" sldId="268"/>
            <ac:spMk id="60" creationId="{E2D48DB4-B3A5-4A36-8A3E-40C41426EB01}"/>
          </ac:spMkLst>
        </pc:spChg>
        <pc:spChg chg="mod">
          <ac:chgData name="Steven Buri" userId="ff15477e-81ff-4ab0-b332-da22b2a0b37a" providerId="ADAL" clId="{F4E839FB-AA4D-4B87-8A4F-5030E128ECE8}" dt="2022-10-31T15:57:52.038" v="3754" actId="207"/>
          <ac:spMkLst>
            <pc:docMk/>
            <pc:sldMk cId="804240409" sldId="268"/>
            <ac:spMk id="62" creationId="{3E683DD3-2048-4A0E-B8FB-F711CC86FC8E}"/>
          </ac:spMkLst>
        </pc:spChg>
        <pc:spChg chg="mod">
          <ac:chgData name="Steven Buri" userId="ff15477e-81ff-4ab0-b332-da22b2a0b37a" providerId="ADAL" clId="{F4E839FB-AA4D-4B87-8A4F-5030E128ECE8}" dt="2022-10-31T15:57:45.723" v="3753" actId="207"/>
          <ac:spMkLst>
            <pc:docMk/>
            <pc:sldMk cId="804240409" sldId="268"/>
            <ac:spMk id="63" creationId="{BB8C4722-F710-45B3-A447-6932372F6ABB}"/>
          </ac:spMkLst>
        </pc:spChg>
        <pc:spChg chg="mod">
          <ac:chgData name="Steven Buri" userId="ff15477e-81ff-4ab0-b332-da22b2a0b37a" providerId="ADAL" clId="{F4E839FB-AA4D-4B87-8A4F-5030E128ECE8}" dt="2022-10-31T15:57:34.575" v="3750" actId="207"/>
          <ac:spMkLst>
            <pc:docMk/>
            <pc:sldMk cId="804240409" sldId="268"/>
            <ac:spMk id="86" creationId="{D285C0BF-12D6-42A7-8C49-7442EDE8358A}"/>
          </ac:spMkLst>
        </pc:spChg>
        <pc:spChg chg="mod">
          <ac:chgData name="Steven Buri" userId="ff15477e-81ff-4ab0-b332-da22b2a0b37a" providerId="ADAL" clId="{F4E839FB-AA4D-4B87-8A4F-5030E128ECE8}" dt="2022-10-31T15:53:33.851" v="3655" actId="20577"/>
          <ac:spMkLst>
            <pc:docMk/>
            <pc:sldMk cId="804240409" sldId="268"/>
            <ac:spMk id="122" creationId="{7DC2657B-E371-4EEC-861D-7B3894D81296}"/>
          </ac:spMkLst>
        </pc:spChg>
        <pc:spChg chg="mod">
          <ac:chgData name="Steven Buri" userId="ff15477e-81ff-4ab0-b332-da22b2a0b37a" providerId="ADAL" clId="{F4E839FB-AA4D-4B87-8A4F-5030E128ECE8}" dt="2022-10-31T15:53:21.756" v="3647" actId="20577"/>
          <ac:spMkLst>
            <pc:docMk/>
            <pc:sldMk cId="804240409" sldId="268"/>
            <ac:spMk id="123" creationId="{34427D9D-1854-445F-B278-5BCEEB444042}"/>
          </ac:spMkLst>
        </pc:spChg>
        <pc:spChg chg="mod">
          <ac:chgData name="Steven Buri" userId="ff15477e-81ff-4ab0-b332-da22b2a0b37a" providerId="ADAL" clId="{F4E839FB-AA4D-4B87-8A4F-5030E128ECE8}" dt="2022-10-31T15:53:15.124" v="3644" actId="20577"/>
          <ac:spMkLst>
            <pc:docMk/>
            <pc:sldMk cId="804240409" sldId="268"/>
            <ac:spMk id="124" creationId="{7D29EEC0-469C-4F0E-AB23-9F39FCCD3B00}"/>
          </ac:spMkLst>
        </pc:spChg>
        <pc:grpChg chg="mod">
          <ac:chgData name="Steven Buri" userId="ff15477e-81ff-4ab0-b332-da22b2a0b37a" providerId="ADAL" clId="{F4E839FB-AA4D-4B87-8A4F-5030E128ECE8}" dt="2022-10-31T15:58:39.881" v="3765" actId="1076"/>
          <ac:grpSpMkLst>
            <pc:docMk/>
            <pc:sldMk cId="804240409" sldId="268"/>
            <ac:grpSpMk id="3" creationId="{03F4100E-7871-23BC-9449-7767D1AC394F}"/>
          </ac:grpSpMkLst>
        </pc:grpChg>
      </pc:sldChg>
      <pc:sldChg chg="addSp modSp add mod">
        <pc:chgData name="Steven Buri" userId="ff15477e-81ff-4ab0-b332-da22b2a0b37a" providerId="ADAL" clId="{F4E839FB-AA4D-4B87-8A4F-5030E128ECE8}" dt="2022-10-31T15:58:36.423" v="3763" actId="207"/>
        <pc:sldMkLst>
          <pc:docMk/>
          <pc:sldMk cId="4268144874" sldId="269"/>
        </pc:sldMkLst>
        <pc:spChg chg="mod">
          <ac:chgData name="Steven Buri" userId="ff15477e-81ff-4ab0-b332-da22b2a0b37a" providerId="ADAL" clId="{F4E839FB-AA4D-4B87-8A4F-5030E128ECE8}" dt="2022-10-31T15:58:34.021" v="3762" actId="207"/>
          <ac:spMkLst>
            <pc:docMk/>
            <pc:sldMk cId="4268144874" sldId="269"/>
            <ac:spMk id="4" creationId="{4C275331-7D7A-F03A-EAF3-1542CF1003CC}"/>
          </ac:spMkLst>
        </pc:spChg>
        <pc:spChg chg="mod">
          <ac:chgData name="Steven Buri" userId="ff15477e-81ff-4ab0-b332-da22b2a0b37a" providerId="ADAL" clId="{F4E839FB-AA4D-4B87-8A4F-5030E128ECE8}" dt="2022-10-31T15:58:36.423" v="3763" actId="207"/>
          <ac:spMkLst>
            <pc:docMk/>
            <pc:sldMk cId="4268144874" sldId="269"/>
            <ac:spMk id="5" creationId="{1E2FCC7A-7934-44C4-AAC9-C6F3F3509088}"/>
          </ac:spMkLst>
        </pc:spChg>
        <pc:spChg chg="mod">
          <ac:chgData name="Steven Buri" userId="ff15477e-81ff-4ab0-b332-da22b2a0b37a" providerId="ADAL" clId="{F4E839FB-AA4D-4B87-8A4F-5030E128ECE8}" dt="2022-10-31T15:58:25.319" v="3761" actId="207"/>
          <ac:spMkLst>
            <pc:docMk/>
            <pc:sldMk cId="4268144874" sldId="269"/>
            <ac:spMk id="12" creationId="{82763E43-A78C-D86B-E956-3EBD0E2BD8A1}"/>
          </ac:spMkLst>
        </pc:spChg>
        <pc:spChg chg="mod">
          <ac:chgData name="Steven Buri" userId="ff15477e-81ff-4ab0-b332-da22b2a0b37a" providerId="ADAL" clId="{F4E839FB-AA4D-4B87-8A4F-5030E128ECE8}" dt="2022-10-31T15:54:21.224" v="3692" actId="20577"/>
          <ac:spMkLst>
            <pc:docMk/>
            <pc:sldMk cId="4268144874" sldId="269"/>
            <ac:spMk id="38" creationId="{08493264-67D8-65F1-A90E-89B9F9476AA0}"/>
          </ac:spMkLst>
        </pc:spChg>
        <pc:spChg chg="mod">
          <ac:chgData name="Steven Buri" userId="ff15477e-81ff-4ab0-b332-da22b2a0b37a" providerId="ADAL" clId="{F4E839FB-AA4D-4B87-8A4F-5030E128ECE8}" dt="2022-10-31T15:54:35.371" v="3694" actId="20577"/>
          <ac:spMkLst>
            <pc:docMk/>
            <pc:sldMk cId="4268144874" sldId="269"/>
            <ac:spMk id="50" creationId="{BD6A2700-B051-430C-A050-BF72A0DD3572}"/>
          </ac:spMkLst>
        </pc:spChg>
        <pc:spChg chg="mod">
          <ac:chgData name="Steven Buri" userId="ff15477e-81ff-4ab0-b332-da22b2a0b37a" providerId="ADAL" clId="{F4E839FB-AA4D-4B87-8A4F-5030E128ECE8}" dt="2022-10-31T15:57:09.141" v="3745" actId="207"/>
          <ac:spMkLst>
            <pc:docMk/>
            <pc:sldMk cId="4268144874" sldId="269"/>
            <ac:spMk id="57" creationId="{4B9791C2-F580-4CCB-95D6-9EC81E4D378B}"/>
          </ac:spMkLst>
        </pc:spChg>
        <pc:spChg chg="mod">
          <ac:chgData name="Steven Buri" userId="ff15477e-81ff-4ab0-b332-da22b2a0b37a" providerId="ADAL" clId="{F4E839FB-AA4D-4B87-8A4F-5030E128ECE8}" dt="2022-10-31T15:57:15.859" v="3748" actId="207"/>
          <ac:spMkLst>
            <pc:docMk/>
            <pc:sldMk cId="4268144874" sldId="269"/>
            <ac:spMk id="59" creationId="{C699CD6E-0319-4BDC-8444-1250D8B01D5F}"/>
          </ac:spMkLst>
        </pc:spChg>
        <pc:spChg chg="mod">
          <ac:chgData name="Steven Buri" userId="ff15477e-81ff-4ab0-b332-da22b2a0b37a" providerId="ADAL" clId="{F4E839FB-AA4D-4B87-8A4F-5030E128ECE8}" dt="2022-10-31T15:57:21.384" v="3749" actId="207"/>
          <ac:spMkLst>
            <pc:docMk/>
            <pc:sldMk cId="4268144874" sldId="269"/>
            <ac:spMk id="60" creationId="{E2D48DB4-B3A5-4A36-8A3E-40C41426EB01}"/>
          </ac:spMkLst>
        </pc:spChg>
        <pc:spChg chg="mod">
          <ac:chgData name="Steven Buri" userId="ff15477e-81ff-4ab0-b332-da22b2a0b37a" providerId="ADAL" clId="{F4E839FB-AA4D-4B87-8A4F-5030E128ECE8}" dt="2022-10-31T15:57:09.141" v="3745" actId="207"/>
          <ac:spMkLst>
            <pc:docMk/>
            <pc:sldMk cId="4268144874" sldId="269"/>
            <ac:spMk id="62" creationId="{3E683DD3-2048-4A0E-B8FB-F711CC86FC8E}"/>
          </ac:spMkLst>
        </pc:spChg>
        <pc:spChg chg="mod">
          <ac:chgData name="Steven Buri" userId="ff15477e-81ff-4ab0-b332-da22b2a0b37a" providerId="ADAL" clId="{F4E839FB-AA4D-4B87-8A4F-5030E128ECE8}" dt="2022-10-31T15:57:15.859" v="3748" actId="207"/>
          <ac:spMkLst>
            <pc:docMk/>
            <pc:sldMk cId="4268144874" sldId="269"/>
            <ac:spMk id="63" creationId="{BB8C4722-F710-45B3-A447-6932372F6ABB}"/>
          </ac:spMkLst>
        </pc:spChg>
        <pc:spChg chg="mod">
          <ac:chgData name="Steven Buri" userId="ff15477e-81ff-4ab0-b332-da22b2a0b37a" providerId="ADAL" clId="{F4E839FB-AA4D-4B87-8A4F-5030E128ECE8}" dt="2022-10-31T15:57:21.384" v="3749" actId="207"/>
          <ac:spMkLst>
            <pc:docMk/>
            <pc:sldMk cId="4268144874" sldId="269"/>
            <ac:spMk id="86" creationId="{D285C0BF-12D6-42A7-8C49-7442EDE8358A}"/>
          </ac:spMkLst>
        </pc:spChg>
        <pc:spChg chg="mod">
          <ac:chgData name="Steven Buri" userId="ff15477e-81ff-4ab0-b332-da22b2a0b37a" providerId="ADAL" clId="{F4E839FB-AA4D-4B87-8A4F-5030E128ECE8}" dt="2022-10-31T15:55:37.597" v="3721" actId="20577"/>
          <ac:spMkLst>
            <pc:docMk/>
            <pc:sldMk cId="4268144874" sldId="269"/>
            <ac:spMk id="122" creationId="{7DC2657B-E371-4EEC-861D-7B3894D81296}"/>
          </ac:spMkLst>
        </pc:spChg>
        <pc:spChg chg="mod">
          <ac:chgData name="Steven Buri" userId="ff15477e-81ff-4ab0-b332-da22b2a0b37a" providerId="ADAL" clId="{F4E839FB-AA4D-4B87-8A4F-5030E128ECE8}" dt="2022-10-31T15:55:22.841" v="3714" actId="20577"/>
          <ac:spMkLst>
            <pc:docMk/>
            <pc:sldMk cId="4268144874" sldId="269"/>
            <ac:spMk id="123" creationId="{34427D9D-1854-445F-B278-5BCEEB444042}"/>
          </ac:spMkLst>
        </pc:spChg>
        <pc:spChg chg="mod">
          <ac:chgData name="Steven Buri" userId="ff15477e-81ff-4ab0-b332-da22b2a0b37a" providerId="ADAL" clId="{F4E839FB-AA4D-4B87-8A4F-5030E128ECE8}" dt="2022-10-31T15:55:15.398" v="3709" actId="20577"/>
          <ac:spMkLst>
            <pc:docMk/>
            <pc:sldMk cId="4268144874" sldId="269"/>
            <ac:spMk id="124" creationId="{7D29EEC0-469C-4F0E-AB23-9F39FCCD3B00}"/>
          </ac:spMkLst>
        </pc:spChg>
        <pc:graphicFrameChg chg="add mod">
          <ac:chgData name="Steven Buri" userId="ff15477e-81ff-4ab0-b332-da22b2a0b37a" providerId="ADAL" clId="{F4E839FB-AA4D-4B87-8A4F-5030E128ECE8}" dt="2022-10-31T15:56:42.295" v="3741" actId="208"/>
          <ac:graphicFrameMkLst>
            <pc:docMk/>
            <pc:sldMk cId="4268144874" sldId="269"/>
            <ac:graphicFrameMk id="31" creationId="{C5C8790A-4027-44D1-92C7-1ABAC732020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inspirewellness-my.sharepoint.com/personal/sburi_humana_com/Documents/Documents/My%20Files/Python/By%20Project/CECP%20Forecast/Overall%20CECP%20Forecast%20-%2095%25%20Confidence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inspirewellness-my.sharepoint.com/personal/sburi_humana_com/Documents/Documents/My%20Files/Python/By%20Project/CECP%20Forecast/Overall%20CECP%20Forecast%20-%2095%25%20Confidence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inspirewellness-my.sharepoint.com/personal/sburi_humana_com/Documents/Documents/My%20Files/Python/By%20Project/CECP%20Forecast/Overall%20CECP%20Forecast%20-%2095%25%20Confidence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inspirewellness-my.sharepoint.com/personal/sburi_humana_com/Documents/Documents/My%20Files/Python/By%20Project/CECP%20Forecast/Overall%20CECP%20Forecast%20-%2095%25%20Confidence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2022 Predicted Spend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'raw data'!$C$1</c:f>
              <c:strCache>
                <c:ptCount val="1"/>
                <c:pt idx="0">
                  <c:v>Actuals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data'!$A$2:$A$32</c:f>
              <c:numCache>
                <c:formatCode>m/d/yyyy</c:formatCode>
                <c:ptCount val="31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</c:numCache>
            </c:numRef>
          </c:cat>
          <c:val>
            <c:numRef>
              <c:f>'raw data'!$C$2:$C$32</c:f>
              <c:numCache>
                <c:formatCode>"$"#,##0</c:formatCode>
                <c:ptCount val="31"/>
                <c:pt idx="0">
                  <c:v>1679101.5</c:v>
                </c:pt>
                <c:pt idx="1">
                  <c:v>1994413.48</c:v>
                </c:pt>
                <c:pt idx="2">
                  <c:v>1280001.1599999999</c:v>
                </c:pt>
                <c:pt idx="3">
                  <c:v>1550345.35</c:v>
                </c:pt>
                <c:pt idx="4">
                  <c:v>2803318.18</c:v>
                </c:pt>
                <c:pt idx="5">
                  <c:v>1298477.04</c:v>
                </c:pt>
                <c:pt idx="6">
                  <c:v>1051849.4099999999</c:v>
                </c:pt>
                <c:pt idx="7">
                  <c:v>929141.20500000007</c:v>
                </c:pt>
                <c:pt idx="8">
                  <c:v>1588168.6</c:v>
                </c:pt>
                <c:pt idx="9">
                  <c:v>2543777.3119999999</c:v>
                </c:pt>
                <c:pt idx="10">
                  <c:v>1316151.254</c:v>
                </c:pt>
                <c:pt idx="11">
                  <c:v>1694312.585</c:v>
                </c:pt>
                <c:pt idx="12">
                  <c:v>1449661.456</c:v>
                </c:pt>
                <c:pt idx="13">
                  <c:v>2063372.69</c:v>
                </c:pt>
                <c:pt idx="14">
                  <c:v>1550448.675</c:v>
                </c:pt>
                <c:pt idx="15">
                  <c:v>1734949.6302</c:v>
                </c:pt>
                <c:pt idx="16">
                  <c:v>1958988.0109999999</c:v>
                </c:pt>
                <c:pt idx="17">
                  <c:v>1415999.98</c:v>
                </c:pt>
                <c:pt idx="18">
                  <c:v>1643050.655</c:v>
                </c:pt>
                <c:pt idx="19">
                  <c:v>962576.59570000006</c:v>
                </c:pt>
                <c:pt idx="20">
                  <c:v>1650835.9716</c:v>
                </c:pt>
                <c:pt idx="21">
                  <c:v>2517355.2579000001</c:v>
                </c:pt>
                <c:pt idx="22">
                  <c:v>1370160.6255000001</c:v>
                </c:pt>
                <c:pt idx="23">
                  <c:v>1331698.3259000001</c:v>
                </c:pt>
                <c:pt idx="24">
                  <c:v>1646385.7490000001</c:v>
                </c:pt>
                <c:pt idx="25">
                  <c:v>1882060.6894</c:v>
                </c:pt>
                <c:pt idx="26">
                  <c:v>1422289.7191000001</c:v>
                </c:pt>
                <c:pt idx="27">
                  <c:v>1445765.9741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28-4C56-821A-3596BAD402E8}"/>
            </c:ext>
          </c:extLst>
        </c:ser>
        <c:ser>
          <c:idx val="1"/>
          <c:order val="1"/>
          <c:tx>
            <c:strRef>
              <c:f>'raw data'!$D$1</c:f>
              <c:strCache>
                <c:ptCount val="1"/>
                <c:pt idx="0">
                  <c:v>Validation Forecast - Mean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data'!$A$2:$A$32</c:f>
              <c:numCache>
                <c:formatCode>m/d/yyyy</c:formatCode>
                <c:ptCount val="31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</c:numCache>
            </c:numRef>
          </c:cat>
          <c:val>
            <c:numRef>
              <c:f>'raw data'!$D$2:$D$32</c:f>
              <c:numCache>
                <c:formatCode>"$"#,##0</c:formatCode>
                <c:ptCount val="31"/>
                <c:pt idx="18">
                  <c:v>1374567.0684628361</c:v>
                </c:pt>
                <c:pt idx="19">
                  <c:v>1212119.9418545461</c:v>
                </c:pt>
                <c:pt idx="20">
                  <c:v>1593565.701107725</c:v>
                </c:pt>
                <c:pt idx="21">
                  <c:v>2086663.2852949491</c:v>
                </c:pt>
                <c:pt idx="22">
                  <c:v>1486494.7177142841</c:v>
                </c:pt>
                <c:pt idx="23">
                  <c:v>1662008.369232822</c:v>
                </c:pt>
                <c:pt idx="24">
                  <c:v>1613864.453656602</c:v>
                </c:pt>
                <c:pt idx="25">
                  <c:v>1919361.289634421</c:v>
                </c:pt>
                <c:pt idx="26">
                  <c:v>1525369.6593221619</c:v>
                </c:pt>
                <c:pt idx="27">
                  <c:v>1669244.3950746111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28-4C56-821A-3596BAD402E8}"/>
            </c:ext>
          </c:extLst>
        </c:ser>
        <c:ser>
          <c:idx val="2"/>
          <c:order val="2"/>
          <c:tx>
            <c:strRef>
              <c:f>'raw data'!$G$1</c:f>
              <c:strCache>
                <c:ptCount val="1"/>
                <c:pt idx="0">
                  <c:v>New Forecast - Mean</c:v>
                </c:pt>
              </c:strCache>
            </c:strRef>
          </c:tx>
          <c:spPr>
            <a:ln w="34925" cap="rnd">
              <a:solidFill>
                <a:schemeClr val="accent6">
                  <a:lumMod val="7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data'!$A$2:$A$32</c:f>
              <c:numCache>
                <c:formatCode>m/d/yyyy</c:formatCode>
                <c:ptCount val="31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</c:numCache>
            </c:numRef>
          </c:cat>
          <c:val>
            <c:numRef>
              <c:f>'raw data'!$G$2:$G$32</c:f>
              <c:numCache>
                <c:formatCode>"$"#,##0</c:formatCode>
                <c:ptCount val="31"/>
                <c:pt idx="27">
                  <c:v>1636278.658192947</c:v>
                </c:pt>
                <c:pt idx="28">
                  <c:v>1970558.0639612561</c:v>
                </c:pt>
                <c:pt idx="29">
                  <c:v>1444685.8617054061</c:v>
                </c:pt>
                <c:pt idx="30">
                  <c:v>1575369.843031639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28-4C56-821A-3596BAD402E8}"/>
            </c:ext>
          </c:extLst>
        </c:ser>
        <c:ser>
          <c:idx val="3"/>
          <c:order val="3"/>
          <c:tx>
            <c:strRef>
              <c:f>'raw data'!$H$1</c:f>
              <c:strCache>
                <c:ptCount val="1"/>
                <c:pt idx="0">
                  <c:v>New Forecast - Low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data'!$A$2:$A$32</c:f>
              <c:numCache>
                <c:formatCode>m/d/yyyy</c:formatCode>
                <c:ptCount val="31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</c:numCache>
            </c:numRef>
          </c:cat>
          <c:val>
            <c:numRef>
              <c:f>'raw data'!$H$2:$H$32</c:f>
              <c:numCache>
                <c:formatCode>"$"#,##0</c:formatCode>
                <c:ptCount val="31"/>
                <c:pt idx="27">
                  <c:v>884111.81420002924</c:v>
                </c:pt>
                <c:pt idx="28">
                  <c:v>1218391.546582829</c:v>
                </c:pt>
                <c:pt idx="29">
                  <c:v>685811.96274187358</c:v>
                </c:pt>
                <c:pt idx="30">
                  <c:v>813920.79614273261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28-4C56-821A-3596BAD402E8}"/>
            </c:ext>
          </c:extLst>
        </c:ser>
        <c:ser>
          <c:idx val="4"/>
          <c:order val="4"/>
          <c:tx>
            <c:strRef>
              <c:f>'raw data'!$I$1</c:f>
              <c:strCache>
                <c:ptCount val="1"/>
                <c:pt idx="0">
                  <c:v>New Forecast - High</c:v>
                </c:pt>
              </c:strCache>
            </c:strRef>
          </c:tx>
          <c:spPr>
            <a:ln w="34925" cap="rnd">
              <a:solidFill>
                <a:schemeClr val="accent3">
                  <a:lumMod val="7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data'!$A$2:$A$32</c:f>
              <c:numCache>
                <c:formatCode>m/d/yyyy</c:formatCode>
                <c:ptCount val="31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</c:numCache>
            </c:numRef>
          </c:cat>
          <c:val>
            <c:numRef>
              <c:f>'raw data'!$I$2:$I$32</c:f>
              <c:numCache>
                <c:formatCode>"$"#,##0</c:formatCode>
                <c:ptCount val="31"/>
                <c:pt idx="27">
                  <c:v>2388445.5021858639</c:v>
                </c:pt>
                <c:pt idx="28">
                  <c:v>2722724.5813396838</c:v>
                </c:pt>
                <c:pt idx="29">
                  <c:v>2203559.760668939</c:v>
                </c:pt>
                <c:pt idx="30">
                  <c:v>2336818.8899205439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28-4C56-821A-3596BAD40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989439"/>
        <c:axId val="380747487"/>
      </c:lineChart>
      <c:dateAx>
        <c:axId val="519989439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747487"/>
        <c:crosses val="autoZero"/>
        <c:auto val="1"/>
        <c:lblOffset val="100"/>
        <c:baseTimeUnit val="months"/>
      </c:dateAx>
      <c:valAx>
        <c:axId val="38074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989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2022 Predicted Spend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'raw data'!$C$1</c:f>
              <c:strCache>
                <c:ptCount val="1"/>
                <c:pt idx="0">
                  <c:v>Actuals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data'!$A$2:$A$32</c:f>
              <c:numCache>
                <c:formatCode>m/d/yyyy</c:formatCode>
                <c:ptCount val="31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</c:numCache>
            </c:numRef>
          </c:cat>
          <c:val>
            <c:numRef>
              <c:f>'raw data'!$C$2:$C$32</c:f>
              <c:numCache>
                <c:formatCode>"$"#,##0</c:formatCode>
                <c:ptCount val="31"/>
                <c:pt idx="0">
                  <c:v>1679101.5</c:v>
                </c:pt>
                <c:pt idx="1">
                  <c:v>1994413.48</c:v>
                </c:pt>
                <c:pt idx="2">
                  <c:v>1280001.1599999999</c:v>
                </c:pt>
                <c:pt idx="3">
                  <c:v>1550345.35</c:v>
                </c:pt>
                <c:pt idx="4">
                  <c:v>2803318.18</c:v>
                </c:pt>
                <c:pt idx="5">
                  <c:v>1298477.04</c:v>
                </c:pt>
                <c:pt idx="6">
                  <c:v>1051849.4099999999</c:v>
                </c:pt>
                <c:pt idx="7">
                  <c:v>929141.20500000007</c:v>
                </c:pt>
                <c:pt idx="8">
                  <c:v>1588168.6</c:v>
                </c:pt>
                <c:pt idx="9">
                  <c:v>2543777.3119999999</c:v>
                </c:pt>
                <c:pt idx="10">
                  <c:v>1316151.254</c:v>
                </c:pt>
                <c:pt idx="11">
                  <c:v>1694312.585</c:v>
                </c:pt>
                <c:pt idx="12">
                  <c:v>1449661.456</c:v>
                </c:pt>
                <c:pt idx="13">
                  <c:v>2063372.69</c:v>
                </c:pt>
                <c:pt idx="14">
                  <c:v>1550448.675</c:v>
                </c:pt>
                <c:pt idx="15">
                  <c:v>1734949.6302</c:v>
                </c:pt>
                <c:pt idx="16">
                  <c:v>1958988.0109999999</c:v>
                </c:pt>
                <c:pt idx="17">
                  <c:v>1415999.98</c:v>
                </c:pt>
                <c:pt idx="18">
                  <c:v>1643050.655</c:v>
                </c:pt>
                <c:pt idx="19">
                  <c:v>962576.59570000006</c:v>
                </c:pt>
                <c:pt idx="20">
                  <c:v>1650835.9716</c:v>
                </c:pt>
                <c:pt idx="21">
                  <c:v>2517355.2579000001</c:v>
                </c:pt>
                <c:pt idx="22">
                  <c:v>1370160.6255000001</c:v>
                </c:pt>
                <c:pt idx="23">
                  <c:v>1331698.3259000001</c:v>
                </c:pt>
                <c:pt idx="24">
                  <c:v>1646385.7490000001</c:v>
                </c:pt>
                <c:pt idx="25">
                  <c:v>1882060.6894</c:v>
                </c:pt>
                <c:pt idx="26">
                  <c:v>1422289.7191000001</c:v>
                </c:pt>
                <c:pt idx="27">
                  <c:v>1445765.9741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28-4C56-821A-3596BAD402E8}"/>
            </c:ext>
          </c:extLst>
        </c:ser>
        <c:ser>
          <c:idx val="1"/>
          <c:order val="1"/>
          <c:tx>
            <c:strRef>
              <c:f>'raw data'!$D$1</c:f>
              <c:strCache>
                <c:ptCount val="1"/>
                <c:pt idx="0">
                  <c:v>Validation Forecast - Mean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data'!$A$2:$A$32</c:f>
              <c:numCache>
                <c:formatCode>m/d/yyyy</c:formatCode>
                <c:ptCount val="31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</c:numCache>
            </c:numRef>
          </c:cat>
          <c:val>
            <c:numRef>
              <c:f>'raw data'!$D$2:$D$32</c:f>
              <c:numCache>
                <c:formatCode>General</c:formatCode>
                <c:ptCount val="31"/>
                <c:pt idx="18" formatCode="&quot;$&quot;#,##0">
                  <c:v>1374567.0684628361</c:v>
                </c:pt>
                <c:pt idx="19" formatCode="&quot;$&quot;#,##0">
                  <c:v>1212119.9418545461</c:v>
                </c:pt>
                <c:pt idx="20" formatCode="&quot;$&quot;#,##0">
                  <c:v>1593565.701107725</c:v>
                </c:pt>
                <c:pt idx="21" formatCode="&quot;$&quot;#,##0">
                  <c:v>2086663.2852949491</c:v>
                </c:pt>
                <c:pt idx="22" formatCode="&quot;$&quot;#,##0">
                  <c:v>1486494.7177142841</c:v>
                </c:pt>
                <c:pt idx="23" formatCode="&quot;$&quot;#,##0">
                  <c:v>1662008.369232822</c:v>
                </c:pt>
                <c:pt idx="24" formatCode="&quot;$&quot;#,##0">
                  <c:v>1613864.453656602</c:v>
                </c:pt>
                <c:pt idx="25" formatCode="&quot;$&quot;#,##0">
                  <c:v>1919361.289634421</c:v>
                </c:pt>
                <c:pt idx="26" formatCode="&quot;$&quot;#,##0">
                  <c:v>1525369.6593221619</c:v>
                </c:pt>
                <c:pt idx="27" formatCode="&quot;$&quot;#,##0">
                  <c:v>1669244.3950746111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28-4C56-821A-3596BAD402E8}"/>
            </c:ext>
          </c:extLst>
        </c:ser>
        <c:ser>
          <c:idx val="2"/>
          <c:order val="2"/>
          <c:tx>
            <c:strRef>
              <c:f>'raw data'!$G$1</c:f>
              <c:strCache>
                <c:ptCount val="1"/>
                <c:pt idx="0">
                  <c:v>New Forecast - Mean</c:v>
                </c:pt>
              </c:strCache>
            </c:strRef>
          </c:tx>
          <c:spPr>
            <a:ln w="34925" cap="rnd">
              <a:solidFill>
                <a:schemeClr val="accent6">
                  <a:lumMod val="7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data'!$A$2:$A$32</c:f>
              <c:numCache>
                <c:formatCode>m/d/yyyy</c:formatCode>
                <c:ptCount val="31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</c:numCache>
            </c:numRef>
          </c:cat>
          <c:val>
            <c:numRef>
              <c:f>'raw data'!$G$2:$G$32</c:f>
              <c:numCache>
                <c:formatCode>General</c:formatCode>
                <c:ptCount val="31"/>
                <c:pt idx="27" formatCode="&quot;$&quot;#,##0">
                  <c:v>1636278.658192947</c:v>
                </c:pt>
                <c:pt idx="28" formatCode="&quot;$&quot;#,##0">
                  <c:v>1970558.0639612561</c:v>
                </c:pt>
                <c:pt idx="29" formatCode="&quot;$&quot;#,##0">
                  <c:v>1444685.8617054061</c:v>
                </c:pt>
                <c:pt idx="30" formatCode="&quot;$&quot;#,##0">
                  <c:v>1575369.843031639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28-4C56-821A-3596BAD402E8}"/>
            </c:ext>
          </c:extLst>
        </c:ser>
        <c:ser>
          <c:idx val="3"/>
          <c:order val="3"/>
          <c:tx>
            <c:strRef>
              <c:f>'raw data'!$H$1</c:f>
              <c:strCache>
                <c:ptCount val="1"/>
                <c:pt idx="0">
                  <c:v>New Forecast - Low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data'!$A$2:$A$32</c:f>
              <c:numCache>
                <c:formatCode>m/d/yyyy</c:formatCode>
                <c:ptCount val="31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</c:numCache>
            </c:numRef>
          </c:cat>
          <c:val>
            <c:numRef>
              <c:f>'raw data'!$H$2:$H$32</c:f>
              <c:numCache>
                <c:formatCode>General</c:formatCode>
                <c:ptCount val="31"/>
                <c:pt idx="27" formatCode="&quot;$&quot;#,##0">
                  <c:v>884111.81420002924</c:v>
                </c:pt>
                <c:pt idx="28" formatCode="&quot;$&quot;#,##0">
                  <c:v>1218391.546582829</c:v>
                </c:pt>
                <c:pt idx="29" formatCode="&quot;$&quot;#,##0">
                  <c:v>685811.96274187358</c:v>
                </c:pt>
                <c:pt idx="30" formatCode="&quot;$&quot;#,##0">
                  <c:v>813920.79614273261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28-4C56-821A-3596BAD402E8}"/>
            </c:ext>
          </c:extLst>
        </c:ser>
        <c:ser>
          <c:idx val="4"/>
          <c:order val="4"/>
          <c:tx>
            <c:strRef>
              <c:f>'raw data'!$I$1</c:f>
              <c:strCache>
                <c:ptCount val="1"/>
                <c:pt idx="0">
                  <c:v>New Forecast - High</c:v>
                </c:pt>
              </c:strCache>
            </c:strRef>
          </c:tx>
          <c:spPr>
            <a:ln w="34925" cap="rnd">
              <a:solidFill>
                <a:schemeClr val="accent3">
                  <a:lumMod val="7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data'!$A$2:$A$32</c:f>
              <c:numCache>
                <c:formatCode>m/d/yyyy</c:formatCode>
                <c:ptCount val="31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</c:numCache>
            </c:numRef>
          </c:cat>
          <c:val>
            <c:numRef>
              <c:f>'raw data'!$I$2:$I$32</c:f>
              <c:numCache>
                <c:formatCode>General</c:formatCode>
                <c:ptCount val="31"/>
                <c:pt idx="27" formatCode="&quot;$&quot;#,##0">
                  <c:v>2388445.5021858639</c:v>
                </c:pt>
                <c:pt idx="28" formatCode="&quot;$&quot;#,##0">
                  <c:v>2722724.5813396838</c:v>
                </c:pt>
                <c:pt idx="29" formatCode="&quot;$&quot;#,##0">
                  <c:v>2203559.760668939</c:v>
                </c:pt>
                <c:pt idx="30" formatCode="&quot;$&quot;#,##0">
                  <c:v>2336818.8899205439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28-4C56-821A-3596BAD40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989439"/>
        <c:axId val="380747487"/>
      </c:lineChart>
      <c:dateAx>
        <c:axId val="519989439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747487"/>
        <c:crosses val="autoZero"/>
        <c:auto val="1"/>
        <c:lblOffset val="100"/>
        <c:baseTimeUnit val="months"/>
      </c:dateAx>
      <c:valAx>
        <c:axId val="38074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989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2022 Predicted Spend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'raw data'!$C$1</c:f>
              <c:strCache>
                <c:ptCount val="1"/>
                <c:pt idx="0">
                  <c:v>Actuals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data'!$A$2:$A$32</c:f>
              <c:numCache>
                <c:formatCode>m/d/yyyy</c:formatCode>
                <c:ptCount val="31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</c:numCache>
            </c:numRef>
          </c:cat>
          <c:val>
            <c:numRef>
              <c:f>'raw data'!$C$2:$C$32</c:f>
              <c:numCache>
                <c:formatCode>"$"#,##0</c:formatCode>
                <c:ptCount val="31"/>
                <c:pt idx="0">
                  <c:v>1679101.5</c:v>
                </c:pt>
                <c:pt idx="1">
                  <c:v>1994413.48</c:v>
                </c:pt>
                <c:pt idx="2">
                  <c:v>1280001.1599999999</c:v>
                </c:pt>
                <c:pt idx="3">
                  <c:v>1550345.35</c:v>
                </c:pt>
                <c:pt idx="4">
                  <c:v>2803318.18</c:v>
                </c:pt>
                <c:pt idx="5">
                  <c:v>1298477.04</c:v>
                </c:pt>
                <c:pt idx="6">
                  <c:v>1051849.4099999999</c:v>
                </c:pt>
                <c:pt idx="7">
                  <c:v>929141.20500000007</c:v>
                </c:pt>
                <c:pt idx="8">
                  <c:v>1588168.6</c:v>
                </c:pt>
                <c:pt idx="9">
                  <c:v>2543777.3119999999</c:v>
                </c:pt>
                <c:pt idx="10">
                  <c:v>1316151.254</c:v>
                </c:pt>
                <c:pt idx="11">
                  <c:v>1694312.585</c:v>
                </c:pt>
                <c:pt idx="12">
                  <c:v>1449661.456</c:v>
                </c:pt>
                <c:pt idx="13">
                  <c:v>2063372.69</c:v>
                </c:pt>
                <c:pt idx="14">
                  <c:v>1550448.675</c:v>
                </c:pt>
                <c:pt idx="15">
                  <c:v>1734949.6302</c:v>
                </c:pt>
                <c:pt idx="16">
                  <c:v>1958988.0109999999</c:v>
                </c:pt>
                <c:pt idx="17">
                  <c:v>1415999.98</c:v>
                </c:pt>
                <c:pt idx="18">
                  <c:v>1643050.655</c:v>
                </c:pt>
                <c:pt idx="19">
                  <c:v>962576.59570000006</c:v>
                </c:pt>
                <c:pt idx="20">
                  <c:v>1650835.9716</c:v>
                </c:pt>
                <c:pt idx="21">
                  <c:v>2517355.2579000001</c:v>
                </c:pt>
                <c:pt idx="22">
                  <c:v>1370160.6255000001</c:v>
                </c:pt>
                <c:pt idx="23">
                  <c:v>1331698.3259000001</c:v>
                </c:pt>
                <c:pt idx="24">
                  <c:v>1646385.7490000001</c:v>
                </c:pt>
                <c:pt idx="25">
                  <c:v>1882060.6894</c:v>
                </c:pt>
                <c:pt idx="26">
                  <c:v>1422289.7191000001</c:v>
                </c:pt>
                <c:pt idx="27">
                  <c:v>1445765.9741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28-4C56-821A-3596BAD402E8}"/>
            </c:ext>
          </c:extLst>
        </c:ser>
        <c:ser>
          <c:idx val="1"/>
          <c:order val="1"/>
          <c:tx>
            <c:strRef>
              <c:f>'raw data'!$D$1</c:f>
              <c:strCache>
                <c:ptCount val="1"/>
                <c:pt idx="0">
                  <c:v>Validation Forecast - Mean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data'!$A$2:$A$32</c:f>
              <c:numCache>
                <c:formatCode>m/d/yyyy</c:formatCode>
                <c:ptCount val="31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</c:numCache>
            </c:numRef>
          </c:cat>
          <c:val>
            <c:numRef>
              <c:f>'raw data'!$D$2:$D$32</c:f>
              <c:numCache>
                <c:formatCode>General</c:formatCode>
                <c:ptCount val="31"/>
                <c:pt idx="18" formatCode="&quot;$&quot;#,##0">
                  <c:v>1374567.0684628361</c:v>
                </c:pt>
                <c:pt idx="19" formatCode="&quot;$&quot;#,##0">
                  <c:v>1212119.9418545461</c:v>
                </c:pt>
                <c:pt idx="20" formatCode="&quot;$&quot;#,##0">
                  <c:v>1593565.701107725</c:v>
                </c:pt>
                <c:pt idx="21" formatCode="&quot;$&quot;#,##0">
                  <c:v>2086663.2852949491</c:v>
                </c:pt>
                <c:pt idx="22" formatCode="&quot;$&quot;#,##0">
                  <c:v>1486494.7177142841</c:v>
                </c:pt>
                <c:pt idx="23" formatCode="&quot;$&quot;#,##0">
                  <c:v>1662008.369232822</c:v>
                </c:pt>
                <c:pt idx="24" formatCode="&quot;$&quot;#,##0">
                  <c:v>1613864.453656602</c:v>
                </c:pt>
                <c:pt idx="25" formatCode="&quot;$&quot;#,##0">
                  <c:v>1919361.289634421</c:v>
                </c:pt>
                <c:pt idx="26" formatCode="&quot;$&quot;#,##0">
                  <c:v>1525369.6593221619</c:v>
                </c:pt>
                <c:pt idx="27" formatCode="&quot;$&quot;#,##0">
                  <c:v>1669244.3950746111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28-4C56-821A-3596BAD402E8}"/>
            </c:ext>
          </c:extLst>
        </c:ser>
        <c:ser>
          <c:idx val="2"/>
          <c:order val="2"/>
          <c:tx>
            <c:strRef>
              <c:f>'raw data'!$G$1</c:f>
              <c:strCache>
                <c:ptCount val="1"/>
                <c:pt idx="0">
                  <c:v>New Forecast - Mean</c:v>
                </c:pt>
              </c:strCache>
            </c:strRef>
          </c:tx>
          <c:spPr>
            <a:ln w="34925" cap="rnd">
              <a:solidFill>
                <a:schemeClr val="accent6">
                  <a:lumMod val="7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data'!$A$2:$A$32</c:f>
              <c:numCache>
                <c:formatCode>m/d/yyyy</c:formatCode>
                <c:ptCount val="31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</c:numCache>
            </c:numRef>
          </c:cat>
          <c:val>
            <c:numRef>
              <c:f>'raw data'!$G$2:$G$32</c:f>
              <c:numCache>
                <c:formatCode>General</c:formatCode>
                <c:ptCount val="31"/>
                <c:pt idx="27" formatCode="&quot;$&quot;#,##0">
                  <c:v>1636278.658192947</c:v>
                </c:pt>
                <c:pt idx="28" formatCode="&quot;$&quot;#,##0">
                  <c:v>1970558.0639612561</c:v>
                </c:pt>
                <c:pt idx="29" formatCode="&quot;$&quot;#,##0">
                  <c:v>1444685.8617054061</c:v>
                </c:pt>
                <c:pt idx="30" formatCode="&quot;$&quot;#,##0">
                  <c:v>1575369.843031639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28-4C56-821A-3596BAD402E8}"/>
            </c:ext>
          </c:extLst>
        </c:ser>
        <c:ser>
          <c:idx val="3"/>
          <c:order val="3"/>
          <c:tx>
            <c:strRef>
              <c:f>'raw data'!$H$1</c:f>
              <c:strCache>
                <c:ptCount val="1"/>
                <c:pt idx="0">
                  <c:v>New Forecast - Low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data'!$A$2:$A$32</c:f>
              <c:numCache>
                <c:formatCode>m/d/yyyy</c:formatCode>
                <c:ptCount val="31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</c:numCache>
            </c:numRef>
          </c:cat>
          <c:val>
            <c:numRef>
              <c:f>'raw data'!$H$2:$H$32</c:f>
              <c:numCache>
                <c:formatCode>General</c:formatCode>
                <c:ptCount val="31"/>
                <c:pt idx="27" formatCode="&quot;$&quot;#,##0">
                  <c:v>884111.81420002924</c:v>
                </c:pt>
                <c:pt idx="28" formatCode="&quot;$&quot;#,##0">
                  <c:v>1218391.546582829</c:v>
                </c:pt>
                <c:pt idx="29" formatCode="&quot;$&quot;#,##0">
                  <c:v>685811.96274187358</c:v>
                </c:pt>
                <c:pt idx="30" formatCode="&quot;$&quot;#,##0">
                  <c:v>813920.79614273261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28-4C56-821A-3596BAD402E8}"/>
            </c:ext>
          </c:extLst>
        </c:ser>
        <c:ser>
          <c:idx val="4"/>
          <c:order val="4"/>
          <c:tx>
            <c:strRef>
              <c:f>'raw data'!$I$1</c:f>
              <c:strCache>
                <c:ptCount val="1"/>
                <c:pt idx="0">
                  <c:v>New Forecast - High</c:v>
                </c:pt>
              </c:strCache>
            </c:strRef>
          </c:tx>
          <c:spPr>
            <a:ln w="34925" cap="rnd">
              <a:solidFill>
                <a:schemeClr val="accent3">
                  <a:lumMod val="7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data'!$A$2:$A$32</c:f>
              <c:numCache>
                <c:formatCode>m/d/yyyy</c:formatCode>
                <c:ptCount val="31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</c:numCache>
            </c:numRef>
          </c:cat>
          <c:val>
            <c:numRef>
              <c:f>'raw data'!$I$2:$I$32</c:f>
              <c:numCache>
                <c:formatCode>General</c:formatCode>
                <c:ptCount val="31"/>
                <c:pt idx="27" formatCode="&quot;$&quot;#,##0">
                  <c:v>2388445.5021858639</c:v>
                </c:pt>
                <c:pt idx="28" formatCode="&quot;$&quot;#,##0">
                  <c:v>2722724.5813396838</c:v>
                </c:pt>
                <c:pt idx="29" formatCode="&quot;$&quot;#,##0">
                  <c:v>2203559.760668939</c:v>
                </c:pt>
                <c:pt idx="30" formatCode="&quot;$&quot;#,##0">
                  <c:v>2336818.8899205439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28-4C56-821A-3596BAD40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989439"/>
        <c:axId val="380747487"/>
      </c:lineChart>
      <c:dateAx>
        <c:axId val="519989439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747487"/>
        <c:crosses val="autoZero"/>
        <c:auto val="1"/>
        <c:lblOffset val="100"/>
        <c:baseTimeUnit val="months"/>
      </c:dateAx>
      <c:valAx>
        <c:axId val="38074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989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2023 Predicted Spend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'raw data'!$C$1</c:f>
              <c:strCache>
                <c:ptCount val="1"/>
                <c:pt idx="0">
                  <c:v>Actuals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data'!$A$2:$A$44</c:f>
              <c:numCache>
                <c:formatCode>m/d/yyyy</c:formatCode>
                <c:ptCount val="43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  <c:pt idx="31">
                  <c:v>44957</c:v>
                </c:pt>
                <c:pt idx="32">
                  <c:v>44985</c:v>
                </c:pt>
                <c:pt idx="33">
                  <c:v>45016</c:v>
                </c:pt>
                <c:pt idx="34">
                  <c:v>45046</c:v>
                </c:pt>
                <c:pt idx="35">
                  <c:v>45077</c:v>
                </c:pt>
                <c:pt idx="36">
                  <c:v>45107</c:v>
                </c:pt>
                <c:pt idx="37">
                  <c:v>45138</c:v>
                </c:pt>
                <c:pt idx="38">
                  <c:v>45169</c:v>
                </c:pt>
                <c:pt idx="39">
                  <c:v>45199</c:v>
                </c:pt>
                <c:pt idx="40">
                  <c:v>45230</c:v>
                </c:pt>
                <c:pt idx="41">
                  <c:v>45260</c:v>
                </c:pt>
                <c:pt idx="42">
                  <c:v>45291</c:v>
                </c:pt>
              </c:numCache>
            </c:numRef>
          </c:cat>
          <c:val>
            <c:numRef>
              <c:f>'raw data'!$C$2:$C$44</c:f>
              <c:numCache>
                <c:formatCode>"$"#,##0</c:formatCode>
                <c:ptCount val="43"/>
                <c:pt idx="0">
                  <c:v>1679101.5</c:v>
                </c:pt>
                <c:pt idx="1">
                  <c:v>1994413.48</c:v>
                </c:pt>
                <c:pt idx="2">
                  <c:v>1280001.1599999999</c:v>
                </c:pt>
                <c:pt idx="3">
                  <c:v>1550345.35</c:v>
                </c:pt>
                <c:pt idx="4">
                  <c:v>2803318.18</c:v>
                </c:pt>
                <c:pt idx="5">
                  <c:v>1298477.04</c:v>
                </c:pt>
                <c:pt idx="6">
                  <c:v>1051849.4099999999</c:v>
                </c:pt>
                <c:pt idx="7">
                  <c:v>929141.20500000007</c:v>
                </c:pt>
                <c:pt idx="8">
                  <c:v>1588168.6</c:v>
                </c:pt>
                <c:pt idx="9">
                  <c:v>2543777.3119999999</c:v>
                </c:pt>
                <c:pt idx="10">
                  <c:v>1316151.254</c:v>
                </c:pt>
                <c:pt idx="11">
                  <c:v>1694312.585</c:v>
                </c:pt>
                <c:pt idx="12">
                  <c:v>1449661.456</c:v>
                </c:pt>
                <c:pt idx="13">
                  <c:v>2063372.69</c:v>
                </c:pt>
                <c:pt idx="14">
                  <c:v>1550448.675</c:v>
                </c:pt>
                <c:pt idx="15">
                  <c:v>1734949.6302</c:v>
                </c:pt>
                <c:pt idx="16">
                  <c:v>1958988.0109999999</c:v>
                </c:pt>
                <c:pt idx="17">
                  <c:v>1415999.98</c:v>
                </c:pt>
                <c:pt idx="18">
                  <c:v>1643050.655</c:v>
                </c:pt>
                <c:pt idx="19">
                  <c:v>962576.59570000006</c:v>
                </c:pt>
                <c:pt idx="20">
                  <c:v>1650835.9716</c:v>
                </c:pt>
                <c:pt idx="21">
                  <c:v>2517355.2579000001</c:v>
                </c:pt>
                <c:pt idx="22">
                  <c:v>1370160.6255000001</c:v>
                </c:pt>
                <c:pt idx="23">
                  <c:v>1331698.3259000001</c:v>
                </c:pt>
                <c:pt idx="24">
                  <c:v>1646385.7490000001</c:v>
                </c:pt>
                <c:pt idx="25">
                  <c:v>1882060.6894</c:v>
                </c:pt>
                <c:pt idx="26">
                  <c:v>1422289.7191000001</c:v>
                </c:pt>
                <c:pt idx="27">
                  <c:v>1445765.9741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EB-4B1E-B175-C0424E0D2264}"/>
            </c:ext>
          </c:extLst>
        </c:ser>
        <c:ser>
          <c:idx val="1"/>
          <c:order val="1"/>
          <c:tx>
            <c:strRef>
              <c:f>'raw data'!$D$1</c:f>
              <c:strCache>
                <c:ptCount val="1"/>
                <c:pt idx="0">
                  <c:v>Validation Forecast - Mean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data'!$A$2:$A$44</c:f>
              <c:numCache>
                <c:formatCode>m/d/yyyy</c:formatCode>
                <c:ptCount val="43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  <c:pt idx="31">
                  <c:v>44957</c:v>
                </c:pt>
                <c:pt idx="32">
                  <c:v>44985</c:v>
                </c:pt>
                <c:pt idx="33">
                  <c:v>45016</c:v>
                </c:pt>
                <c:pt idx="34">
                  <c:v>45046</c:v>
                </c:pt>
                <c:pt idx="35">
                  <c:v>45077</c:v>
                </c:pt>
                <c:pt idx="36">
                  <c:v>45107</c:v>
                </c:pt>
                <c:pt idx="37">
                  <c:v>45138</c:v>
                </c:pt>
                <c:pt idx="38">
                  <c:v>45169</c:v>
                </c:pt>
                <c:pt idx="39">
                  <c:v>45199</c:v>
                </c:pt>
                <c:pt idx="40">
                  <c:v>45230</c:v>
                </c:pt>
                <c:pt idx="41">
                  <c:v>45260</c:v>
                </c:pt>
                <c:pt idx="42">
                  <c:v>45291</c:v>
                </c:pt>
              </c:numCache>
            </c:numRef>
          </c:cat>
          <c:val>
            <c:numRef>
              <c:f>'raw data'!$D$2:$D$44</c:f>
              <c:numCache>
                <c:formatCode>"$"#,##0</c:formatCode>
                <c:ptCount val="43"/>
                <c:pt idx="18">
                  <c:v>1374567.0684628361</c:v>
                </c:pt>
                <c:pt idx="19">
                  <c:v>1212119.9418545461</c:v>
                </c:pt>
                <c:pt idx="20">
                  <c:v>1593565.701107725</c:v>
                </c:pt>
                <c:pt idx="21">
                  <c:v>2086663.2852949491</c:v>
                </c:pt>
                <c:pt idx="22">
                  <c:v>1486494.7177142841</c:v>
                </c:pt>
                <c:pt idx="23">
                  <c:v>1662008.369232822</c:v>
                </c:pt>
                <c:pt idx="24">
                  <c:v>1613864.453656602</c:v>
                </c:pt>
                <c:pt idx="25">
                  <c:v>1919361.289634421</c:v>
                </c:pt>
                <c:pt idx="26">
                  <c:v>1525369.6593221619</c:v>
                </c:pt>
                <c:pt idx="27">
                  <c:v>1669244.3950746111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EB-4B1E-B175-C0424E0D2264}"/>
            </c:ext>
          </c:extLst>
        </c:ser>
        <c:ser>
          <c:idx val="2"/>
          <c:order val="2"/>
          <c:tx>
            <c:strRef>
              <c:f>'raw data'!$G$1</c:f>
              <c:strCache>
                <c:ptCount val="1"/>
                <c:pt idx="0">
                  <c:v>New Forecast - Mean</c:v>
                </c:pt>
              </c:strCache>
            </c:strRef>
          </c:tx>
          <c:spPr>
            <a:ln w="34925" cap="rnd">
              <a:solidFill>
                <a:schemeClr val="accent6">
                  <a:lumMod val="7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data'!$A$2:$A$44</c:f>
              <c:numCache>
                <c:formatCode>m/d/yyyy</c:formatCode>
                <c:ptCount val="43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  <c:pt idx="31">
                  <c:v>44957</c:v>
                </c:pt>
                <c:pt idx="32">
                  <c:v>44985</c:v>
                </c:pt>
                <c:pt idx="33">
                  <c:v>45016</c:v>
                </c:pt>
                <c:pt idx="34">
                  <c:v>45046</c:v>
                </c:pt>
                <c:pt idx="35">
                  <c:v>45077</c:v>
                </c:pt>
                <c:pt idx="36">
                  <c:v>45107</c:v>
                </c:pt>
                <c:pt idx="37">
                  <c:v>45138</c:v>
                </c:pt>
                <c:pt idx="38">
                  <c:v>45169</c:v>
                </c:pt>
                <c:pt idx="39">
                  <c:v>45199</c:v>
                </c:pt>
                <c:pt idx="40">
                  <c:v>45230</c:v>
                </c:pt>
                <c:pt idx="41">
                  <c:v>45260</c:v>
                </c:pt>
                <c:pt idx="42">
                  <c:v>45291</c:v>
                </c:pt>
              </c:numCache>
            </c:numRef>
          </c:cat>
          <c:val>
            <c:numRef>
              <c:f>'raw data'!$G$2:$G$44</c:f>
              <c:numCache>
                <c:formatCode>"$"#,##0</c:formatCode>
                <c:ptCount val="43"/>
                <c:pt idx="27">
                  <c:v>1636278.658192947</c:v>
                </c:pt>
                <c:pt idx="28">
                  <c:v>1970558.0639612561</c:v>
                </c:pt>
                <c:pt idx="29">
                  <c:v>1444685.8617054061</c:v>
                </c:pt>
                <c:pt idx="30">
                  <c:v>1575369.843031639</c:v>
                </c:pt>
                <c:pt idx="31">
                  <c:v>1136357.345441411</c:v>
                </c:pt>
                <c:pt idx="32">
                  <c:v>1639558.4673443739</c:v>
                </c:pt>
                <c:pt idx="33">
                  <c:v>2247633.1732961689</c:v>
                </c:pt>
                <c:pt idx="34">
                  <c:v>1439436.2832486669</c:v>
                </c:pt>
                <c:pt idx="35">
                  <c:v>1448248.500730257</c:v>
                </c:pt>
                <c:pt idx="36">
                  <c:v>1617519.815156301</c:v>
                </c:pt>
                <c:pt idx="37">
                  <c:v>1819066.792535085</c:v>
                </c:pt>
                <c:pt idx="38">
                  <c:v>1493049.567904464</c:v>
                </c:pt>
                <c:pt idx="39">
                  <c:v>1522351.6946363261</c:v>
                </c:pt>
                <c:pt idx="40">
                  <c:v>1870630.615424562</c:v>
                </c:pt>
                <c:pt idx="41">
                  <c:v>1484886.3604637971</c:v>
                </c:pt>
                <c:pt idx="42">
                  <c:v>1591213.288616671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EB-4B1E-B175-C0424E0D2264}"/>
            </c:ext>
          </c:extLst>
        </c:ser>
        <c:ser>
          <c:idx val="3"/>
          <c:order val="3"/>
          <c:tx>
            <c:strRef>
              <c:f>'raw data'!$H$1</c:f>
              <c:strCache>
                <c:ptCount val="1"/>
                <c:pt idx="0">
                  <c:v>New Forecast - Low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data'!$A$2:$A$44</c:f>
              <c:numCache>
                <c:formatCode>m/d/yyyy</c:formatCode>
                <c:ptCount val="43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  <c:pt idx="31">
                  <c:v>44957</c:v>
                </c:pt>
                <c:pt idx="32">
                  <c:v>44985</c:v>
                </c:pt>
                <c:pt idx="33">
                  <c:v>45016</c:v>
                </c:pt>
                <c:pt idx="34">
                  <c:v>45046</c:v>
                </c:pt>
                <c:pt idx="35">
                  <c:v>45077</c:v>
                </c:pt>
                <c:pt idx="36">
                  <c:v>45107</c:v>
                </c:pt>
                <c:pt idx="37">
                  <c:v>45138</c:v>
                </c:pt>
                <c:pt idx="38">
                  <c:v>45169</c:v>
                </c:pt>
                <c:pt idx="39">
                  <c:v>45199</c:v>
                </c:pt>
                <c:pt idx="40">
                  <c:v>45230</c:v>
                </c:pt>
                <c:pt idx="41">
                  <c:v>45260</c:v>
                </c:pt>
                <c:pt idx="42">
                  <c:v>45291</c:v>
                </c:pt>
              </c:numCache>
            </c:numRef>
          </c:cat>
          <c:val>
            <c:numRef>
              <c:f>'raw data'!$H$2:$H$44</c:f>
              <c:numCache>
                <c:formatCode>"$"#,##0</c:formatCode>
                <c:ptCount val="43"/>
                <c:pt idx="27">
                  <c:v>884111.81420002924</c:v>
                </c:pt>
                <c:pt idx="28">
                  <c:v>1218391.546582829</c:v>
                </c:pt>
                <c:pt idx="29">
                  <c:v>685811.96274187358</c:v>
                </c:pt>
                <c:pt idx="30">
                  <c:v>813920.79614273261</c:v>
                </c:pt>
                <c:pt idx="31">
                  <c:v>370855.45178009191</c:v>
                </c:pt>
                <c:pt idx="32">
                  <c:v>872820.81968128472</c:v>
                </c:pt>
                <c:pt idx="33">
                  <c:v>1478379.528086103</c:v>
                </c:pt>
                <c:pt idx="34">
                  <c:v>669628.1388177413</c:v>
                </c:pt>
                <c:pt idx="35">
                  <c:v>676832.34183228761</c:v>
                </c:pt>
                <c:pt idx="36">
                  <c:v>845909.48084442201</c:v>
                </c:pt>
                <c:pt idx="37">
                  <c:v>1046392.914354845</c:v>
                </c:pt>
                <c:pt idx="38">
                  <c:v>720309.27737537737</c:v>
                </c:pt>
                <c:pt idx="39">
                  <c:v>748882.9564164615</c:v>
                </c:pt>
                <c:pt idx="40">
                  <c:v>980632.20537226391</c:v>
                </c:pt>
                <c:pt idx="41">
                  <c:v>590550.65071846812</c:v>
                </c:pt>
                <c:pt idx="42">
                  <c:v>696115.30568574602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EB-4B1E-B175-C0424E0D2264}"/>
            </c:ext>
          </c:extLst>
        </c:ser>
        <c:ser>
          <c:idx val="4"/>
          <c:order val="4"/>
          <c:tx>
            <c:strRef>
              <c:f>'raw data'!$I$1</c:f>
              <c:strCache>
                <c:ptCount val="1"/>
                <c:pt idx="0">
                  <c:v>New Forecast - High</c:v>
                </c:pt>
              </c:strCache>
            </c:strRef>
          </c:tx>
          <c:spPr>
            <a:ln w="34925" cap="rnd">
              <a:solidFill>
                <a:schemeClr val="accent3">
                  <a:lumMod val="7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'raw data'!$A$2:$A$44</c:f>
              <c:numCache>
                <c:formatCode>m/d/yyyy</c:formatCode>
                <c:ptCount val="43"/>
                <c:pt idx="0">
                  <c:v>44012</c:v>
                </c:pt>
                <c:pt idx="1">
                  <c:v>44043</c:v>
                </c:pt>
                <c:pt idx="2">
                  <c:v>44074</c:v>
                </c:pt>
                <c:pt idx="3">
                  <c:v>44104</c:v>
                </c:pt>
                <c:pt idx="4">
                  <c:v>44135</c:v>
                </c:pt>
                <c:pt idx="5">
                  <c:v>44165</c:v>
                </c:pt>
                <c:pt idx="6">
                  <c:v>44196</c:v>
                </c:pt>
                <c:pt idx="7">
                  <c:v>44227</c:v>
                </c:pt>
                <c:pt idx="8">
                  <c:v>44255</c:v>
                </c:pt>
                <c:pt idx="9">
                  <c:v>44286</c:v>
                </c:pt>
                <c:pt idx="10">
                  <c:v>44316</c:v>
                </c:pt>
                <c:pt idx="11">
                  <c:v>44347</c:v>
                </c:pt>
                <c:pt idx="12">
                  <c:v>44377</c:v>
                </c:pt>
                <c:pt idx="13">
                  <c:v>44408</c:v>
                </c:pt>
                <c:pt idx="14">
                  <c:v>44439</c:v>
                </c:pt>
                <c:pt idx="15">
                  <c:v>44469</c:v>
                </c:pt>
                <c:pt idx="16">
                  <c:v>44500</c:v>
                </c:pt>
                <c:pt idx="17">
                  <c:v>44530</c:v>
                </c:pt>
                <c:pt idx="18">
                  <c:v>44561</c:v>
                </c:pt>
                <c:pt idx="19">
                  <c:v>44592</c:v>
                </c:pt>
                <c:pt idx="20">
                  <c:v>44620</c:v>
                </c:pt>
                <c:pt idx="21">
                  <c:v>44651</c:v>
                </c:pt>
                <c:pt idx="22">
                  <c:v>44681</c:v>
                </c:pt>
                <c:pt idx="23">
                  <c:v>44712</c:v>
                </c:pt>
                <c:pt idx="24">
                  <c:v>44742</c:v>
                </c:pt>
                <c:pt idx="25">
                  <c:v>44773</c:v>
                </c:pt>
                <c:pt idx="26">
                  <c:v>44804</c:v>
                </c:pt>
                <c:pt idx="27">
                  <c:v>44834</c:v>
                </c:pt>
                <c:pt idx="28">
                  <c:v>44865</c:v>
                </c:pt>
                <c:pt idx="29">
                  <c:v>44895</c:v>
                </c:pt>
                <c:pt idx="30">
                  <c:v>44926</c:v>
                </c:pt>
                <c:pt idx="31">
                  <c:v>44957</c:v>
                </c:pt>
                <c:pt idx="32">
                  <c:v>44985</c:v>
                </c:pt>
                <c:pt idx="33">
                  <c:v>45016</c:v>
                </c:pt>
                <c:pt idx="34">
                  <c:v>45046</c:v>
                </c:pt>
                <c:pt idx="35">
                  <c:v>45077</c:v>
                </c:pt>
                <c:pt idx="36">
                  <c:v>45107</c:v>
                </c:pt>
                <c:pt idx="37">
                  <c:v>45138</c:v>
                </c:pt>
                <c:pt idx="38">
                  <c:v>45169</c:v>
                </c:pt>
                <c:pt idx="39">
                  <c:v>45199</c:v>
                </c:pt>
                <c:pt idx="40">
                  <c:v>45230</c:v>
                </c:pt>
                <c:pt idx="41">
                  <c:v>45260</c:v>
                </c:pt>
                <c:pt idx="42">
                  <c:v>45291</c:v>
                </c:pt>
              </c:numCache>
            </c:numRef>
          </c:cat>
          <c:val>
            <c:numRef>
              <c:f>'raw data'!$I$2:$I$44</c:f>
              <c:numCache>
                <c:formatCode>"$"#,##0</c:formatCode>
                <c:ptCount val="43"/>
                <c:pt idx="27">
                  <c:v>2388445.5021858639</c:v>
                </c:pt>
                <c:pt idx="28">
                  <c:v>2722724.5813396838</c:v>
                </c:pt>
                <c:pt idx="29">
                  <c:v>2203559.760668939</c:v>
                </c:pt>
                <c:pt idx="30">
                  <c:v>2336818.8899205439</c:v>
                </c:pt>
                <c:pt idx="31">
                  <c:v>1901859.239102731</c:v>
                </c:pt>
                <c:pt idx="32">
                  <c:v>2406296.1150074638</c:v>
                </c:pt>
                <c:pt idx="33">
                  <c:v>3016886.8185062362</c:v>
                </c:pt>
                <c:pt idx="34">
                  <c:v>2209244.4276795932</c:v>
                </c:pt>
                <c:pt idx="35">
                  <c:v>2219664.6596282269</c:v>
                </c:pt>
                <c:pt idx="36">
                  <c:v>2389130.1494681789</c:v>
                </c:pt>
                <c:pt idx="37">
                  <c:v>2591740.670715325</c:v>
                </c:pt>
                <c:pt idx="38">
                  <c:v>2265789.8584335502</c:v>
                </c:pt>
                <c:pt idx="39">
                  <c:v>2295820.43285619</c:v>
                </c:pt>
                <c:pt idx="40">
                  <c:v>2760629.0254768599</c:v>
                </c:pt>
                <c:pt idx="41">
                  <c:v>2379222.070209126</c:v>
                </c:pt>
                <c:pt idx="42">
                  <c:v>2486311.271547596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EB-4B1E-B175-C0424E0D2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989439"/>
        <c:axId val="380747487"/>
      </c:lineChart>
      <c:dateAx>
        <c:axId val="519989439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747487"/>
        <c:crosses val="autoZero"/>
        <c:auto val="1"/>
        <c:lblOffset val="100"/>
        <c:baseTimeUnit val="months"/>
      </c:dateAx>
      <c:valAx>
        <c:axId val="38074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989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5E7AA473-D82F-4EFF-9DF7-AE6D83C51288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1E12F1F0-FE2D-4C1C-B320-8CB9BE735F0F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2CF1B96C-10FD-4EBC-9029-9652B7535D02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4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14878474-CC00-4A95-9D50-A41C12D1EEC4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6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7F38C8B4-7FBB-408F-BDB9-F0496874AFB2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7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2BB8EE20-A5E2-47D3-8F6D-A2BA7AB2E093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3382CF99-132F-413F-B7EF-71A5C33F2ED6}" type="datetime1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5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1F17AE06-98E0-4D9F-A059-92C3548821BB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FFBA00CA-3DDC-4705-B840-978EF5EA0707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FC366D49-0BBA-4C5A-AD96-6448CA63451A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4F4EB293-A316-472D-A8B4-6947CF1A12B7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6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86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7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eb of dots connected">
            <a:extLst>
              <a:ext uri="{FF2B5EF4-FFF2-40B4-BE49-F238E27FC236}">
                <a16:creationId xmlns:a16="http://schemas.microsoft.com/office/drawing/2014/main" id="{897958C4-4E08-A9D4-6985-82FDE48A1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l="19709" r="756" b="1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D8F968-2C7F-CBD3-ADCD-7C7F81BB3356}"/>
              </a:ext>
            </a:extLst>
          </p:cNvPr>
          <p:cNvSpPr/>
          <p:nvPr/>
        </p:nvSpPr>
        <p:spPr>
          <a:xfrm>
            <a:off x="683728" y="1578819"/>
            <a:ext cx="10821496" cy="2059045"/>
          </a:xfrm>
          <a:prstGeom prst="rect">
            <a:avLst/>
          </a:prstGeom>
          <a:solidFill>
            <a:srgbClr val="989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SARIMA Forecast</a:t>
            </a:r>
          </a:p>
        </p:txBody>
      </p:sp>
    </p:spTree>
    <p:extLst>
      <p:ext uri="{BB962C8B-B14F-4D97-AF65-F5344CB8AC3E}">
        <p14:creationId xmlns:p14="http://schemas.microsoft.com/office/powerpoint/2010/main" val="123044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2120041" y="1069472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E81238-E67A-65F4-2229-84B681F6747B}"/>
              </a:ext>
            </a:extLst>
          </p:cNvPr>
          <p:cNvSpPr/>
          <p:nvPr/>
        </p:nvSpPr>
        <p:spPr>
          <a:xfrm>
            <a:off x="7664524" y="1054773"/>
            <a:ext cx="2514142" cy="251414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07C49-1D91-BA61-A59D-190B5AF50EE8}"/>
              </a:ext>
            </a:extLst>
          </p:cNvPr>
          <p:cNvGrpSpPr/>
          <p:nvPr/>
        </p:nvGrpSpPr>
        <p:grpSpPr>
          <a:xfrm>
            <a:off x="2689979" y="1589976"/>
            <a:ext cx="1746554" cy="1446550"/>
            <a:chOff x="1214028" y="1220754"/>
            <a:chExt cx="1746554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459E0-B95B-CD49-CE23-00DB86FC67D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8B3ED-6183-1EFB-DB6D-59B45DB4F2EA}"/>
                </a:ext>
              </a:extLst>
            </p:cNvPr>
            <p:cNvSpPr txBox="1"/>
            <p:nvPr/>
          </p:nvSpPr>
          <p:spPr>
            <a:xfrm>
              <a:off x="1565041" y="1722288"/>
              <a:ext cx="139554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Why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74ABAA-DBE2-4EC8-B6CC-C40DD37BCC0A}"/>
              </a:ext>
            </a:extLst>
          </p:cNvPr>
          <p:cNvGrpSpPr/>
          <p:nvPr/>
        </p:nvGrpSpPr>
        <p:grpSpPr>
          <a:xfrm>
            <a:off x="8230860" y="1572900"/>
            <a:ext cx="1751338" cy="1446550"/>
            <a:chOff x="6736499" y="1220754"/>
            <a:chExt cx="1751338" cy="14465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3619F-475B-9F48-8462-68A903B4D049}"/>
                </a:ext>
              </a:extLst>
            </p:cNvPr>
            <p:cNvSpPr txBox="1"/>
            <p:nvPr/>
          </p:nvSpPr>
          <p:spPr>
            <a:xfrm>
              <a:off x="6736499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A04DE6-469E-C5B2-86BC-3B159A019C17}"/>
                </a:ext>
              </a:extLst>
            </p:cNvPr>
            <p:cNvSpPr txBox="1"/>
            <p:nvPr/>
          </p:nvSpPr>
          <p:spPr>
            <a:xfrm>
              <a:off x="7260472" y="1722287"/>
              <a:ext cx="12273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How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3365CE2-6BFE-07BB-8152-33235FB4F64A}"/>
              </a:ext>
            </a:extLst>
          </p:cNvPr>
          <p:cNvSpPr/>
          <p:nvPr/>
        </p:nvSpPr>
        <p:spPr>
          <a:xfrm>
            <a:off x="4891963" y="757371"/>
            <a:ext cx="2514142" cy="251414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523563-8A5E-DE7E-717D-C7BC2A681960}"/>
              </a:ext>
            </a:extLst>
          </p:cNvPr>
          <p:cNvGrpSpPr/>
          <p:nvPr/>
        </p:nvGrpSpPr>
        <p:grpSpPr>
          <a:xfrm>
            <a:off x="5285650" y="1291167"/>
            <a:ext cx="1860217" cy="1446550"/>
            <a:chOff x="4036839" y="1004490"/>
            <a:chExt cx="1860217" cy="14465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0C6D81-C477-8195-BA9C-BB6A235C360F}"/>
                </a:ext>
              </a:extLst>
            </p:cNvPr>
            <p:cNvSpPr txBox="1"/>
            <p:nvPr/>
          </p:nvSpPr>
          <p:spPr>
            <a:xfrm>
              <a:off x="4036839" y="1004490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93993-5AAC-D73E-EABF-73F7709915C5}"/>
                </a:ext>
              </a:extLst>
            </p:cNvPr>
            <p:cNvSpPr txBox="1"/>
            <p:nvPr/>
          </p:nvSpPr>
          <p:spPr>
            <a:xfrm>
              <a:off x="4530575" y="1522233"/>
              <a:ext cx="136648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What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A9238C1-9452-72B1-467E-005D92778D4D}"/>
              </a:ext>
            </a:extLst>
          </p:cNvPr>
          <p:cNvSpPr/>
          <p:nvPr/>
        </p:nvSpPr>
        <p:spPr>
          <a:xfrm flipH="1">
            <a:off x="7236612" y="629016"/>
            <a:ext cx="3316954" cy="176423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9973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423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1226" y="1802919"/>
                  <a:pt x="459973" y="1655282"/>
                </a:cubicBezTo>
                <a:cubicBezTo>
                  <a:pt x="459973" y="1044055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539704F-536B-1212-46A0-EB0062F1AE5B}"/>
              </a:ext>
            </a:extLst>
          </p:cNvPr>
          <p:cNvSpPr/>
          <p:nvPr/>
        </p:nvSpPr>
        <p:spPr>
          <a:xfrm rot="10800000" flipH="1">
            <a:off x="4446120" y="1950204"/>
            <a:ext cx="3316954" cy="176423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7979" h="176423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06979" y="1802919"/>
                  <a:pt x="455726" y="1655282"/>
                </a:cubicBezTo>
                <a:cubicBezTo>
                  <a:pt x="455726" y="1044055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close/>
              </a:path>
            </a:pathLst>
          </a:custGeom>
          <a:solidFill>
            <a:srgbClr val="EBA000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BC5E67-F9D6-8722-FC4C-27AC46E252E5}"/>
              </a:ext>
            </a:extLst>
          </p:cNvPr>
          <p:cNvSpPr/>
          <p:nvPr/>
        </p:nvSpPr>
        <p:spPr>
          <a:xfrm flipH="1">
            <a:off x="1659618" y="629016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AD5BC0-6D25-8196-F85A-B872B485C15F}"/>
              </a:ext>
            </a:extLst>
          </p:cNvPr>
          <p:cNvSpPr/>
          <p:nvPr/>
        </p:nvSpPr>
        <p:spPr>
          <a:xfrm>
            <a:off x="7664524" y="3645652"/>
            <a:ext cx="2514145" cy="742648"/>
          </a:xfrm>
          <a:prstGeom prst="ellipse">
            <a:avLst/>
          </a:prstGeom>
          <a:gradFill flip="none" rotWithShape="1">
            <a:gsLst>
              <a:gs pos="1400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A7788C-BEFC-0C0E-8624-B237E52A4B5B}"/>
              </a:ext>
            </a:extLst>
          </p:cNvPr>
          <p:cNvSpPr/>
          <p:nvPr/>
        </p:nvSpPr>
        <p:spPr>
          <a:xfrm>
            <a:off x="4852998" y="3645652"/>
            <a:ext cx="2514145" cy="742648"/>
          </a:xfrm>
          <a:prstGeom prst="ellipse">
            <a:avLst/>
          </a:prstGeom>
          <a:gradFill flip="none" rotWithShape="1">
            <a:gsLst>
              <a:gs pos="1400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F3178D-298C-A37E-5B5B-032F293B92C7}"/>
              </a:ext>
            </a:extLst>
          </p:cNvPr>
          <p:cNvSpPr/>
          <p:nvPr/>
        </p:nvSpPr>
        <p:spPr>
          <a:xfrm>
            <a:off x="2124222" y="3645652"/>
            <a:ext cx="2514145" cy="742648"/>
          </a:xfrm>
          <a:prstGeom prst="ellipse">
            <a:avLst/>
          </a:prstGeom>
          <a:gradFill flip="none" rotWithShape="1">
            <a:gsLst>
              <a:gs pos="1400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8021EC-5372-1B2C-7BB7-4A5431823336}"/>
              </a:ext>
            </a:extLst>
          </p:cNvPr>
          <p:cNvGrpSpPr/>
          <p:nvPr/>
        </p:nvGrpSpPr>
        <p:grpSpPr>
          <a:xfrm>
            <a:off x="7664520" y="4425261"/>
            <a:ext cx="2514146" cy="1187831"/>
            <a:chOff x="9065482" y="4233246"/>
            <a:chExt cx="2514146" cy="11878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68811A-FB0F-E4B4-8A49-D726B6B073A2}"/>
                </a:ext>
              </a:extLst>
            </p:cNvPr>
            <p:cNvSpPr txBox="1"/>
            <p:nvPr/>
          </p:nvSpPr>
          <p:spPr>
            <a:xfrm>
              <a:off x="9065483" y="4233246"/>
              <a:ext cx="2514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2"/>
                  </a:solidFill>
                </a:rPr>
                <a:t>How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6AC7B-A59F-FCA0-3192-1A11C1F61B4E}"/>
                </a:ext>
              </a:extLst>
            </p:cNvPr>
            <p:cNvSpPr txBox="1"/>
            <p:nvPr/>
          </p:nvSpPr>
          <p:spPr>
            <a:xfrm>
              <a:off x="9065482" y="4774746"/>
              <a:ext cx="2514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How well does our classifier perform?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DFC4AA-6AE4-2EBF-BD69-DE4A2DE2C103}"/>
              </a:ext>
            </a:extLst>
          </p:cNvPr>
          <p:cNvGrpSpPr/>
          <p:nvPr/>
        </p:nvGrpSpPr>
        <p:grpSpPr>
          <a:xfrm>
            <a:off x="4847524" y="4412534"/>
            <a:ext cx="2514146" cy="2031555"/>
            <a:chOff x="9065482" y="4220519"/>
            <a:chExt cx="2514146" cy="203155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EA81C3-3059-541A-D2DD-7683256F03FA}"/>
                </a:ext>
              </a:extLst>
            </p:cNvPr>
            <p:cNvSpPr txBox="1"/>
            <p:nvPr/>
          </p:nvSpPr>
          <p:spPr>
            <a:xfrm>
              <a:off x="9065483" y="4220519"/>
              <a:ext cx="2514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</a:rPr>
                <a:t>What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685A9B-29D9-5CB7-E873-E7B54F8F6D55}"/>
                </a:ext>
              </a:extLst>
            </p:cNvPr>
            <p:cNvSpPr txBox="1"/>
            <p:nvPr/>
          </p:nvSpPr>
          <p:spPr>
            <a:xfrm>
              <a:off x="9065482" y="4774746"/>
              <a:ext cx="25141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What insights did we find when exploring the official data?</a:t>
              </a:r>
            </a:p>
            <a:p>
              <a:pPr algn="ctr"/>
              <a:r>
                <a:rPr lang="en-US" dirty="0"/>
                <a:t>What steps were taken to ensure clean data?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9F4A74-0B10-4B16-2812-8C23365E5A15}"/>
              </a:ext>
            </a:extLst>
          </p:cNvPr>
          <p:cNvGrpSpPr/>
          <p:nvPr/>
        </p:nvGrpSpPr>
        <p:grpSpPr>
          <a:xfrm>
            <a:off x="2120039" y="4425261"/>
            <a:ext cx="2514146" cy="1524485"/>
            <a:chOff x="9065482" y="4233246"/>
            <a:chExt cx="2514146" cy="152448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7DA873-5A71-BD43-ABD8-A9E7B0C84C9D}"/>
                </a:ext>
              </a:extLst>
            </p:cNvPr>
            <p:cNvSpPr txBox="1"/>
            <p:nvPr/>
          </p:nvSpPr>
          <p:spPr>
            <a:xfrm>
              <a:off x="9065483" y="4233246"/>
              <a:ext cx="2514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Why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8F2FCB-F870-902A-8663-3B5268596A4E}"/>
                </a:ext>
              </a:extLst>
            </p:cNvPr>
            <p:cNvSpPr txBox="1"/>
            <p:nvPr/>
          </p:nvSpPr>
          <p:spPr>
            <a:xfrm>
              <a:off x="9065482" y="4834401"/>
              <a:ext cx="25141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What are the results?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63C89BF-9874-E3DB-CD1A-B55978F7A98E}"/>
              </a:ext>
            </a:extLst>
          </p:cNvPr>
          <p:cNvSpPr txBox="1"/>
          <p:nvPr/>
        </p:nvSpPr>
        <p:spPr>
          <a:xfrm>
            <a:off x="21238" y="-41221"/>
            <a:ext cx="4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AC8"/>
                </a:solidFill>
              </a:rPr>
              <a:t>Contract Classifier</a:t>
            </a:r>
          </a:p>
        </p:txBody>
      </p:sp>
    </p:spTree>
    <p:extLst>
      <p:ext uri="{BB962C8B-B14F-4D97-AF65-F5344CB8AC3E}">
        <p14:creationId xmlns:p14="http://schemas.microsoft.com/office/powerpoint/2010/main" val="22259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07C49-1D91-BA61-A59D-190B5AF50EE8}"/>
              </a:ext>
            </a:extLst>
          </p:cNvPr>
          <p:cNvGrpSpPr/>
          <p:nvPr/>
        </p:nvGrpSpPr>
        <p:grpSpPr>
          <a:xfrm>
            <a:off x="88214" y="-57740"/>
            <a:ext cx="1825252" cy="1446550"/>
            <a:chOff x="1214028" y="1220754"/>
            <a:chExt cx="1825252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459E0-B95B-CD49-CE23-00DB86FC67D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8B3ED-6183-1EFB-DB6D-59B45DB4F2EA}"/>
                </a:ext>
              </a:extLst>
            </p:cNvPr>
            <p:cNvSpPr txBox="1"/>
            <p:nvPr/>
          </p:nvSpPr>
          <p:spPr>
            <a:xfrm>
              <a:off x="1649707" y="1629955"/>
              <a:ext cx="138957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Exploration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&amp; Cleaning</a:t>
              </a: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BC5E67-F9D6-8722-FC4C-27AC46E252E5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rgbClr val="EBA000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51247" y="28295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insights did we find when exploring the official data?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B738B-7172-F9BB-4AF4-F061A5EEA3E6}"/>
              </a:ext>
            </a:extLst>
          </p:cNvPr>
          <p:cNvSpPr txBox="1"/>
          <p:nvPr/>
        </p:nvSpPr>
        <p:spPr>
          <a:xfrm>
            <a:off x="3709408" y="1972991"/>
            <a:ext cx="273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Recipes are Getting</a:t>
            </a:r>
          </a:p>
          <a:p>
            <a:r>
              <a:rPr lang="en-US" dirty="0"/>
              <a:t>More Popular Over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C0F01-649B-7953-A406-E29829764A0A}"/>
              </a:ext>
            </a:extLst>
          </p:cNvPr>
          <p:cNvSpPr txBox="1"/>
          <p:nvPr/>
        </p:nvSpPr>
        <p:spPr>
          <a:xfrm>
            <a:off x="3709408" y="2565647"/>
            <a:ext cx="3020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Assuming recipe IDs are sequentially assigned, recipes have gotten 10% more popular over time.</a:t>
            </a:r>
          </a:p>
        </p:txBody>
      </p:sp>
    </p:spTree>
    <p:extLst>
      <p:ext uri="{BB962C8B-B14F-4D97-AF65-F5344CB8AC3E}">
        <p14:creationId xmlns:p14="http://schemas.microsoft.com/office/powerpoint/2010/main" val="2571131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FE8F881-68F5-D505-5DFD-0098DA4B9AA8}"/>
              </a:ext>
            </a:extLst>
          </p:cNvPr>
          <p:cNvSpPr/>
          <p:nvPr/>
        </p:nvSpPr>
        <p:spPr>
          <a:xfrm>
            <a:off x="-1" y="397626"/>
            <a:ext cx="6096001" cy="64603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07C49-1D91-BA61-A59D-190B5AF50EE8}"/>
              </a:ext>
            </a:extLst>
          </p:cNvPr>
          <p:cNvGrpSpPr/>
          <p:nvPr/>
        </p:nvGrpSpPr>
        <p:grpSpPr>
          <a:xfrm>
            <a:off x="88214" y="-57740"/>
            <a:ext cx="1561634" cy="1446550"/>
            <a:chOff x="1214028" y="1220754"/>
            <a:chExt cx="1561634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459E0-B95B-CD49-CE23-00DB86FC67D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8B3ED-6183-1EFB-DB6D-59B45DB4F2EA}"/>
                </a:ext>
              </a:extLst>
            </p:cNvPr>
            <p:cNvSpPr txBox="1"/>
            <p:nvPr/>
          </p:nvSpPr>
          <p:spPr>
            <a:xfrm>
              <a:off x="1649708" y="1722288"/>
              <a:ext cx="11259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Why</a:t>
              </a: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BC5E67-F9D6-8722-FC4C-27AC46E252E5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51247" y="28295"/>
            <a:ext cx="637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did we build this, how will it help?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2F7A5E-F6CA-FBD4-4FCE-347E5526810D}"/>
              </a:ext>
            </a:extLst>
          </p:cNvPr>
          <p:cNvSpPr/>
          <p:nvPr/>
        </p:nvSpPr>
        <p:spPr>
          <a:xfrm>
            <a:off x="6096000" y="397626"/>
            <a:ext cx="6096001" cy="64603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17D7E5-6F1D-E496-EB2A-975655838AFF}"/>
              </a:ext>
            </a:extLst>
          </p:cNvPr>
          <p:cNvSpPr txBox="1"/>
          <p:nvPr/>
        </p:nvSpPr>
        <p:spPr>
          <a:xfrm>
            <a:off x="1542343" y="1743599"/>
            <a:ext cx="4182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994851-BA0C-AE07-9E6A-9812A0FDE26B}"/>
              </a:ext>
            </a:extLst>
          </p:cNvPr>
          <p:cNvSpPr txBox="1"/>
          <p:nvPr/>
        </p:nvSpPr>
        <p:spPr>
          <a:xfrm>
            <a:off x="6261100" y="1743599"/>
            <a:ext cx="3843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CD3AA4-B0CB-ECA4-9B31-E56B04F5E591}"/>
              </a:ext>
            </a:extLst>
          </p:cNvPr>
          <p:cNvSpPr txBox="1"/>
          <p:nvPr/>
        </p:nvSpPr>
        <p:spPr>
          <a:xfrm>
            <a:off x="82367" y="2311521"/>
            <a:ext cx="57700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Variances Degrade Confidence: </a:t>
            </a:r>
            <a:r>
              <a:rPr lang="en-US" sz="2400" dirty="0">
                <a:solidFill>
                  <a:schemeClr val="bg1"/>
                </a:solidFill>
              </a:rPr>
              <a:t>When spend exceeds or falls behind budget, leaders lose confidence in the financial knowledge of their directs.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Underspend Conditions Decrease Productivity: </a:t>
            </a:r>
            <a:r>
              <a:rPr lang="en-US" sz="2400" dirty="0">
                <a:solidFill>
                  <a:schemeClr val="bg1"/>
                </a:solidFill>
              </a:rPr>
              <a:t>Opportunity costs are incurred when budget exceeds spend.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7E2D8A-81D5-F711-95D6-B365420AFD7A}"/>
              </a:ext>
            </a:extLst>
          </p:cNvPr>
          <p:cNvSpPr txBox="1"/>
          <p:nvPr/>
        </p:nvSpPr>
        <p:spPr>
          <a:xfrm>
            <a:off x="6294968" y="2311521"/>
            <a:ext cx="57700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Known Risk: </a:t>
            </a:r>
            <a:r>
              <a:rPr lang="en-US" sz="2400" dirty="0">
                <a:solidFill>
                  <a:schemeClr val="bg1"/>
                </a:solidFill>
              </a:rPr>
              <a:t>2022 underspend risk on $31M budget is known to be between $7-$13M at 95% confidence, with a mean estimate of $10M underspend.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Correct Action Taken: </a:t>
            </a:r>
            <a:r>
              <a:rPr lang="en-US" sz="2400" dirty="0">
                <a:solidFill>
                  <a:schemeClr val="bg1"/>
                </a:solidFill>
              </a:rPr>
              <a:t>Because of known risk, leadership was able to identify opportunities to spend available funds, decreasing estimated risk to +/- $3M at 95% confidence, with a mean of $50K underspend.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7FF735A-CC8F-D459-8F1F-D7501E8AC36B}"/>
              </a:ext>
            </a:extLst>
          </p:cNvPr>
          <p:cNvGrpSpPr/>
          <p:nvPr/>
        </p:nvGrpSpPr>
        <p:grpSpPr>
          <a:xfrm>
            <a:off x="7676934" y="695404"/>
            <a:ext cx="1012198" cy="1068868"/>
            <a:chOff x="12666268" y="1177131"/>
            <a:chExt cx="4510416" cy="4762943"/>
          </a:xfrm>
          <a:solidFill>
            <a:srgbClr val="FFFEF7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9DF49E1-5C06-6FBA-5CD7-2CDEA366E89F}"/>
                </a:ext>
              </a:extLst>
            </p:cNvPr>
            <p:cNvSpPr/>
            <p:nvPr/>
          </p:nvSpPr>
          <p:spPr>
            <a:xfrm rot="17152610" flipH="1" flipV="1">
              <a:off x="14551417" y="3314807"/>
              <a:ext cx="2608621" cy="2641913"/>
            </a:xfrm>
            <a:custGeom>
              <a:avLst/>
              <a:gdLst>
                <a:gd name="connsiteX0" fmla="*/ 647499 w 2096418"/>
                <a:gd name="connsiteY0" fmla="*/ 2123173 h 2123173"/>
                <a:gd name="connsiteX1" fmla="*/ 0 w 2096418"/>
                <a:gd name="connsiteY1" fmla="*/ 1445227 h 2123173"/>
                <a:gd name="connsiteX2" fmla="*/ 945164 w 2096418"/>
                <a:gd name="connsiteY2" fmla="*/ 490991 h 2123173"/>
                <a:gd name="connsiteX3" fmla="*/ 945202 w 2096418"/>
                <a:gd name="connsiteY3" fmla="*/ 498921 h 2123173"/>
                <a:gd name="connsiteX4" fmla="*/ 1439381 w 2096418"/>
                <a:gd name="connsiteY4" fmla="*/ 0 h 2123173"/>
                <a:gd name="connsiteX5" fmla="*/ 1442616 w 2096418"/>
                <a:gd name="connsiteY5" fmla="*/ 677448 h 2123173"/>
                <a:gd name="connsiteX6" fmla="*/ 1442583 w 2096418"/>
                <a:gd name="connsiteY6" fmla="*/ 677481 h 2123173"/>
                <a:gd name="connsiteX7" fmla="*/ 2096418 w 2096418"/>
                <a:gd name="connsiteY7" fmla="*/ 677481 h 2123173"/>
                <a:gd name="connsiteX8" fmla="*/ 1141716 w 2096418"/>
                <a:gd name="connsiteY8" fmla="*/ 1632182 h 2123173"/>
                <a:gd name="connsiteX9" fmla="*/ 1140140 w 2096418"/>
                <a:gd name="connsiteY9" fmla="*/ 1630533 h 212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6418" h="2123173">
                  <a:moveTo>
                    <a:pt x="647499" y="2123173"/>
                  </a:moveTo>
                  <a:lnTo>
                    <a:pt x="0" y="1445227"/>
                  </a:lnTo>
                  <a:lnTo>
                    <a:pt x="945164" y="490991"/>
                  </a:lnTo>
                  <a:lnTo>
                    <a:pt x="945202" y="498921"/>
                  </a:lnTo>
                  <a:lnTo>
                    <a:pt x="1439381" y="0"/>
                  </a:lnTo>
                  <a:lnTo>
                    <a:pt x="1442616" y="677448"/>
                  </a:lnTo>
                  <a:lnTo>
                    <a:pt x="1442583" y="677481"/>
                  </a:lnTo>
                  <a:lnTo>
                    <a:pt x="2096418" y="677481"/>
                  </a:lnTo>
                  <a:lnTo>
                    <a:pt x="1141716" y="1632182"/>
                  </a:lnTo>
                  <a:lnTo>
                    <a:pt x="1140140" y="16305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F30CD8-E694-F7CA-9B5A-27EC233A28EF}"/>
                </a:ext>
              </a:extLst>
            </p:cNvPr>
            <p:cNvSpPr/>
            <p:nvPr/>
          </p:nvSpPr>
          <p:spPr>
            <a:xfrm rot="20854802" flipH="1" flipV="1">
              <a:off x="12666268" y="3262451"/>
              <a:ext cx="2608621" cy="2641913"/>
            </a:xfrm>
            <a:custGeom>
              <a:avLst/>
              <a:gdLst>
                <a:gd name="connsiteX0" fmla="*/ 647499 w 2096418"/>
                <a:gd name="connsiteY0" fmla="*/ 2123173 h 2123173"/>
                <a:gd name="connsiteX1" fmla="*/ 0 w 2096418"/>
                <a:gd name="connsiteY1" fmla="*/ 1445227 h 2123173"/>
                <a:gd name="connsiteX2" fmla="*/ 945164 w 2096418"/>
                <a:gd name="connsiteY2" fmla="*/ 490991 h 2123173"/>
                <a:gd name="connsiteX3" fmla="*/ 945202 w 2096418"/>
                <a:gd name="connsiteY3" fmla="*/ 498921 h 2123173"/>
                <a:gd name="connsiteX4" fmla="*/ 1439381 w 2096418"/>
                <a:gd name="connsiteY4" fmla="*/ 0 h 2123173"/>
                <a:gd name="connsiteX5" fmla="*/ 1442616 w 2096418"/>
                <a:gd name="connsiteY5" fmla="*/ 677448 h 2123173"/>
                <a:gd name="connsiteX6" fmla="*/ 1442583 w 2096418"/>
                <a:gd name="connsiteY6" fmla="*/ 677481 h 2123173"/>
                <a:gd name="connsiteX7" fmla="*/ 2096418 w 2096418"/>
                <a:gd name="connsiteY7" fmla="*/ 677481 h 2123173"/>
                <a:gd name="connsiteX8" fmla="*/ 1141716 w 2096418"/>
                <a:gd name="connsiteY8" fmla="*/ 1632182 h 2123173"/>
                <a:gd name="connsiteX9" fmla="*/ 1140140 w 2096418"/>
                <a:gd name="connsiteY9" fmla="*/ 1630533 h 212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6418" h="2123173">
                  <a:moveTo>
                    <a:pt x="647499" y="2123173"/>
                  </a:moveTo>
                  <a:lnTo>
                    <a:pt x="0" y="1445227"/>
                  </a:lnTo>
                  <a:lnTo>
                    <a:pt x="945164" y="490991"/>
                  </a:lnTo>
                  <a:lnTo>
                    <a:pt x="945202" y="498921"/>
                  </a:lnTo>
                  <a:lnTo>
                    <a:pt x="1439381" y="0"/>
                  </a:lnTo>
                  <a:lnTo>
                    <a:pt x="1442616" y="677448"/>
                  </a:lnTo>
                  <a:lnTo>
                    <a:pt x="1442583" y="677481"/>
                  </a:lnTo>
                  <a:lnTo>
                    <a:pt x="2096418" y="677481"/>
                  </a:lnTo>
                  <a:lnTo>
                    <a:pt x="1141716" y="1632182"/>
                  </a:lnTo>
                  <a:lnTo>
                    <a:pt x="1140140" y="16305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E12C961-8E67-ED61-DA2E-794FFF7E776F}"/>
                </a:ext>
              </a:extLst>
            </p:cNvPr>
            <p:cNvSpPr/>
            <p:nvPr/>
          </p:nvSpPr>
          <p:spPr>
            <a:xfrm>
              <a:off x="13542029" y="1177131"/>
              <a:ext cx="2755900" cy="2755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3811CB-A99E-A631-D31C-A3D67B89FD45}"/>
                </a:ext>
              </a:extLst>
            </p:cNvPr>
            <p:cNvSpPr/>
            <p:nvPr/>
          </p:nvSpPr>
          <p:spPr>
            <a:xfrm rot="2700000">
              <a:off x="13542029" y="1177131"/>
              <a:ext cx="2755900" cy="2755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441C49A-6001-0624-8EB7-B5115BB6D45D}"/>
                </a:ext>
              </a:extLst>
            </p:cNvPr>
            <p:cNvSpPr/>
            <p:nvPr/>
          </p:nvSpPr>
          <p:spPr>
            <a:xfrm>
              <a:off x="14226381" y="1833562"/>
              <a:ext cx="1443038" cy="14430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2A8AC5A-DC43-1149-1FE9-B0222B77A54D}"/>
                </a:ext>
              </a:extLst>
            </p:cNvPr>
            <p:cNvSpPr/>
            <p:nvPr/>
          </p:nvSpPr>
          <p:spPr>
            <a:xfrm>
              <a:off x="14226381" y="1833562"/>
              <a:ext cx="807612" cy="1443038"/>
            </a:xfrm>
            <a:custGeom>
              <a:avLst/>
              <a:gdLst>
                <a:gd name="connsiteX0" fmla="*/ 721520 w 807612"/>
                <a:gd name="connsiteY0" fmla="*/ 0 h 1443038"/>
                <a:gd name="connsiteX1" fmla="*/ 795292 w 807612"/>
                <a:gd name="connsiteY1" fmla="*/ 3725 h 1443038"/>
                <a:gd name="connsiteX2" fmla="*/ 807612 w 807612"/>
                <a:gd name="connsiteY2" fmla="*/ 5606 h 1443038"/>
                <a:gd name="connsiteX3" fmla="*/ 748292 w 807612"/>
                <a:gd name="connsiteY3" fmla="*/ 14659 h 1443038"/>
                <a:gd name="connsiteX4" fmla="*/ 172184 w 807612"/>
                <a:gd name="connsiteY4" fmla="*/ 721519 h 1443038"/>
                <a:gd name="connsiteX5" fmla="*/ 748292 w 807612"/>
                <a:gd name="connsiteY5" fmla="*/ 1428379 h 1443038"/>
                <a:gd name="connsiteX6" fmla="*/ 807612 w 807612"/>
                <a:gd name="connsiteY6" fmla="*/ 1437433 h 1443038"/>
                <a:gd name="connsiteX7" fmla="*/ 795292 w 807612"/>
                <a:gd name="connsiteY7" fmla="*/ 1439313 h 1443038"/>
                <a:gd name="connsiteX8" fmla="*/ 721520 w 807612"/>
                <a:gd name="connsiteY8" fmla="*/ 1443038 h 1443038"/>
                <a:gd name="connsiteX9" fmla="*/ 0 w 807612"/>
                <a:gd name="connsiteY9" fmla="*/ 721519 h 1443038"/>
                <a:gd name="connsiteX10" fmla="*/ 721520 w 807612"/>
                <a:gd name="connsiteY10" fmla="*/ 0 h 1443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7612" h="1443038">
                  <a:moveTo>
                    <a:pt x="721520" y="0"/>
                  </a:moveTo>
                  <a:cubicBezTo>
                    <a:pt x="746426" y="0"/>
                    <a:pt x="771036" y="1262"/>
                    <a:pt x="795292" y="3725"/>
                  </a:cubicBezTo>
                  <a:lnTo>
                    <a:pt x="807612" y="5606"/>
                  </a:lnTo>
                  <a:lnTo>
                    <a:pt x="748292" y="14659"/>
                  </a:lnTo>
                  <a:cubicBezTo>
                    <a:pt x="419508" y="81938"/>
                    <a:pt x="172184" y="372846"/>
                    <a:pt x="172184" y="721519"/>
                  </a:cubicBezTo>
                  <a:cubicBezTo>
                    <a:pt x="172184" y="1070193"/>
                    <a:pt x="419508" y="1361100"/>
                    <a:pt x="748292" y="1428379"/>
                  </a:cubicBezTo>
                  <a:lnTo>
                    <a:pt x="807612" y="1437433"/>
                  </a:lnTo>
                  <a:lnTo>
                    <a:pt x="795292" y="1439313"/>
                  </a:lnTo>
                  <a:cubicBezTo>
                    <a:pt x="771036" y="1441776"/>
                    <a:pt x="746426" y="1443038"/>
                    <a:pt x="721520" y="1443038"/>
                  </a:cubicBezTo>
                  <a:cubicBezTo>
                    <a:pt x="323036" y="1443038"/>
                    <a:pt x="0" y="1120003"/>
                    <a:pt x="0" y="721519"/>
                  </a:cubicBezTo>
                  <a:cubicBezTo>
                    <a:pt x="0" y="323035"/>
                    <a:pt x="323036" y="0"/>
                    <a:pt x="721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2FA393-84BF-0C6D-8AE8-9327D88AB2BE}"/>
              </a:ext>
            </a:extLst>
          </p:cNvPr>
          <p:cNvGrpSpPr/>
          <p:nvPr/>
        </p:nvGrpSpPr>
        <p:grpSpPr>
          <a:xfrm>
            <a:off x="2722678" y="585448"/>
            <a:ext cx="1823922" cy="1036154"/>
            <a:chOff x="7213600" y="2376512"/>
            <a:chExt cx="2960916" cy="1682068"/>
          </a:xfrm>
          <a:solidFill>
            <a:schemeClr val="bg1"/>
          </a:solidFill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5D6489E-392A-B2EB-55B2-D5770BCA1A42}"/>
                </a:ext>
              </a:extLst>
            </p:cNvPr>
            <p:cNvGrpSpPr/>
            <p:nvPr/>
          </p:nvGrpSpPr>
          <p:grpSpPr>
            <a:xfrm>
              <a:off x="7953828" y="2685122"/>
              <a:ext cx="1480458" cy="1373458"/>
              <a:chOff x="7485837" y="1969406"/>
              <a:chExt cx="2427420" cy="2319566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F9CE375-056E-B23E-9415-D9ADECCC522E}"/>
                  </a:ext>
                </a:extLst>
              </p:cNvPr>
              <p:cNvSpPr/>
              <p:nvPr/>
            </p:nvSpPr>
            <p:spPr>
              <a:xfrm>
                <a:off x="8374246" y="3054532"/>
                <a:ext cx="650604" cy="6172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7A19A20-3C22-A692-739A-D7AFFD1D6F68}"/>
                  </a:ext>
                </a:extLst>
              </p:cNvPr>
              <p:cNvSpPr/>
              <p:nvPr/>
            </p:nvSpPr>
            <p:spPr>
              <a:xfrm flipH="1">
                <a:off x="8111377" y="1969406"/>
                <a:ext cx="1176341" cy="1462348"/>
              </a:xfrm>
              <a:custGeom>
                <a:avLst/>
                <a:gdLst>
                  <a:gd name="connsiteX0" fmla="*/ 568343 w 1176341"/>
                  <a:gd name="connsiteY0" fmla="*/ 0 h 1574645"/>
                  <a:gd name="connsiteX1" fmla="*/ 429506 w 1176341"/>
                  <a:gd name="connsiteY1" fmla="*/ 20902 h 1574645"/>
                  <a:gd name="connsiteX2" fmla="*/ 46298 w 1176341"/>
                  <a:gd name="connsiteY2" fmla="*/ 344569 h 1574645"/>
                  <a:gd name="connsiteX3" fmla="*/ 0 w 1176341"/>
                  <a:gd name="connsiteY3" fmla="*/ 446510 h 1574645"/>
                  <a:gd name="connsiteX4" fmla="*/ 0 w 1176341"/>
                  <a:gd name="connsiteY4" fmla="*/ 790645 h 1574645"/>
                  <a:gd name="connsiteX5" fmla="*/ 243821 w 1176341"/>
                  <a:gd name="connsiteY5" fmla="*/ 1455122 h 1574645"/>
                  <a:gd name="connsiteX6" fmla="*/ 279515 w 1176341"/>
                  <a:gd name="connsiteY6" fmla="*/ 1481744 h 1574645"/>
                  <a:gd name="connsiteX7" fmla="*/ 429506 w 1176341"/>
                  <a:gd name="connsiteY7" fmla="*/ 1552273 h 1574645"/>
                  <a:gd name="connsiteX8" fmla="*/ 578109 w 1176341"/>
                  <a:gd name="connsiteY8" fmla="*/ 1574645 h 1574645"/>
                  <a:gd name="connsiteX9" fmla="*/ 588171 w 1176341"/>
                  <a:gd name="connsiteY9" fmla="*/ 1574424 h 1574645"/>
                  <a:gd name="connsiteX10" fmla="*/ 598233 w 1176341"/>
                  <a:gd name="connsiteY10" fmla="*/ 1574645 h 1574645"/>
                  <a:gd name="connsiteX11" fmla="*/ 746835 w 1176341"/>
                  <a:gd name="connsiteY11" fmla="*/ 1552273 h 1574645"/>
                  <a:gd name="connsiteX12" fmla="*/ 896826 w 1176341"/>
                  <a:gd name="connsiteY12" fmla="*/ 1481744 h 1574645"/>
                  <a:gd name="connsiteX13" fmla="*/ 932520 w 1176341"/>
                  <a:gd name="connsiteY13" fmla="*/ 1455122 h 1574645"/>
                  <a:gd name="connsiteX14" fmla="*/ 1176341 w 1176341"/>
                  <a:gd name="connsiteY14" fmla="*/ 790645 h 1574645"/>
                  <a:gd name="connsiteX15" fmla="*/ 1176341 w 1176341"/>
                  <a:gd name="connsiteY15" fmla="*/ 446510 h 1574645"/>
                  <a:gd name="connsiteX16" fmla="*/ 1130043 w 1176341"/>
                  <a:gd name="connsiteY16" fmla="*/ 344569 h 1574645"/>
                  <a:gd name="connsiteX17" fmla="*/ 746835 w 1176341"/>
                  <a:gd name="connsiteY17" fmla="*/ 20902 h 1574645"/>
                  <a:gd name="connsiteX18" fmla="*/ 612262 w 1176341"/>
                  <a:gd name="connsiteY18" fmla="*/ 642 h 1574645"/>
                  <a:gd name="connsiteX19" fmla="*/ 596721 w 1176341"/>
                  <a:gd name="connsiteY19" fmla="*/ 1419 h 1574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76341" h="1574645">
                    <a:moveTo>
                      <a:pt x="568343" y="0"/>
                    </a:moveTo>
                    <a:lnTo>
                      <a:pt x="429506" y="20902"/>
                    </a:lnTo>
                    <a:cubicBezTo>
                      <a:pt x="270985" y="69646"/>
                      <a:pt x="135456" y="186849"/>
                      <a:pt x="46298" y="344569"/>
                    </a:cubicBezTo>
                    <a:lnTo>
                      <a:pt x="0" y="446510"/>
                    </a:lnTo>
                    <a:lnTo>
                      <a:pt x="0" y="790645"/>
                    </a:lnTo>
                    <a:lnTo>
                      <a:pt x="243821" y="1455122"/>
                    </a:lnTo>
                    <a:lnTo>
                      <a:pt x="279515" y="1481744"/>
                    </a:lnTo>
                    <a:cubicBezTo>
                      <a:pt x="326380" y="1512171"/>
                      <a:pt x="376666" y="1536025"/>
                      <a:pt x="429506" y="1552273"/>
                    </a:cubicBezTo>
                    <a:lnTo>
                      <a:pt x="578109" y="1574645"/>
                    </a:lnTo>
                    <a:lnTo>
                      <a:pt x="588171" y="1574424"/>
                    </a:lnTo>
                    <a:lnTo>
                      <a:pt x="598233" y="1574645"/>
                    </a:lnTo>
                    <a:lnTo>
                      <a:pt x="746835" y="1552273"/>
                    </a:lnTo>
                    <a:cubicBezTo>
                      <a:pt x="799675" y="1536025"/>
                      <a:pt x="849961" y="1512171"/>
                      <a:pt x="896826" y="1481744"/>
                    </a:cubicBezTo>
                    <a:lnTo>
                      <a:pt x="932520" y="1455122"/>
                    </a:lnTo>
                    <a:lnTo>
                      <a:pt x="1176341" y="790645"/>
                    </a:lnTo>
                    <a:lnTo>
                      <a:pt x="1176341" y="446510"/>
                    </a:lnTo>
                    <a:lnTo>
                      <a:pt x="1130043" y="344569"/>
                    </a:lnTo>
                    <a:cubicBezTo>
                      <a:pt x="1040885" y="186849"/>
                      <a:pt x="905356" y="69646"/>
                      <a:pt x="746835" y="20902"/>
                    </a:cubicBezTo>
                    <a:lnTo>
                      <a:pt x="612262" y="642"/>
                    </a:lnTo>
                    <a:lnTo>
                      <a:pt x="596721" y="14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1F6AB6A2-43C3-331B-2FE6-B05E8779C05B}"/>
                  </a:ext>
                </a:extLst>
              </p:cNvPr>
              <p:cNvSpPr/>
              <p:nvPr/>
            </p:nvSpPr>
            <p:spPr>
              <a:xfrm flipH="1">
                <a:off x="7485837" y="3566757"/>
                <a:ext cx="2427420" cy="722215"/>
              </a:xfrm>
              <a:custGeom>
                <a:avLst/>
                <a:gdLst>
                  <a:gd name="connsiteX0" fmla="*/ 1190219 w 1702076"/>
                  <a:gd name="connsiteY0" fmla="*/ 0 h 617220"/>
                  <a:gd name="connsiteX1" fmla="*/ 1059729 w 1702076"/>
                  <a:gd name="connsiteY1" fmla="*/ 0 h 617220"/>
                  <a:gd name="connsiteX2" fmla="*/ 642347 w 1702076"/>
                  <a:gd name="connsiteY2" fmla="*/ 0 h 617220"/>
                  <a:gd name="connsiteX3" fmla="*/ 511857 w 1702076"/>
                  <a:gd name="connsiteY3" fmla="*/ 0 h 617220"/>
                  <a:gd name="connsiteX4" fmla="*/ 0 w 1702076"/>
                  <a:gd name="connsiteY4" fmla="*/ 336783 h 617220"/>
                  <a:gd name="connsiteX5" fmla="*/ 0 w 1702076"/>
                  <a:gd name="connsiteY5" fmla="*/ 617220 h 617220"/>
                  <a:gd name="connsiteX6" fmla="*/ 642347 w 1702076"/>
                  <a:gd name="connsiteY6" fmla="*/ 617220 h 617220"/>
                  <a:gd name="connsiteX7" fmla="*/ 1059729 w 1702076"/>
                  <a:gd name="connsiteY7" fmla="*/ 617220 h 617220"/>
                  <a:gd name="connsiteX8" fmla="*/ 1702076 w 1702076"/>
                  <a:gd name="connsiteY8" fmla="*/ 617220 h 617220"/>
                  <a:gd name="connsiteX9" fmla="*/ 1702076 w 1702076"/>
                  <a:gd name="connsiteY9" fmla="*/ 336783 h 617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2076" h="617220">
                    <a:moveTo>
                      <a:pt x="1190219" y="0"/>
                    </a:moveTo>
                    <a:lnTo>
                      <a:pt x="1059729" y="0"/>
                    </a:lnTo>
                    <a:lnTo>
                      <a:pt x="642347" y="0"/>
                    </a:lnTo>
                    <a:lnTo>
                      <a:pt x="511857" y="0"/>
                    </a:lnTo>
                    <a:lnTo>
                      <a:pt x="0" y="336783"/>
                    </a:lnTo>
                    <a:lnTo>
                      <a:pt x="0" y="617220"/>
                    </a:lnTo>
                    <a:lnTo>
                      <a:pt x="642347" y="617220"/>
                    </a:lnTo>
                    <a:lnTo>
                      <a:pt x="1059729" y="617220"/>
                    </a:lnTo>
                    <a:lnTo>
                      <a:pt x="1702076" y="617220"/>
                    </a:lnTo>
                    <a:lnTo>
                      <a:pt x="1702076" y="336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7E586FE-13A3-8B5C-B33A-1734B4A32EA0}"/>
                </a:ext>
              </a:extLst>
            </p:cNvPr>
            <p:cNvSpPr/>
            <p:nvPr/>
          </p:nvSpPr>
          <p:spPr>
            <a:xfrm>
              <a:off x="9235888" y="3019035"/>
              <a:ext cx="396797" cy="3654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D2146E1-71C2-826A-F9E0-AEDCC7650FD3}"/>
                </a:ext>
              </a:extLst>
            </p:cNvPr>
            <p:cNvSpPr/>
            <p:nvPr/>
          </p:nvSpPr>
          <p:spPr>
            <a:xfrm flipH="1">
              <a:off x="9075567" y="2376512"/>
              <a:ext cx="717438" cy="865883"/>
            </a:xfrm>
            <a:custGeom>
              <a:avLst/>
              <a:gdLst>
                <a:gd name="connsiteX0" fmla="*/ 568343 w 1176341"/>
                <a:gd name="connsiteY0" fmla="*/ 0 h 1574645"/>
                <a:gd name="connsiteX1" fmla="*/ 429506 w 1176341"/>
                <a:gd name="connsiteY1" fmla="*/ 20902 h 1574645"/>
                <a:gd name="connsiteX2" fmla="*/ 46298 w 1176341"/>
                <a:gd name="connsiteY2" fmla="*/ 344569 h 1574645"/>
                <a:gd name="connsiteX3" fmla="*/ 0 w 1176341"/>
                <a:gd name="connsiteY3" fmla="*/ 446510 h 1574645"/>
                <a:gd name="connsiteX4" fmla="*/ 0 w 1176341"/>
                <a:gd name="connsiteY4" fmla="*/ 790645 h 1574645"/>
                <a:gd name="connsiteX5" fmla="*/ 243821 w 1176341"/>
                <a:gd name="connsiteY5" fmla="*/ 1455122 h 1574645"/>
                <a:gd name="connsiteX6" fmla="*/ 279515 w 1176341"/>
                <a:gd name="connsiteY6" fmla="*/ 1481744 h 1574645"/>
                <a:gd name="connsiteX7" fmla="*/ 429506 w 1176341"/>
                <a:gd name="connsiteY7" fmla="*/ 1552273 h 1574645"/>
                <a:gd name="connsiteX8" fmla="*/ 578109 w 1176341"/>
                <a:gd name="connsiteY8" fmla="*/ 1574645 h 1574645"/>
                <a:gd name="connsiteX9" fmla="*/ 588171 w 1176341"/>
                <a:gd name="connsiteY9" fmla="*/ 1574424 h 1574645"/>
                <a:gd name="connsiteX10" fmla="*/ 598233 w 1176341"/>
                <a:gd name="connsiteY10" fmla="*/ 1574645 h 1574645"/>
                <a:gd name="connsiteX11" fmla="*/ 746835 w 1176341"/>
                <a:gd name="connsiteY11" fmla="*/ 1552273 h 1574645"/>
                <a:gd name="connsiteX12" fmla="*/ 896826 w 1176341"/>
                <a:gd name="connsiteY12" fmla="*/ 1481744 h 1574645"/>
                <a:gd name="connsiteX13" fmla="*/ 932520 w 1176341"/>
                <a:gd name="connsiteY13" fmla="*/ 1455122 h 1574645"/>
                <a:gd name="connsiteX14" fmla="*/ 1176341 w 1176341"/>
                <a:gd name="connsiteY14" fmla="*/ 790645 h 1574645"/>
                <a:gd name="connsiteX15" fmla="*/ 1176341 w 1176341"/>
                <a:gd name="connsiteY15" fmla="*/ 446510 h 1574645"/>
                <a:gd name="connsiteX16" fmla="*/ 1130043 w 1176341"/>
                <a:gd name="connsiteY16" fmla="*/ 344569 h 1574645"/>
                <a:gd name="connsiteX17" fmla="*/ 746835 w 1176341"/>
                <a:gd name="connsiteY17" fmla="*/ 20902 h 1574645"/>
                <a:gd name="connsiteX18" fmla="*/ 612262 w 1176341"/>
                <a:gd name="connsiteY18" fmla="*/ 642 h 1574645"/>
                <a:gd name="connsiteX19" fmla="*/ 596721 w 1176341"/>
                <a:gd name="connsiteY19" fmla="*/ 1419 h 157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6341" h="1574645">
                  <a:moveTo>
                    <a:pt x="568343" y="0"/>
                  </a:moveTo>
                  <a:lnTo>
                    <a:pt x="429506" y="20902"/>
                  </a:lnTo>
                  <a:cubicBezTo>
                    <a:pt x="270985" y="69646"/>
                    <a:pt x="135456" y="186849"/>
                    <a:pt x="46298" y="344569"/>
                  </a:cubicBezTo>
                  <a:lnTo>
                    <a:pt x="0" y="446510"/>
                  </a:lnTo>
                  <a:lnTo>
                    <a:pt x="0" y="790645"/>
                  </a:lnTo>
                  <a:lnTo>
                    <a:pt x="243821" y="1455122"/>
                  </a:lnTo>
                  <a:lnTo>
                    <a:pt x="279515" y="1481744"/>
                  </a:lnTo>
                  <a:cubicBezTo>
                    <a:pt x="326380" y="1512171"/>
                    <a:pt x="376666" y="1536025"/>
                    <a:pt x="429506" y="1552273"/>
                  </a:cubicBezTo>
                  <a:lnTo>
                    <a:pt x="578109" y="1574645"/>
                  </a:lnTo>
                  <a:lnTo>
                    <a:pt x="588171" y="1574424"/>
                  </a:lnTo>
                  <a:lnTo>
                    <a:pt x="598233" y="1574645"/>
                  </a:lnTo>
                  <a:lnTo>
                    <a:pt x="746835" y="1552273"/>
                  </a:lnTo>
                  <a:cubicBezTo>
                    <a:pt x="799675" y="1536025"/>
                    <a:pt x="849961" y="1512171"/>
                    <a:pt x="896826" y="1481744"/>
                  </a:cubicBezTo>
                  <a:lnTo>
                    <a:pt x="932520" y="1455122"/>
                  </a:lnTo>
                  <a:lnTo>
                    <a:pt x="1176341" y="790645"/>
                  </a:lnTo>
                  <a:lnTo>
                    <a:pt x="1176341" y="446510"/>
                  </a:lnTo>
                  <a:lnTo>
                    <a:pt x="1130043" y="344569"/>
                  </a:lnTo>
                  <a:cubicBezTo>
                    <a:pt x="1040885" y="186849"/>
                    <a:pt x="905356" y="69646"/>
                    <a:pt x="746835" y="20902"/>
                  </a:cubicBezTo>
                  <a:lnTo>
                    <a:pt x="612262" y="642"/>
                  </a:lnTo>
                  <a:lnTo>
                    <a:pt x="596721" y="14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478AC41-2F0E-443A-EC07-FC8C6817BCE5}"/>
                </a:ext>
              </a:extLst>
            </p:cNvPr>
            <p:cNvSpPr/>
            <p:nvPr/>
          </p:nvSpPr>
          <p:spPr>
            <a:xfrm flipH="1">
              <a:off x="8813469" y="3322333"/>
              <a:ext cx="1361047" cy="427637"/>
            </a:xfrm>
            <a:custGeom>
              <a:avLst/>
              <a:gdLst>
                <a:gd name="connsiteX0" fmla="*/ 1035247 w 1361047"/>
                <a:gd name="connsiteY0" fmla="*/ 0 h 427637"/>
                <a:gd name="connsiteX1" fmla="*/ 921747 w 1361047"/>
                <a:gd name="connsiteY1" fmla="*/ 0 h 427637"/>
                <a:gd name="connsiteX2" fmla="*/ 558711 w 1361047"/>
                <a:gd name="connsiteY2" fmla="*/ 0 h 427637"/>
                <a:gd name="connsiteX3" fmla="*/ 445211 w 1361047"/>
                <a:gd name="connsiteY3" fmla="*/ 0 h 427637"/>
                <a:gd name="connsiteX4" fmla="*/ 0 w 1361047"/>
                <a:gd name="connsiteY4" fmla="*/ 233338 h 427637"/>
                <a:gd name="connsiteX5" fmla="*/ 0 w 1361047"/>
                <a:gd name="connsiteY5" fmla="*/ 427637 h 427637"/>
                <a:gd name="connsiteX6" fmla="*/ 558711 w 1361047"/>
                <a:gd name="connsiteY6" fmla="*/ 427637 h 427637"/>
                <a:gd name="connsiteX7" fmla="*/ 799671 w 1361047"/>
                <a:gd name="connsiteY7" fmla="*/ 427637 h 427637"/>
                <a:gd name="connsiteX8" fmla="*/ 1361047 w 1361047"/>
                <a:gd name="connsiteY8" fmla="*/ 170754 h 42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1047" h="427637">
                  <a:moveTo>
                    <a:pt x="1035247" y="0"/>
                  </a:moveTo>
                  <a:lnTo>
                    <a:pt x="921747" y="0"/>
                  </a:lnTo>
                  <a:lnTo>
                    <a:pt x="558711" y="0"/>
                  </a:lnTo>
                  <a:lnTo>
                    <a:pt x="445211" y="0"/>
                  </a:lnTo>
                  <a:lnTo>
                    <a:pt x="0" y="233338"/>
                  </a:lnTo>
                  <a:lnTo>
                    <a:pt x="0" y="427637"/>
                  </a:lnTo>
                  <a:lnTo>
                    <a:pt x="558711" y="427637"/>
                  </a:lnTo>
                  <a:lnTo>
                    <a:pt x="799671" y="427637"/>
                  </a:lnTo>
                  <a:lnTo>
                    <a:pt x="1361047" y="1707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7448EEF-D3D3-6B2E-D2A2-3828BA177B04}"/>
                </a:ext>
              </a:extLst>
            </p:cNvPr>
            <p:cNvSpPr/>
            <p:nvPr/>
          </p:nvSpPr>
          <p:spPr>
            <a:xfrm>
              <a:off x="7755430" y="3019035"/>
              <a:ext cx="396797" cy="3654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6BECC70-1DD3-2B30-370A-486A87D53E8F}"/>
                </a:ext>
              </a:extLst>
            </p:cNvPr>
            <p:cNvSpPr/>
            <p:nvPr/>
          </p:nvSpPr>
          <p:spPr>
            <a:xfrm flipH="1">
              <a:off x="7595109" y="2376512"/>
              <a:ext cx="717438" cy="865883"/>
            </a:xfrm>
            <a:custGeom>
              <a:avLst/>
              <a:gdLst>
                <a:gd name="connsiteX0" fmla="*/ 568343 w 1176341"/>
                <a:gd name="connsiteY0" fmla="*/ 0 h 1574645"/>
                <a:gd name="connsiteX1" fmla="*/ 429506 w 1176341"/>
                <a:gd name="connsiteY1" fmla="*/ 20902 h 1574645"/>
                <a:gd name="connsiteX2" fmla="*/ 46298 w 1176341"/>
                <a:gd name="connsiteY2" fmla="*/ 344569 h 1574645"/>
                <a:gd name="connsiteX3" fmla="*/ 0 w 1176341"/>
                <a:gd name="connsiteY3" fmla="*/ 446510 h 1574645"/>
                <a:gd name="connsiteX4" fmla="*/ 0 w 1176341"/>
                <a:gd name="connsiteY4" fmla="*/ 790645 h 1574645"/>
                <a:gd name="connsiteX5" fmla="*/ 243821 w 1176341"/>
                <a:gd name="connsiteY5" fmla="*/ 1455122 h 1574645"/>
                <a:gd name="connsiteX6" fmla="*/ 279515 w 1176341"/>
                <a:gd name="connsiteY6" fmla="*/ 1481744 h 1574645"/>
                <a:gd name="connsiteX7" fmla="*/ 429506 w 1176341"/>
                <a:gd name="connsiteY7" fmla="*/ 1552273 h 1574645"/>
                <a:gd name="connsiteX8" fmla="*/ 578109 w 1176341"/>
                <a:gd name="connsiteY8" fmla="*/ 1574645 h 1574645"/>
                <a:gd name="connsiteX9" fmla="*/ 588171 w 1176341"/>
                <a:gd name="connsiteY9" fmla="*/ 1574424 h 1574645"/>
                <a:gd name="connsiteX10" fmla="*/ 598233 w 1176341"/>
                <a:gd name="connsiteY10" fmla="*/ 1574645 h 1574645"/>
                <a:gd name="connsiteX11" fmla="*/ 746835 w 1176341"/>
                <a:gd name="connsiteY11" fmla="*/ 1552273 h 1574645"/>
                <a:gd name="connsiteX12" fmla="*/ 896826 w 1176341"/>
                <a:gd name="connsiteY12" fmla="*/ 1481744 h 1574645"/>
                <a:gd name="connsiteX13" fmla="*/ 932520 w 1176341"/>
                <a:gd name="connsiteY13" fmla="*/ 1455122 h 1574645"/>
                <a:gd name="connsiteX14" fmla="*/ 1176341 w 1176341"/>
                <a:gd name="connsiteY14" fmla="*/ 790645 h 1574645"/>
                <a:gd name="connsiteX15" fmla="*/ 1176341 w 1176341"/>
                <a:gd name="connsiteY15" fmla="*/ 446510 h 1574645"/>
                <a:gd name="connsiteX16" fmla="*/ 1130043 w 1176341"/>
                <a:gd name="connsiteY16" fmla="*/ 344569 h 1574645"/>
                <a:gd name="connsiteX17" fmla="*/ 746835 w 1176341"/>
                <a:gd name="connsiteY17" fmla="*/ 20902 h 1574645"/>
                <a:gd name="connsiteX18" fmla="*/ 612262 w 1176341"/>
                <a:gd name="connsiteY18" fmla="*/ 642 h 1574645"/>
                <a:gd name="connsiteX19" fmla="*/ 596721 w 1176341"/>
                <a:gd name="connsiteY19" fmla="*/ 1419 h 157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6341" h="1574645">
                  <a:moveTo>
                    <a:pt x="568343" y="0"/>
                  </a:moveTo>
                  <a:lnTo>
                    <a:pt x="429506" y="20902"/>
                  </a:lnTo>
                  <a:cubicBezTo>
                    <a:pt x="270985" y="69646"/>
                    <a:pt x="135456" y="186849"/>
                    <a:pt x="46298" y="344569"/>
                  </a:cubicBezTo>
                  <a:lnTo>
                    <a:pt x="0" y="446510"/>
                  </a:lnTo>
                  <a:lnTo>
                    <a:pt x="0" y="790645"/>
                  </a:lnTo>
                  <a:lnTo>
                    <a:pt x="243821" y="1455122"/>
                  </a:lnTo>
                  <a:lnTo>
                    <a:pt x="279515" y="1481744"/>
                  </a:lnTo>
                  <a:cubicBezTo>
                    <a:pt x="326380" y="1512171"/>
                    <a:pt x="376666" y="1536025"/>
                    <a:pt x="429506" y="1552273"/>
                  </a:cubicBezTo>
                  <a:lnTo>
                    <a:pt x="578109" y="1574645"/>
                  </a:lnTo>
                  <a:lnTo>
                    <a:pt x="588171" y="1574424"/>
                  </a:lnTo>
                  <a:lnTo>
                    <a:pt x="598233" y="1574645"/>
                  </a:lnTo>
                  <a:lnTo>
                    <a:pt x="746835" y="1552273"/>
                  </a:lnTo>
                  <a:cubicBezTo>
                    <a:pt x="799675" y="1536025"/>
                    <a:pt x="849961" y="1512171"/>
                    <a:pt x="896826" y="1481744"/>
                  </a:cubicBezTo>
                  <a:lnTo>
                    <a:pt x="932520" y="1455122"/>
                  </a:lnTo>
                  <a:lnTo>
                    <a:pt x="1176341" y="790645"/>
                  </a:lnTo>
                  <a:lnTo>
                    <a:pt x="1176341" y="446510"/>
                  </a:lnTo>
                  <a:lnTo>
                    <a:pt x="1130043" y="344569"/>
                  </a:lnTo>
                  <a:cubicBezTo>
                    <a:pt x="1040885" y="186849"/>
                    <a:pt x="905356" y="69646"/>
                    <a:pt x="746835" y="20902"/>
                  </a:cubicBezTo>
                  <a:lnTo>
                    <a:pt x="612262" y="642"/>
                  </a:lnTo>
                  <a:lnTo>
                    <a:pt x="596721" y="14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3CD04FF-29F8-1541-2A57-8472C8623749}"/>
                </a:ext>
              </a:extLst>
            </p:cNvPr>
            <p:cNvSpPr/>
            <p:nvPr/>
          </p:nvSpPr>
          <p:spPr>
            <a:xfrm flipH="1">
              <a:off x="7213600" y="3322333"/>
              <a:ext cx="1361047" cy="427637"/>
            </a:xfrm>
            <a:custGeom>
              <a:avLst/>
              <a:gdLst>
                <a:gd name="connsiteX0" fmla="*/ 915836 w 1361047"/>
                <a:gd name="connsiteY0" fmla="*/ 0 h 427637"/>
                <a:gd name="connsiteX1" fmla="*/ 802337 w 1361047"/>
                <a:gd name="connsiteY1" fmla="*/ 0 h 427637"/>
                <a:gd name="connsiteX2" fmla="*/ 439300 w 1361047"/>
                <a:gd name="connsiteY2" fmla="*/ 0 h 427637"/>
                <a:gd name="connsiteX3" fmla="*/ 325800 w 1361047"/>
                <a:gd name="connsiteY3" fmla="*/ 0 h 427637"/>
                <a:gd name="connsiteX4" fmla="*/ 0 w 1361047"/>
                <a:gd name="connsiteY4" fmla="*/ 170754 h 427637"/>
                <a:gd name="connsiteX5" fmla="*/ 561377 w 1361047"/>
                <a:gd name="connsiteY5" fmla="*/ 427637 h 427637"/>
                <a:gd name="connsiteX6" fmla="*/ 802337 w 1361047"/>
                <a:gd name="connsiteY6" fmla="*/ 427637 h 427637"/>
                <a:gd name="connsiteX7" fmla="*/ 1361047 w 1361047"/>
                <a:gd name="connsiteY7" fmla="*/ 427637 h 427637"/>
                <a:gd name="connsiteX8" fmla="*/ 1361047 w 1361047"/>
                <a:gd name="connsiteY8" fmla="*/ 233338 h 42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1047" h="427637">
                  <a:moveTo>
                    <a:pt x="915836" y="0"/>
                  </a:moveTo>
                  <a:lnTo>
                    <a:pt x="802337" y="0"/>
                  </a:lnTo>
                  <a:lnTo>
                    <a:pt x="439300" y="0"/>
                  </a:lnTo>
                  <a:lnTo>
                    <a:pt x="325800" y="0"/>
                  </a:lnTo>
                  <a:lnTo>
                    <a:pt x="0" y="170754"/>
                  </a:lnTo>
                  <a:lnTo>
                    <a:pt x="561377" y="427637"/>
                  </a:lnTo>
                  <a:lnTo>
                    <a:pt x="802337" y="427637"/>
                  </a:lnTo>
                  <a:lnTo>
                    <a:pt x="1361047" y="427637"/>
                  </a:lnTo>
                  <a:lnTo>
                    <a:pt x="1361047" y="23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630FA79-9F9F-319D-86C6-AEB7FB9A4D0C}"/>
                </a:ext>
              </a:extLst>
            </p:cNvPr>
            <p:cNvGrpSpPr/>
            <p:nvPr/>
          </p:nvGrpSpPr>
          <p:grpSpPr>
            <a:xfrm>
              <a:off x="7931037" y="2634950"/>
              <a:ext cx="1526040" cy="1415746"/>
              <a:chOff x="7485837" y="1969406"/>
              <a:chExt cx="2427420" cy="2319566"/>
            </a:xfrm>
            <a:grpFill/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1AEE65-3B6B-E2DF-86FD-C5D1857F0FA0}"/>
                  </a:ext>
                </a:extLst>
              </p:cNvPr>
              <p:cNvSpPr/>
              <p:nvPr/>
            </p:nvSpPr>
            <p:spPr>
              <a:xfrm>
                <a:off x="8374246" y="3054532"/>
                <a:ext cx="650604" cy="6172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C220D65-8A20-A897-831A-6BFB5E690BE1}"/>
                  </a:ext>
                </a:extLst>
              </p:cNvPr>
              <p:cNvSpPr/>
              <p:nvPr/>
            </p:nvSpPr>
            <p:spPr>
              <a:xfrm flipH="1">
                <a:off x="8111377" y="1969406"/>
                <a:ext cx="1176341" cy="1462348"/>
              </a:xfrm>
              <a:custGeom>
                <a:avLst/>
                <a:gdLst>
                  <a:gd name="connsiteX0" fmla="*/ 568343 w 1176341"/>
                  <a:gd name="connsiteY0" fmla="*/ 0 h 1574645"/>
                  <a:gd name="connsiteX1" fmla="*/ 429506 w 1176341"/>
                  <a:gd name="connsiteY1" fmla="*/ 20902 h 1574645"/>
                  <a:gd name="connsiteX2" fmla="*/ 46298 w 1176341"/>
                  <a:gd name="connsiteY2" fmla="*/ 344569 h 1574645"/>
                  <a:gd name="connsiteX3" fmla="*/ 0 w 1176341"/>
                  <a:gd name="connsiteY3" fmla="*/ 446510 h 1574645"/>
                  <a:gd name="connsiteX4" fmla="*/ 0 w 1176341"/>
                  <a:gd name="connsiteY4" fmla="*/ 790645 h 1574645"/>
                  <a:gd name="connsiteX5" fmla="*/ 243821 w 1176341"/>
                  <a:gd name="connsiteY5" fmla="*/ 1455122 h 1574645"/>
                  <a:gd name="connsiteX6" fmla="*/ 279515 w 1176341"/>
                  <a:gd name="connsiteY6" fmla="*/ 1481744 h 1574645"/>
                  <a:gd name="connsiteX7" fmla="*/ 429506 w 1176341"/>
                  <a:gd name="connsiteY7" fmla="*/ 1552273 h 1574645"/>
                  <a:gd name="connsiteX8" fmla="*/ 578109 w 1176341"/>
                  <a:gd name="connsiteY8" fmla="*/ 1574645 h 1574645"/>
                  <a:gd name="connsiteX9" fmla="*/ 588171 w 1176341"/>
                  <a:gd name="connsiteY9" fmla="*/ 1574424 h 1574645"/>
                  <a:gd name="connsiteX10" fmla="*/ 598233 w 1176341"/>
                  <a:gd name="connsiteY10" fmla="*/ 1574645 h 1574645"/>
                  <a:gd name="connsiteX11" fmla="*/ 746835 w 1176341"/>
                  <a:gd name="connsiteY11" fmla="*/ 1552273 h 1574645"/>
                  <a:gd name="connsiteX12" fmla="*/ 896826 w 1176341"/>
                  <a:gd name="connsiteY12" fmla="*/ 1481744 h 1574645"/>
                  <a:gd name="connsiteX13" fmla="*/ 932520 w 1176341"/>
                  <a:gd name="connsiteY13" fmla="*/ 1455122 h 1574645"/>
                  <a:gd name="connsiteX14" fmla="*/ 1176341 w 1176341"/>
                  <a:gd name="connsiteY14" fmla="*/ 790645 h 1574645"/>
                  <a:gd name="connsiteX15" fmla="*/ 1176341 w 1176341"/>
                  <a:gd name="connsiteY15" fmla="*/ 446510 h 1574645"/>
                  <a:gd name="connsiteX16" fmla="*/ 1130043 w 1176341"/>
                  <a:gd name="connsiteY16" fmla="*/ 344569 h 1574645"/>
                  <a:gd name="connsiteX17" fmla="*/ 746835 w 1176341"/>
                  <a:gd name="connsiteY17" fmla="*/ 20902 h 1574645"/>
                  <a:gd name="connsiteX18" fmla="*/ 612262 w 1176341"/>
                  <a:gd name="connsiteY18" fmla="*/ 642 h 1574645"/>
                  <a:gd name="connsiteX19" fmla="*/ 596721 w 1176341"/>
                  <a:gd name="connsiteY19" fmla="*/ 1419 h 1574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76341" h="1574645">
                    <a:moveTo>
                      <a:pt x="568343" y="0"/>
                    </a:moveTo>
                    <a:lnTo>
                      <a:pt x="429506" y="20902"/>
                    </a:lnTo>
                    <a:cubicBezTo>
                      <a:pt x="270985" y="69646"/>
                      <a:pt x="135456" y="186849"/>
                      <a:pt x="46298" y="344569"/>
                    </a:cubicBezTo>
                    <a:lnTo>
                      <a:pt x="0" y="446510"/>
                    </a:lnTo>
                    <a:lnTo>
                      <a:pt x="0" y="790645"/>
                    </a:lnTo>
                    <a:lnTo>
                      <a:pt x="243821" y="1455122"/>
                    </a:lnTo>
                    <a:lnTo>
                      <a:pt x="279515" y="1481744"/>
                    </a:lnTo>
                    <a:cubicBezTo>
                      <a:pt x="326380" y="1512171"/>
                      <a:pt x="376666" y="1536025"/>
                      <a:pt x="429506" y="1552273"/>
                    </a:cubicBezTo>
                    <a:lnTo>
                      <a:pt x="578109" y="1574645"/>
                    </a:lnTo>
                    <a:lnTo>
                      <a:pt x="588171" y="1574424"/>
                    </a:lnTo>
                    <a:lnTo>
                      <a:pt x="598233" y="1574645"/>
                    </a:lnTo>
                    <a:lnTo>
                      <a:pt x="746835" y="1552273"/>
                    </a:lnTo>
                    <a:cubicBezTo>
                      <a:pt x="799675" y="1536025"/>
                      <a:pt x="849961" y="1512171"/>
                      <a:pt x="896826" y="1481744"/>
                    </a:cubicBezTo>
                    <a:lnTo>
                      <a:pt x="932520" y="1455122"/>
                    </a:lnTo>
                    <a:lnTo>
                      <a:pt x="1176341" y="790645"/>
                    </a:lnTo>
                    <a:lnTo>
                      <a:pt x="1176341" y="446510"/>
                    </a:lnTo>
                    <a:lnTo>
                      <a:pt x="1130043" y="344569"/>
                    </a:lnTo>
                    <a:cubicBezTo>
                      <a:pt x="1040885" y="186849"/>
                      <a:pt x="905356" y="69646"/>
                      <a:pt x="746835" y="20902"/>
                    </a:cubicBezTo>
                    <a:lnTo>
                      <a:pt x="612262" y="642"/>
                    </a:lnTo>
                    <a:lnTo>
                      <a:pt x="596721" y="14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416AB6F-B733-27A6-840B-CA3838EB7DEE}"/>
                  </a:ext>
                </a:extLst>
              </p:cNvPr>
              <p:cNvSpPr/>
              <p:nvPr/>
            </p:nvSpPr>
            <p:spPr>
              <a:xfrm flipH="1">
                <a:off x="7485837" y="3566757"/>
                <a:ext cx="2427420" cy="722215"/>
              </a:xfrm>
              <a:custGeom>
                <a:avLst/>
                <a:gdLst>
                  <a:gd name="connsiteX0" fmla="*/ 1190219 w 1702076"/>
                  <a:gd name="connsiteY0" fmla="*/ 0 h 617220"/>
                  <a:gd name="connsiteX1" fmla="*/ 1059729 w 1702076"/>
                  <a:gd name="connsiteY1" fmla="*/ 0 h 617220"/>
                  <a:gd name="connsiteX2" fmla="*/ 642347 w 1702076"/>
                  <a:gd name="connsiteY2" fmla="*/ 0 h 617220"/>
                  <a:gd name="connsiteX3" fmla="*/ 511857 w 1702076"/>
                  <a:gd name="connsiteY3" fmla="*/ 0 h 617220"/>
                  <a:gd name="connsiteX4" fmla="*/ 0 w 1702076"/>
                  <a:gd name="connsiteY4" fmla="*/ 336783 h 617220"/>
                  <a:gd name="connsiteX5" fmla="*/ 0 w 1702076"/>
                  <a:gd name="connsiteY5" fmla="*/ 617220 h 617220"/>
                  <a:gd name="connsiteX6" fmla="*/ 642347 w 1702076"/>
                  <a:gd name="connsiteY6" fmla="*/ 617220 h 617220"/>
                  <a:gd name="connsiteX7" fmla="*/ 1059729 w 1702076"/>
                  <a:gd name="connsiteY7" fmla="*/ 617220 h 617220"/>
                  <a:gd name="connsiteX8" fmla="*/ 1702076 w 1702076"/>
                  <a:gd name="connsiteY8" fmla="*/ 617220 h 617220"/>
                  <a:gd name="connsiteX9" fmla="*/ 1702076 w 1702076"/>
                  <a:gd name="connsiteY9" fmla="*/ 336783 h 617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2076" h="617220">
                    <a:moveTo>
                      <a:pt x="1190219" y="0"/>
                    </a:moveTo>
                    <a:lnTo>
                      <a:pt x="1059729" y="0"/>
                    </a:lnTo>
                    <a:lnTo>
                      <a:pt x="642347" y="0"/>
                    </a:lnTo>
                    <a:lnTo>
                      <a:pt x="511857" y="0"/>
                    </a:lnTo>
                    <a:lnTo>
                      <a:pt x="0" y="336783"/>
                    </a:lnTo>
                    <a:lnTo>
                      <a:pt x="0" y="617220"/>
                    </a:lnTo>
                    <a:lnTo>
                      <a:pt x="642347" y="617220"/>
                    </a:lnTo>
                    <a:lnTo>
                      <a:pt x="1059729" y="617220"/>
                    </a:lnTo>
                    <a:lnTo>
                      <a:pt x="1702076" y="617220"/>
                    </a:lnTo>
                    <a:lnTo>
                      <a:pt x="1702076" y="336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420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6E038B8-C57A-43FE-A355-27C840F639C8}"/>
              </a:ext>
            </a:extLst>
          </p:cNvPr>
          <p:cNvSpPr/>
          <p:nvPr/>
        </p:nvSpPr>
        <p:spPr>
          <a:xfrm flipH="1" flipV="1">
            <a:off x="3240743" y="5795682"/>
            <a:ext cx="3395382" cy="322730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  <a:solidFill>
            <a:srgbClr val="2F477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F8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51247" y="28295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this model do?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F4100E-7871-23BC-9449-7767D1AC394F}"/>
              </a:ext>
            </a:extLst>
          </p:cNvPr>
          <p:cNvGrpSpPr/>
          <p:nvPr/>
        </p:nvGrpSpPr>
        <p:grpSpPr>
          <a:xfrm>
            <a:off x="88214" y="-57740"/>
            <a:ext cx="1558554" cy="1446550"/>
            <a:chOff x="1214028" y="1220754"/>
            <a:chExt cx="1558554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275331-7D7A-F03A-EAF3-1542CF1003CC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rgbClr val="2F4777"/>
                  </a:solidFill>
                </a:rPr>
                <a:t>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FCC7A-7934-44C4-AAC9-C6F3F3509088}"/>
                </a:ext>
              </a:extLst>
            </p:cNvPr>
            <p:cNvSpPr txBox="1"/>
            <p:nvPr/>
          </p:nvSpPr>
          <p:spPr>
            <a:xfrm>
              <a:off x="1840208" y="1722288"/>
              <a:ext cx="932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F4777"/>
                  </a:solidFill>
                </a:rPr>
                <a:t>What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63E43-A78C-D86B-E956-3EBD0E2BD8A1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rgbClr val="2F4777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19037E-7D39-4F1A-A415-04745B232E3F}"/>
              </a:ext>
            </a:extLst>
          </p:cNvPr>
          <p:cNvSpPr txBox="1"/>
          <p:nvPr/>
        </p:nvSpPr>
        <p:spPr>
          <a:xfrm>
            <a:off x="1664154" y="6071937"/>
            <a:ext cx="2143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Perform SARIMA Forecast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C911FB-4674-4D21-8B84-388C8829C0EC}"/>
              </a:ext>
            </a:extLst>
          </p:cNvPr>
          <p:cNvSpPr/>
          <p:nvPr/>
        </p:nvSpPr>
        <p:spPr>
          <a:xfrm>
            <a:off x="4256595" y="2695762"/>
            <a:ext cx="1295400" cy="1295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50D8FC-FE69-4476-BBE7-B235834FA3B4}"/>
              </a:ext>
            </a:extLst>
          </p:cNvPr>
          <p:cNvSpPr txBox="1"/>
          <p:nvPr/>
        </p:nvSpPr>
        <p:spPr>
          <a:xfrm>
            <a:off x="3832492" y="4021260"/>
            <a:ext cx="214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2020-2022 Actuals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1319E93-2B8F-45E1-A779-356FEA9A2578}"/>
              </a:ext>
            </a:extLst>
          </p:cNvPr>
          <p:cNvSpPr/>
          <p:nvPr/>
        </p:nvSpPr>
        <p:spPr>
          <a:xfrm>
            <a:off x="2908527" y="645085"/>
            <a:ext cx="1295400" cy="1295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551907-7468-49A4-8D92-103A96FBDCEA}"/>
              </a:ext>
            </a:extLst>
          </p:cNvPr>
          <p:cNvSpPr txBox="1"/>
          <p:nvPr/>
        </p:nvSpPr>
        <p:spPr>
          <a:xfrm>
            <a:off x="2484424" y="1970583"/>
            <a:ext cx="214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2020 Actuals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9917D13-1348-44A5-8537-2E988B02A53D}"/>
              </a:ext>
            </a:extLst>
          </p:cNvPr>
          <p:cNvSpPr/>
          <p:nvPr/>
        </p:nvSpPr>
        <p:spPr>
          <a:xfrm>
            <a:off x="4256595" y="645085"/>
            <a:ext cx="1295400" cy="1295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911AFF-E0D3-4C26-9805-42C5435125B5}"/>
              </a:ext>
            </a:extLst>
          </p:cNvPr>
          <p:cNvSpPr txBox="1"/>
          <p:nvPr/>
        </p:nvSpPr>
        <p:spPr>
          <a:xfrm>
            <a:off x="3832492" y="1970583"/>
            <a:ext cx="214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2021 Actuals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D57D368-C860-4FBB-AF1B-9B669E54646F}"/>
              </a:ext>
            </a:extLst>
          </p:cNvPr>
          <p:cNvSpPr/>
          <p:nvPr/>
        </p:nvSpPr>
        <p:spPr>
          <a:xfrm>
            <a:off x="5604663" y="645085"/>
            <a:ext cx="1295400" cy="1295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52100C-D672-44C0-9914-DEC3BACCEB17}"/>
              </a:ext>
            </a:extLst>
          </p:cNvPr>
          <p:cNvSpPr txBox="1"/>
          <p:nvPr/>
        </p:nvSpPr>
        <p:spPr>
          <a:xfrm>
            <a:off x="5187284" y="1970583"/>
            <a:ext cx="214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2022 Actuals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A96E2E-C516-426F-A14A-F062ED2F4378}"/>
              </a:ext>
            </a:extLst>
          </p:cNvPr>
          <p:cNvCxnSpPr>
            <a:cxnSpLocks/>
          </p:cNvCxnSpPr>
          <p:nvPr/>
        </p:nvCxnSpPr>
        <p:spPr>
          <a:xfrm flipH="1">
            <a:off x="5647766" y="2393576"/>
            <a:ext cx="450477" cy="5378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1DCE37-763E-4C18-9ADE-65AE4DD93096}"/>
              </a:ext>
            </a:extLst>
          </p:cNvPr>
          <p:cNvCxnSpPr/>
          <p:nvPr/>
        </p:nvCxnSpPr>
        <p:spPr>
          <a:xfrm>
            <a:off x="4888007" y="2380129"/>
            <a:ext cx="0" cy="2353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3A36A7D-5D7E-4EF5-8B10-11C39FE98A97}"/>
              </a:ext>
            </a:extLst>
          </p:cNvPr>
          <p:cNvCxnSpPr>
            <a:cxnSpLocks/>
          </p:cNvCxnSpPr>
          <p:nvPr/>
        </p:nvCxnSpPr>
        <p:spPr>
          <a:xfrm>
            <a:off x="3704668" y="2393576"/>
            <a:ext cx="450477" cy="5378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13F661-26A3-48B7-B2BB-C4B78026D33A}"/>
              </a:ext>
            </a:extLst>
          </p:cNvPr>
          <p:cNvCxnSpPr>
            <a:cxnSpLocks/>
          </p:cNvCxnSpPr>
          <p:nvPr/>
        </p:nvCxnSpPr>
        <p:spPr>
          <a:xfrm>
            <a:off x="4904295" y="4316506"/>
            <a:ext cx="0" cy="2353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956876B-7CC6-4867-A615-7D227C233607}"/>
              </a:ext>
            </a:extLst>
          </p:cNvPr>
          <p:cNvSpPr/>
          <p:nvPr/>
        </p:nvSpPr>
        <p:spPr>
          <a:xfrm>
            <a:off x="6265583" y="4712821"/>
            <a:ext cx="1295400" cy="1295400"/>
          </a:xfrm>
          <a:prstGeom prst="ellipse">
            <a:avLst/>
          </a:prstGeom>
          <a:solidFill>
            <a:srgbClr val="2F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AD3275-2F59-4DBF-A279-15E628CED4BF}"/>
              </a:ext>
            </a:extLst>
          </p:cNvPr>
          <p:cNvSpPr txBox="1"/>
          <p:nvPr/>
        </p:nvSpPr>
        <p:spPr>
          <a:xfrm>
            <a:off x="5785677" y="6071937"/>
            <a:ext cx="214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Errors/Fit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8CD99B3D-EE6F-43B6-AC2B-188336154D21}"/>
              </a:ext>
            </a:extLst>
          </p:cNvPr>
          <p:cNvSpPr/>
          <p:nvPr/>
        </p:nvSpPr>
        <p:spPr>
          <a:xfrm>
            <a:off x="3079378" y="4598894"/>
            <a:ext cx="3395382" cy="322730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  <a:solidFill>
            <a:srgbClr val="2F477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03F3652-7D22-4FA0-B3DB-572AC4CAB16F}"/>
              </a:ext>
            </a:extLst>
          </p:cNvPr>
          <p:cNvSpPr/>
          <p:nvPr/>
        </p:nvSpPr>
        <p:spPr>
          <a:xfrm>
            <a:off x="2144060" y="4712821"/>
            <a:ext cx="1295400" cy="1295400"/>
          </a:xfrm>
          <a:prstGeom prst="ellipse">
            <a:avLst/>
          </a:prstGeom>
          <a:solidFill>
            <a:srgbClr val="2F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EAC441-9FAA-4E88-8D15-9857EE2CF889}"/>
              </a:ext>
            </a:extLst>
          </p:cNvPr>
          <p:cNvSpPr/>
          <p:nvPr/>
        </p:nvSpPr>
        <p:spPr>
          <a:xfrm>
            <a:off x="9708029" y="4555192"/>
            <a:ext cx="1453029" cy="1453029"/>
          </a:xfrm>
          <a:prstGeom prst="ellipse">
            <a:avLst/>
          </a:prstGeom>
          <a:solidFill>
            <a:srgbClr val="3F6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67F296-7544-46E6-88FE-3A42141ACE72}"/>
              </a:ext>
            </a:extLst>
          </p:cNvPr>
          <p:cNvSpPr txBox="1"/>
          <p:nvPr/>
        </p:nvSpPr>
        <p:spPr>
          <a:xfrm>
            <a:off x="9376040" y="6071937"/>
            <a:ext cx="214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Obtain New Forecast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562993-9D6F-44C9-8D21-7EB0791E1D5A}"/>
              </a:ext>
            </a:extLst>
          </p:cNvPr>
          <p:cNvCxnSpPr/>
          <p:nvPr/>
        </p:nvCxnSpPr>
        <p:spPr>
          <a:xfrm>
            <a:off x="7705165" y="5392271"/>
            <a:ext cx="18288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47B4EB-0FFC-4FDC-A47C-456B87AAAB9B}"/>
              </a:ext>
            </a:extLst>
          </p:cNvPr>
          <p:cNvSpPr txBox="1"/>
          <p:nvPr/>
        </p:nvSpPr>
        <p:spPr>
          <a:xfrm>
            <a:off x="3832492" y="4653272"/>
            <a:ext cx="214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0CE32E-ED51-46DF-AFFD-DB5931DBA648}"/>
              </a:ext>
            </a:extLst>
          </p:cNvPr>
          <p:cNvSpPr txBox="1"/>
          <p:nvPr/>
        </p:nvSpPr>
        <p:spPr>
          <a:xfrm>
            <a:off x="3832492" y="5802995"/>
            <a:ext cx="214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Optimize</a:t>
            </a:r>
          </a:p>
        </p:txBody>
      </p:sp>
    </p:spTree>
    <p:extLst>
      <p:ext uri="{BB962C8B-B14F-4D97-AF65-F5344CB8AC3E}">
        <p14:creationId xmlns:p14="http://schemas.microsoft.com/office/powerpoint/2010/main" val="552967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89347" y="0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this model work?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F4100E-7871-23BC-9449-7767D1AC394F}"/>
              </a:ext>
            </a:extLst>
          </p:cNvPr>
          <p:cNvGrpSpPr/>
          <p:nvPr/>
        </p:nvGrpSpPr>
        <p:grpSpPr>
          <a:xfrm>
            <a:off x="88214" y="-57740"/>
            <a:ext cx="1558554" cy="1446550"/>
            <a:chOff x="1214028" y="1220754"/>
            <a:chExt cx="1558554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275331-7D7A-F03A-EAF3-1542CF1003CC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FCC7A-7934-44C4-AAC9-C6F3F3509088}"/>
                </a:ext>
              </a:extLst>
            </p:cNvPr>
            <p:cNvSpPr txBox="1"/>
            <p:nvPr/>
          </p:nvSpPr>
          <p:spPr>
            <a:xfrm>
              <a:off x="1840208" y="1722288"/>
              <a:ext cx="932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How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63E43-A78C-D86B-E956-3EBD0E2BD8A1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rgbClr val="00BAC8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8374B-09A7-C5F1-82D5-579A273049F3}"/>
              </a:ext>
            </a:extLst>
          </p:cNvPr>
          <p:cNvSpPr txBox="1"/>
          <p:nvPr/>
        </p:nvSpPr>
        <p:spPr>
          <a:xfrm>
            <a:off x="1164345" y="3843296"/>
            <a:ext cx="19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FB4B7B-9033-A631-7BB1-9B5852786711}"/>
              </a:ext>
            </a:extLst>
          </p:cNvPr>
          <p:cNvSpPr txBox="1"/>
          <p:nvPr/>
        </p:nvSpPr>
        <p:spPr>
          <a:xfrm>
            <a:off x="694445" y="4180344"/>
            <a:ext cx="3636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Combined 2020, 2021, and 2022 CECP Actuals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 and test data split to prevent data leakage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Naïve model created to check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data preprocessed based on train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9C035-586E-C361-9F00-2CFB10A86C42}"/>
              </a:ext>
            </a:extLst>
          </p:cNvPr>
          <p:cNvSpPr txBox="1"/>
          <p:nvPr/>
        </p:nvSpPr>
        <p:spPr>
          <a:xfrm>
            <a:off x="8711319" y="3843296"/>
            <a:ext cx="240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94D95-9656-63F7-9FCE-8D599B5E5246}"/>
              </a:ext>
            </a:extLst>
          </p:cNvPr>
          <p:cNvSpPr txBox="1"/>
          <p:nvPr/>
        </p:nvSpPr>
        <p:spPr>
          <a:xfrm>
            <a:off x="8264577" y="4180344"/>
            <a:ext cx="35568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Seasonal and volume trends captured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RMSE=$225K, Mean=$1.6M, AIC=569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Naïve RMSE=391K, Improvement=42%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Obtained 95% confidence interval monthly forecasts through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Obtained risk calculations and communicated to team, took action to reduce risk to mean=$50K down from mean=$10.5M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Utilized 2023 forecast to get early check on risk, and distributed funds to product suites based on budget.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28087-5A81-4167-A878-CB4CCEB44DDE}"/>
              </a:ext>
            </a:extLst>
          </p:cNvPr>
          <p:cNvSpPr txBox="1"/>
          <p:nvPr/>
        </p:nvSpPr>
        <p:spPr>
          <a:xfrm>
            <a:off x="5115632" y="3081296"/>
            <a:ext cx="19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Pipeline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186FA-521B-4CD5-AC30-42DD28F5D4CD}"/>
              </a:ext>
            </a:extLst>
          </p:cNvPr>
          <p:cNvSpPr txBox="1"/>
          <p:nvPr/>
        </p:nvSpPr>
        <p:spPr>
          <a:xfrm>
            <a:off x="4580645" y="3418344"/>
            <a:ext cx="37505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6 easily reusable, extensible classes created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Reduce and Split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Find PDQ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ARIMA Forecast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SARIMA Forecast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Error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Plot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SARIMA Forecast used given seasonal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Tested different configurations to obtain optimal AIC and pattern recognition on test data given train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EB46679-18D7-42B7-941C-A6A722BC078F}"/>
              </a:ext>
            </a:extLst>
          </p:cNvPr>
          <p:cNvGrpSpPr/>
          <p:nvPr/>
        </p:nvGrpSpPr>
        <p:grpSpPr>
          <a:xfrm>
            <a:off x="1508211" y="2039586"/>
            <a:ext cx="1475735" cy="1711852"/>
            <a:chOff x="4792860" y="1996580"/>
            <a:chExt cx="2184032" cy="2533476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B08CE4A8-7625-42D7-AC44-A937706EF697}"/>
                </a:ext>
              </a:extLst>
            </p:cNvPr>
            <p:cNvSpPr/>
            <p:nvPr/>
          </p:nvSpPr>
          <p:spPr>
            <a:xfrm rot="5400000">
              <a:off x="4618138" y="2171302"/>
              <a:ext cx="2533476" cy="2184032"/>
            </a:xfrm>
            <a:prstGeom prst="hexagon">
              <a:avLst/>
            </a:prstGeom>
            <a:solidFill>
              <a:srgbClr val="342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532944F-EC27-437F-94ED-CC074CED909F}"/>
                </a:ext>
              </a:extLst>
            </p:cNvPr>
            <p:cNvGrpSpPr/>
            <p:nvPr/>
          </p:nvGrpSpPr>
          <p:grpSpPr>
            <a:xfrm>
              <a:off x="5381536" y="2551982"/>
              <a:ext cx="1006680" cy="1172031"/>
              <a:chOff x="4488110" y="2628182"/>
              <a:chExt cx="1006680" cy="1172031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5568A66-235B-4543-B50B-AB87508FB318}"/>
                  </a:ext>
                </a:extLst>
              </p:cNvPr>
              <p:cNvSpPr/>
              <p:nvPr/>
            </p:nvSpPr>
            <p:spPr>
              <a:xfrm>
                <a:off x="4934300" y="2628182"/>
                <a:ext cx="114300" cy="8183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6925E7D-8412-49F9-930F-C02A147D1D2C}"/>
                  </a:ext>
                </a:extLst>
              </p:cNvPr>
              <p:cNvSpPr/>
              <p:nvPr/>
            </p:nvSpPr>
            <p:spPr>
              <a:xfrm>
                <a:off x="4488110" y="2793533"/>
                <a:ext cx="1006680" cy="1006680"/>
              </a:xfrm>
              <a:prstGeom prst="ellipse">
                <a:avLst/>
              </a:prstGeom>
              <a:noFill/>
              <a:ln w="825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AAC3A47-618F-48B3-AA9E-F75024276AE2}"/>
                  </a:ext>
                </a:extLst>
              </p:cNvPr>
              <p:cNvGrpSpPr/>
              <p:nvPr/>
            </p:nvGrpSpPr>
            <p:grpSpPr>
              <a:xfrm>
                <a:off x="4944175" y="2855886"/>
                <a:ext cx="94550" cy="874464"/>
                <a:chOff x="4944175" y="2855886"/>
                <a:chExt cx="94550" cy="874464"/>
              </a:xfrm>
            </p:grpSpPr>
            <p:sp>
              <p:nvSpPr>
                <p:cNvPr id="77" name="Isosceles Triangle 76">
                  <a:extLst>
                    <a:ext uri="{FF2B5EF4-FFF2-40B4-BE49-F238E27FC236}">
                      <a16:creationId xmlns:a16="http://schemas.microsoft.com/office/drawing/2014/main" id="{51DFDE88-256E-4631-B3A3-DBE665F7A03D}"/>
                    </a:ext>
                  </a:extLst>
                </p:cNvPr>
                <p:cNvSpPr/>
                <p:nvPr/>
              </p:nvSpPr>
              <p:spPr>
                <a:xfrm>
                  <a:off x="4944175" y="3648842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Isosceles Triangle 77">
                  <a:extLst>
                    <a:ext uri="{FF2B5EF4-FFF2-40B4-BE49-F238E27FC236}">
                      <a16:creationId xmlns:a16="http://schemas.microsoft.com/office/drawing/2014/main" id="{D09AE923-A4E9-44DB-AFA1-FF5E2097ABDB}"/>
                    </a:ext>
                  </a:extLst>
                </p:cNvPr>
                <p:cNvSpPr/>
                <p:nvPr/>
              </p:nvSpPr>
              <p:spPr>
                <a:xfrm rot="10800000">
                  <a:off x="4944175" y="2855886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83CEA80-9AAC-40A9-A175-A09CE16B7AC3}"/>
                  </a:ext>
                </a:extLst>
              </p:cNvPr>
              <p:cNvGrpSpPr/>
              <p:nvPr/>
            </p:nvGrpSpPr>
            <p:grpSpPr>
              <a:xfrm rot="16200000">
                <a:off x="4944175" y="2855886"/>
                <a:ext cx="94550" cy="874464"/>
                <a:chOff x="4944175" y="2855886"/>
                <a:chExt cx="94550" cy="874464"/>
              </a:xfrm>
            </p:grpSpPr>
            <p:sp>
              <p:nvSpPr>
                <p:cNvPr id="75" name="Isosceles Triangle 74">
                  <a:extLst>
                    <a:ext uri="{FF2B5EF4-FFF2-40B4-BE49-F238E27FC236}">
                      <a16:creationId xmlns:a16="http://schemas.microsoft.com/office/drawing/2014/main" id="{D1200510-8C69-4097-9187-F1E026C36462}"/>
                    </a:ext>
                  </a:extLst>
                </p:cNvPr>
                <p:cNvSpPr/>
                <p:nvPr/>
              </p:nvSpPr>
              <p:spPr>
                <a:xfrm>
                  <a:off x="4944175" y="3648842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Isosceles Triangle 75">
                  <a:extLst>
                    <a:ext uri="{FF2B5EF4-FFF2-40B4-BE49-F238E27FC236}">
                      <a16:creationId xmlns:a16="http://schemas.microsoft.com/office/drawing/2014/main" id="{6CAE3717-2739-4390-9070-F2253519221B}"/>
                    </a:ext>
                  </a:extLst>
                </p:cNvPr>
                <p:cNvSpPr/>
                <p:nvPr/>
              </p:nvSpPr>
              <p:spPr>
                <a:xfrm rot="10800000">
                  <a:off x="4944175" y="2855886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AA38512-60CE-414A-B724-C3B40FBB3045}"/>
                  </a:ext>
                </a:extLst>
              </p:cNvPr>
              <p:cNvSpPr/>
              <p:nvPr/>
            </p:nvSpPr>
            <p:spPr>
              <a:xfrm>
                <a:off x="4934300" y="2672925"/>
                <a:ext cx="114300" cy="62796"/>
              </a:xfrm>
              <a:custGeom>
                <a:avLst/>
                <a:gdLst>
                  <a:gd name="connsiteX0" fmla="*/ 57150 w 114300"/>
                  <a:gd name="connsiteY0" fmla="*/ 0 h 62796"/>
                  <a:gd name="connsiteX1" fmla="*/ 114300 w 114300"/>
                  <a:gd name="connsiteY1" fmla="*/ 57150 h 62796"/>
                  <a:gd name="connsiteX2" fmla="*/ 113160 w 114300"/>
                  <a:gd name="connsiteY2" fmla="*/ 62796 h 62796"/>
                  <a:gd name="connsiteX3" fmla="*/ 57150 w 114300"/>
                  <a:gd name="connsiteY3" fmla="*/ 57150 h 62796"/>
                  <a:gd name="connsiteX4" fmla="*/ 1140 w 114300"/>
                  <a:gd name="connsiteY4" fmla="*/ 62796 h 62796"/>
                  <a:gd name="connsiteX5" fmla="*/ 0 w 114300"/>
                  <a:gd name="connsiteY5" fmla="*/ 57150 h 62796"/>
                  <a:gd name="connsiteX6" fmla="*/ 57150 w 114300"/>
                  <a:gd name="connsiteY6" fmla="*/ 0 h 62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62796">
                    <a:moveTo>
                      <a:pt x="57150" y="0"/>
                    </a:moveTo>
                    <a:cubicBezTo>
                      <a:pt x="88713" y="0"/>
                      <a:pt x="114300" y="25587"/>
                      <a:pt x="114300" y="57150"/>
                    </a:cubicBezTo>
                    <a:lnTo>
                      <a:pt x="113160" y="62796"/>
                    </a:lnTo>
                    <a:lnTo>
                      <a:pt x="57150" y="57150"/>
                    </a:lnTo>
                    <a:lnTo>
                      <a:pt x="1140" y="62796"/>
                    </a:lnTo>
                    <a:lnTo>
                      <a:pt x="0" y="57150"/>
                    </a:lnTo>
                    <a:cubicBezTo>
                      <a:pt x="0" y="25587"/>
                      <a:pt x="25587" y="0"/>
                      <a:pt x="571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99ABB18-253A-4853-8CB0-3842E83A9221}"/>
                  </a:ext>
                </a:extLst>
              </p:cNvPr>
              <p:cNvGrpSpPr/>
              <p:nvPr/>
            </p:nvGrpSpPr>
            <p:grpSpPr>
              <a:xfrm rot="19500000" flipH="1">
                <a:off x="4916861" y="2919137"/>
                <a:ext cx="149176" cy="747960"/>
                <a:chOff x="6097042" y="1898582"/>
                <a:chExt cx="668089" cy="3349738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6FFD9A6C-6CD0-40C9-910F-8CD2D921C1E8}"/>
                    </a:ext>
                  </a:extLst>
                </p:cNvPr>
                <p:cNvSpPr/>
                <p:nvPr/>
              </p:nvSpPr>
              <p:spPr>
                <a:xfrm>
                  <a:off x="6097042" y="1898582"/>
                  <a:ext cx="668089" cy="3349738"/>
                </a:xfrm>
                <a:custGeom>
                  <a:avLst/>
                  <a:gdLst>
                    <a:gd name="connsiteX0" fmla="*/ 372048 w 743364"/>
                    <a:gd name="connsiteY0" fmla="*/ 2023241 h 3349739"/>
                    <a:gd name="connsiteX1" fmla="*/ 372048 w 743364"/>
                    <a:gd name="connsiteY1" fmla="*/ 3117022 h 3349739"/>
                    <a:gd name="connsiteX2" fmla="*/ 605433 w 743364"/>
                    <a:gd name="connsiteY2" fmla="*/ 2023241 h 3349739"/>
                    <a:gd name="connsiteX3" fmla="*/ 372046 w 743364"/>
                    <a:gd name="connsiteY3" fmla="*/ 1444299 h 3349739"/>
                    <a:gd name="connsiteX4" fmla="*/ 121316 w 743364"/>
                    <a:gd name="connsiteY4" fmla="*/ 1648651 h 3349739"/>
                    <a:gd name="connsiteX5" fmla="*/ 118672 w 743364"/>
                    <a:gd name="connsiteY5" fmla="*/ 1674874 h 3349739"/>
                    <a:gd name="connsiteX6" fmla="*/ 121315 w 743364"/>
                    <a:gd name="connsiteY6" fmla="*/ 1701089 h 3349739"/>
                    <a:gd name="connsiteX7" fmla="*/ 372046 w 743364"/>
                    <a:gd name="connsiteY7" fmla="*/ 1905440 h 3349739"/>
                    <a:gd name="connsiteX8" fmla="*/ 622777 w 743364"/>
                    <a:gd name="connsiteY8" fmla="*/ 1701089 h 3349739"/>
                    <a:gd name="connsiteX9" fmla="*/ 625420 w 743364"/>
                    <a:gd name="connsiteY9" fmla="*/ 1674865 h 3349739"/>
                    <a:gd name="connsiteX10" fmla="*/ 622778 w 743364"/>
                    <a:gd name="connsiteY10" fmla="*/ 1648651 h 3349739"/>
                    <a:gd name="connsiteX11" fmla="*/ 372046 w 743364"/>
                    <a:gd name="connsiteY11" fmla="*/ 1444299 h 3349739"/>
                    <a:gd name="connsiteX12" fmla="*/ 372044 w 743364"/>
                    <a:gd name="connsiteY12" fmla="*/ 232717 h 3349739"/>
                    <a:gd name="connsiteX13" fmla="*/ 138659 w 743364"/>
                    <a:gd name="connsiteY13" fmla="*/ 1326498 h 3349739"/>
                    <a:gd name="connsiteX14" fmla="*/ 372044 w 743364"/>
                    <a:gd name="connsiteY14" fmla="*/ 1326498 h 3349739"/>
                    <a:gd name="connsiteX15" fmla="*/ 372046 w 743364"/>
                    <a:gd name="connsiteY15" fmla="*/ 0 h 3349739"/>
                    <a:gd name="connsiteX16" fmla="*/ 652930 w 743364"/>
                    <a:gd name="connsiteY16" fmla="*/ 1266732 h 3349739"/>
                    <a:gd name="connsiteX17" fmla="*/ 651598 w 743364"/>
                    <a:gd name="connsiteY17" fmla="*/ 1267030 h 3349739"/>
                    <a:gd name="connsiteX18" fmla="*/ 743364 w 743364"/>
                    <a:gd name="connsiteY18" fmla="*/ 1676546 h 3349739"/>
                    <a:gd name="connsiteX19" fmla="*/ 738127 w 743364"/>
                    <a:gd name="connsiteY19" fmla="*/ 1700229 h 3349739"/>
                    <a:gd name="connsiteX20" fmla="*/ 737807 w 743364"/>
                    <a:gd name="connsiteY20" fmla="*/ 1700229 h 3349739"/>
                    <a:gd name="connsiteX21" fmla="*/ 372046 w 743364"/>
                    <a:gd name="connsiteY21" fmla="*/ 3349739 h 3349739"/>
                    <a:gd name="connsiteX22" fmla="*/ 6286 w 743364"/>
                    <a:gd name="connsiteY22" fmla="*/ 1700229 h 3349739"/>
                    <a:gd name="connsiteX23" fmla="*/ 5013 w 743364"/>
                    <a:gd name="connsiteY23" fmla="*/ 1700229 h 3349739"/>
                    <a:gd name="connsiteX24" fmla="*/ 0 w 743364"/>
                    <a:gd name="connsiteY24" fmla="*/ 1677857 h 3349739"/>
                    <a:gd name="connsiteX25" fmla="*/ 662 w 743364"/>
                    <a:gd name="connsiteY25" fmla="*/ 1674870 h 3349739"/>
                    <a:gd name="connsiteX26" fmla="*/ 291 w 743364"/>
                    <a:gd name="connsiteY26" fmla="*/ 1673195 h 3349739"/>
                    <a:gd name="connsiteX27" fmla="*/ 5567 w 743364"/>
                    <a:gd name="connsiteY27" fmla="*/ 1649510 h 3349739"/>
                    <a:gd name="connsiteX28" fmla="*/ 6286 w 743364"/>
                    <a:gd name="connsiteY28" fmla="*/ 1649510 h 334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43364" h="3349739">
                      <a:moveTo>
                        <a:pt x="372048" y="2023241"/>
                      </a:moveTo>
                      <a:lnTo>
                        <a:pt x="372048" y="3117022"/>
                      </a:lnTo>
                      <a:lnTo>
                        <a:pt x="605433" y="2023241"/>
                      </a:lnTo>
                      <a:close/>
                      <a:moveTo>
                        <a:pt x="372046" y="1444299"/>
                      </a:moveTo>
                      <a:cubicBezTo>
                        <a:pt x="248369" y="1444299"/>
                        <a:pt x="145181" y="1532028"/>
                        <a:pt x="121316" y="1648651"/>
                      </a:cubicBezTo>
                      <a:lnTo>
                        <a:pt x="118672" y="1674874"/>
                      </a:lnTo>
                      <a:lnTo>
                        <a:pt x="121315" y="1701089"/>
                      </a:lnTo>
                      <a:cubicBezTo>
                        <a:pt x="145180" y="1817711"/>
                        <a:pt x="248369" y="1905440"/>
                        <a:pt x="372046" y="1905440"/>
                      </a:cubicBezTo>
                      <a:cubicBezTo>
                        <a:pt x="495723" y="1905440"/>
                        <a:pt x="598912" y="1817711"/>
                        <a:pt x="622777" y="1701089"/>
                      </a:cubicBezTo>
                      <a:lnTo>
                        <a:pt x="625420" y="1674865"/>
                      </a:lnTo>
                      <a:lnTo>
                        <a:pt x="622778" y="1648651"/>
                      </a:lnTo>
                      <a:cubicBezTo>
                        <a:pt x="598913" y="1532028"/>
                        <a:pt x="495723" y="1444299"/>
                        <a:pt x="372046" y="1444299"/>
                      </a:cubicBezTo>
                      <a:close/>
                      <a:moveTo>
                        <a:pt x="372044" y="232717"/>
                      </a:moveTo>
                      <a:lnTo>
                        <a:pt x="138659" y="1326498"/>
                      </a:lnTo>
                      <a:lnTo>
                        <a:pt x="372044" y="1326498"/>
                      </a:lnTo>
                      <a:close/>
                      <a:moveTo>
                        <a:pt x="372046" y="0"/>
                      </a:moveTo>
                      <a:lnTo>
                        <a:pt x="652930" y="1266732"/>
                      </a:lnTo>
                      <a:lnTo>
                        <a:pt x="651598" y="1267030"/>
                      </a:lnTo>
                      <a:lnTo>
                        <a:pt x="743364" y="1676546"/>
                      </a:lnTo>
                      <a:lnTo>
                        <a:pt x="738127" y="1700229"/>
                      </a:lnTo>
                      <a:lnTo>
                        <a:pt x="737807" y="1700229"/>
                      </a:lnTo>
                      <a:lnTo>
                        <a:pt x="372046" y="3349739"/>
                      </a:lnTo>
                      <a:lnTo>
                        <a:pt x="6286" y="1700229"/>
                      </a:lnTo>
                      <a:lnTo>
                        <a:pt x="5013" y="1700229"/>
                      </a:lnTo>
                      <a:lnTo>
                        <a:pt x="0" y="1677857"/>
                      </a:lnTo>
                      <a:lnTo>
                        <a:pt x="662" y="1674870"/>
                      </a:lnTo>
                      <a:lnTo>
                        <a:pt x="291" y="1673195"/>
                      </a:lnTo>
                      <a:lnTo>
                        <a:pt x="5567" y="1649510"/>
                      </a:lnTo>
                      <a:lnTo>
                        <a:pt x="6286" y="16495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40CAEE5-A9EB-4DF1-ABAA-F54117962494}"/>
                    </a:ext>
                  </a:extLst>
                </p:cNvPr>
                <p:cNvSpPr/>
                <p:nvPr/>
              </p:nvSpPr>
              <p:spPr>
                <a:xfrm>
                  <a:off x="6251360" y="3393306"/>
                  <a:ext cx="359452" cy="35945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733539D-FB42-4506-B15E-C4B3DBDE5551}"/>
              </a:ext>
            </a:extLst>
          </p:cNvPr>
          <p:cNvGrpSpPr/>
          <p:nvPr/>
        </p:nvGrpSpPr>
        <p:grpSpPr>
          <a:xfrm>
            <a:off x="5279290" y="1277586"/>
            <a:ext cx="1475735" cy="1711852"/>
            <a:chOff x="1701517" y="1996580"/>
            <a:chExt cx="2184032" cy="2533476"/>
          </a:xfrm>
        </p:grpSpPr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D41B63BC-14E1-4B02-8AFC-2E2BC1AC946F}"/>
                </a:ext>
              </a:extLst>
            </p:cNvPr>
            <p:cNvSpPr/>
            <p:nvPr/>
          </p:nvSpPr>
          <p:spPr>
            <a:xfrm rot="5400000">
              <a:off x="1526795" y="2171302"/>
              <a:ext cx="2533476" cy="2184032"/>
            </a:xfrm>
            <a:prstGeom prst="hexagon">
              <a:avLst/>
            </a:prstGeom>
            <a:solidFill>
              <a:srgbClr val="53B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8087447-14DE-4A00-A238-6C3FE077E9AB}"/>
                </a:ext>
              </a:extLst>
            </p:cNvPr>
            <p:cNvGrpSpPr/>
            <p:nvPr/>
          </p:nvGrpSpPr>
          <p:grpSpPr>
            <a:xfrm>
              <a:off x="2375091" y="2516697"/>
              <a:ext cx="836884" cy="1266740"/>
              <a:chOff x="2375091" y="2516697"/>
              <a:chExt cx="836884" cy="1266740"/>
            </a:xfrm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E558F7EC-BD96-465E-99D4-6722621754AC}"/>
                  </a:ext>
                </a:extLst>
              </p:cNvPr>
              <p:cNvSpPr/>
              <p:nvPr/>
            </p:nvSpPr>
            <p:spPr>
              <a:xfrm>
                <a:off x="2550252" y="2516697"/>
                <a:ext cx="486562" cy="41945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302AAB92-A9C6-4CCF-9AC9-466FE428D2CD}"/>
                  </a:ext>
                </a:extLst>
              </p:cNvPr>
              <p:cNvSpPr/>
              <p:nvPr/>
            </p:nvSpPr>
            <p:spPr>
              <a:xfrm>
                <a:off x="2472402" y="2667623"/>
                <a:ext cx="642262" cy="55367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788E7E94-0281-4E26-AF0E-795D1DD82A3A}"/>
                  </a:ext>
                </a:extLst>
              </p:cNvPr>
              <p:cNvSpPr/>
              <p:nvPr/>
            </p:nvSpPr>
            <p:spPr>
              <a:xfrm>
                <a:off x="2375091" y="2852258"/>
                <a:ext cx="836884" cy="7214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BD12EB3-E301-4AA9-AC60-C29C2243AD8F}"/>
                  </a:ext>
                </a:extLst>
              </p:cNvPr>
              <p:cNvSpPr/>
              <p:nvPr/>
            </p:nvSpPr>
            <p:spPr>
              <a:xfrm>
                <a:off x="2680281" y="3447877"/>
                <a:ext cx="226503" cy="3355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580DF3E-1DD3-49D2-918F-EE2CD078CB71}"/>
              </a:ext>
            </a:extLst>
          </p:cNvPr>
          <p:cNvGrpSpPr/>
          <p:nvPr/>
        </p:nvGrpSpPr>
        <p:grpSpPr>
          <a:xfrm>
            <a:off x="9002630" y="2039586"/>
            <a:ext cx="1475735" cy="1711852"/>
            <a:chOff x="4794961" y="1996580"/>
            <a:chExt cx="2184032" cy="253347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52DA58B-D694-4E90-ABD1-AAA59F224F44}"/>
                </a:ext>
              </a:extLst>
            </p:cNvPr>
            <p:cNvGrpSpPr/>
            <p:nvPr/>
          </p:nvGrpSpPr>
          <p:grpSpPr>
            <a:xfrm>
              <a:off x="5484051" y="2593875"/>
              <a:ext cx="801649" cy="1338885"/>
              <a:chOff x="2180943" y="1587500"/>
              <a:chExt cx="2391397" cy="3994022"/>
            </a:xfrm>
            <a:solidFill>
              <a:sysClr val="window" lastClr="FFFFFF"/>
            </a:solidFill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A863A9A-61D5-499E-80C5-83CB913EF360}"/>
                  </a:ext>
                </a:extLst>
              </p:cNvPr>
              <p:cNvSpPr/>
              <p:nvPr/>
            </p:nvSpPr>
            <p:spPr>
              <a:xfrm rot="1206880">
                <a:off x="2180943" y="3564964"/>
                <a:ext cx="762000" cy="2016558"/>
              </a:xfrm>
              <a:custGeom>
                <a:avLst/>
                <a:gdLst>
                  <a:gd name="connsiteX0" fmla="*/ 0 w 762000"/>
                  <a:gd name="connsiteY0" fmla="*/ 0 h 2016558"/>
                  <a:gd name="connsiteX1" fmla="*/ 29610 w 762000"/>
                  <a:gd name="connsiteY1" fmla="*/ 65543 h 2016558"/>
                  <a:gd name="connsiteX2" fmla="*/ 161195 w 762000"/>
                  <a:gd name="connsiteY2" fmla="*/ 31282 h 2016558"/>
                  <a:gd name="connsiteX3" fmla="*/ 240269 w 762000"/>
                  <a:gd name="connsiteY3" fmla="*/ 141891 h 2016558"/>
                  <a:gd name="connsiteX4" fmla="*/ 362634 w 762000"/>
                  <a:gd name="connsiteY4" fmla="*/ 82620 h 2016558"/>
                  <a:gd name="connsiteX5" fmla="*/ 461778 w 762000"/>
                  <a:gd name="connsiteY5" fmla="*/ 175674 h 2016558"/>
                  <a:gd name="connsiteX6" fmla="*/ 570234 w 762000"/>
                  <a:gd name="connsiteY6" fmla="*/ 93668 h 2016558"/>
                  <a:gd name="connsiteX7" fmla="*/ 685617 w 762000"/>
                  <a:gd name="connsiteY7" fmla="*/ 165601 h 2016558"/>
                  <a:gd name="connsiteX8" fmla="*/ 762000 w 762000"/>
                  <a:gd name="connsiteY8" fmla="*/ 79725 h 2016558"/>
                  <a:gd name="connsiteX9" fmla="*/ 762000 w 762000"/>
                  <a:gd name="connsiteY9" fmla="*/ 2016558 h 2016558"/>
                  <a:gd name="connsiteX10" fmla="*/ 381000 w 762000"/>
                  <a:gd name="connsiteY10" fmla="*/ 1737158 h 2016558"/>
                  <a:gd name="connsiteX11" fmla="*/ 0 w 762000"/>
                  <a:gd name="connsiteY11" fmla="*/ 2016558 h 201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0" h="2016558">
                    <a:moveTo>
                      <a:pt x="0" y="0"/>
                    </a:moveTo>
                    <a:lnTo>
                      <a:pt x="29610" y="65543"/>
                    </a:lnTo>
                    <a:lnTo>
                      <a:pt x="161195" y="31282"/>
                    </a:lnTo>
                    <a:lnTo>
                      <a:pt x="240269" y="141891"/>
                    </a:lnTo>
                    <a:lnTo>
                      <a:pt x="362634" y="82620"/>
                    </a:lnTo>
                    <a:lnTo>
                      <a:pt x="461778" y="175674"/>
                    </a:lnTo>
                    <a:lnTo>
                      <a:pt x="570234" y="93668"/>
                    </a:lnTo>
                    <a:lnTo>
                      <a:pt x="685617" y="165601"/>
                    </a:lnTo>
                    <a:lnTo>
                      <a:pt x="762000" y="79725"/>
                    </a:lnTo>
                    <a:lnTo>
                      <a:pt x="762000" y="2016558"/>
                    </a:lnTo>
                    <a:lnTo>
                      <a:pt x="381000" y="1737158"/>
                    </a:lnTo>
                    <a:lnTo>
                      <a:pt x="0" y="201655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D73008B-CDDE-4665-85FB-872B063DB8A3}"/>
                  </a:ext>
                </a:extLst>
              </p:cNvPr>
              <p:cNvSpPr/>
              <p:nvPr/>
            </p:nvSpPr>
            <p:spPr>
              <a:xfrm>
                <a:off x="2228850" y="1587500"/>
                <a:ext cx="2286000" cy="2286000"/>
              </a:xfrm>
              <a:custGeom>
                <a:avLst/>
                <a:gdLst>
                  <a:gd name="connsiteX0" fmla="*/ 1143000 w 2286000"/>
                  <a:gd name="connsiteY0" fmla="*/ 342900 h 2286000"/>
                  <a:gd name="connsiteX1" fmla="*/ 342900 w 2286000"/>
                  <a:gd name="connsiteY1" fmla="*/ 1143000 h 2286000"/>
                  <a:gd name="connsiteX2" fmla="*/ 1143000 w 2286000"/>
                  <a:gd name="connsiteY2" fmla="*/ 1943100 h 2286000"/>
                  <a:gd name="connsiteX3" fmla="*/ 1943100 w 2286000"/>
                  <a:gd name="connsiteY3" fmla="*/ 1143000 h 2286000"/>
                  <a:gd name="connsiteX4" fmla="*/ 1143000 w 2286000"/>
                  <a:gd name="connsiteY4" fmla="*/ 342900 h 2286000"/>
                  <a:gd name="connsiteX5" fmla="*/ 1143000 w 2286000"/>
                  <a:gd name="connsiteY5" fmla="*/ 0 h 2286000"/>
                  <a:gd name="connsiteX6" fmla="*/ 1246946 w 2286000"/>
                  <a:gd name="connsiteY6" fmla="*/ 87659 h 2286000"/>
                  <a:gd name="connsiteX7" fmla="*/ 1365988 w 2286000"/>
                  <a:gd name="connsiteY7" fmla="*/ 21957 h 2286000"/>
                  <a:gd name="connsiteX8" fmla="*/ 1450828 w 2286000"/>
                  <a:gd name="connsiteY8" fmla="*/ 128211 h 2286000"/>
                  <a:gd name="connsiteX9" fmla="*/ 1580403 w 2286000"/>
                  <a:gd name="connsiteY9" fmla="*/ 87005 h 2286000"/>
                  <a:gd name="connsiteX10" fmla="*/ 1642897 w 2286000"/>
                  <a:gd name="connsiteY10" fmla="*/ 207766 h 2286000"/>
                  <a:gd name="connsiteX11" fmla="*/ 1778017 w 2286000"/>
                  <a:gd name="connsiteY11" fmla="*/ 192630 h 2286000"/>
                  <a:gd name="connsiteX12" fmla="*/ 1815740 w 2286000"/>
                  <a:gd name="connsiteY12" fmla="*/ 323260 h 2286000"/>
                  <a:gd name="connsiteX13" fmla="*/ 1951223 w 2286000"/>
                  <a:gd name="connsiteY13" fmla="*/ 334777 h 2286000"/>
                  <a:gd name="connsiteX14" fmla="*/ 1962740 w 2286000"/>
                  <a:gd name="connsiteY14" fmla="*/ 470260 h 2286000"/>
                  <a:gd name="connsiteX15" fmla="*/ 2093370 w 2286000"/>
                  <a:gd name="connsiteY15" fmla="*/ 507983 h 2286000"/>
                  <a:gd name="connsiteX16" fmla="*/ 2078234 w 2286000"/>
                  <a:gd name="connsiteY16" fmla="*/ 643103 h 2286000"/>
                  <a:gd name="connsiteX17" fmla="*/ 2198995 w 2286000"/>
                  <a:gd name="connsiteY17" fmla="*/ 705597 h 2286000"/>
                  <a:gd name="connsiteX18" fmla="*/ 2157789 w 2286000"/>
                  <a:gd name="connsiteY18" fmla="*/ 835172 h 2286000"/>
                  <a:gd name="connsiteX19" fmla="*/ 2264043 w 2286000"/>
                  <a:gd name="connsiteY19" fmla="*/ 920012 h 2286000"/>
                  <a:gd name="connsiteX20" fmla="*/ 2198341 w 2286000"/>
                  <a:gd name="connsiteY20" fmla="*/ 1039054 h 2286000"/>
                  <a:gd name="connsiteX21" fmla="*/ 2286000 w 2286000"/>
                  <a:gd name="connsiteY21" fmla="*/ 1143000 h 2286000"/>
                  <a:gd name="connsiteX22" fmla="*/ 2198341 w 2286000"/>
                  <a:gd name="connsiteY22" fmla="*/ 1246946 h 2286000"/>
                  <a:gd name="connsiteX23" fmla="*/ 2264043 w 2286000"/>
                  <a:gd name="connsiteY23" fmla="*/ 1365988 h 2286000"/>
                  <a:gd name="connsiteX24" fmla="*/ 2157789 w 2286000"/>
                  <a:gd name="connsiteY24" fmla="*/ 1450828 h 2286000"/>
                  <a:gd name="connsiteX25" fmla="*/ 2198995 w 2286000"/>
                  <a:gd name="connsiteY25" fmla="*/ 1580403 h 2286000"/>
                  <a:gd name="connsiteX26" fmla="*/ 2078234 w 2286000"/>
                  <a:gd name="connsiteY26" fmla="*/ 1642897 h 2286000"/>
                  <a:gd name="connsiteX27" fmla="*/ 2093370 w 2286000"/>
                  <a:gd name="connsiteY27" fmla="*/ 1778017 h 2286000"/>
                  <a:gd name="connsiteX28" fmla="*/ 1962740 w 2286000"/>
                  <a:gd name="connsiteY28" fmla="*/ 1815740 h 2286000"/>
                  <a:gd name="connsiteX29" fmla="*/ 1951223 w 2286000"/>
                  <a:gd name="connsiteY29" fmla="*/ 1951223 h 2286000"/>
                  <a:gd name="connsiteX30" fmla="*/ 1815740 w 2286000"/>
                  <a:gd name="connsiteY30" fmla="*/ 1962740 h 2286000"/>
                  <a:gd name="connsiteX31" fmla="*/ 1778017 w 2286000"/>
                  <a:gd name="connsiteY31" fmla="*/ 2093370 h 2286000"/>
                  <a:gd name="connsiteX32" fmla="*/ 1642897 w 2286000"/>
                  <a:gd name="connsiteY32" fmla="*/ 2078234 h 2286000"/>
                  <a:gd name="connsiteX33" fmla="*/ 1580403 w 2286000"/>
                  <a:gd name="connsiteY33" fmla="*/ 2198995 h 2286000"/>
                  <a:gd name="connsiteX34" fmla="*/ 1450828 w 2286000"/>
                  <a:gd name="connsiteY34" fmla="*/ 2157789 h 2286000"/>
                  <a:gd name="connsiteX35" fmla="*/ 1365988 w 2286000"/>
                  <a:gd name="connsiteY35" fmla="*/ 2264043 h 2286000"/>
                  <a:gd name="connsiteX36" fmla="*/ 1246946 w 2286000"/>
                  <a:gd name="connsiteY36" fmla="*/ 2198341 h 2286000"/>
                  <a:gd name="connsiteX37" fmla="*/ 1143000 w 2286000"/>
                  <a:gd name="connsiteY37" fmla="*/ 2286000 h 2286000"/>
                  <a:gd name="connsiteX38" fmla="*/ 1039054 w 2286000"/>
                  <a:gd name="connsiteY38" fmla="*/ 2198341 h 2286000"/>
                  <a:gd name="connsiteX39" fmla="*/ 920012 w 2286000"/>
                  <a:gd name="connsiteY39" fmla="*/ 2264043 h 2286000"/>
                  <a:gd name="connsiteX40" fmla="*/ 835172 w 2286000"/>
                  <a:gd name="connsiteY40" fmla="*/ 2157789 h 2286000"/>
                  <a:gd name="connsiteX41" fmla="*/ 705597 w 2286000"/>
                  <a:gd name="connsiteY41" fmla="*/ 2198995 h 2286000"/>
                  <a:gd name="connsiteX42" fmla="*/ 643103 w 2286000"/>
                  <a:gd name="connsiteY42" fmla="*/ 2078234 h 2286000"/>
                  <a:gd name="connsiteX43" fmla="*/ 507983 w 2286000"/>
                  <a:gd name="connsiteY43" fmla="*/ 2093370 h 2286000"/>
                  <a:gd name="connsiteX44" fmla="*/ 470260 w 2286000"/>
                  <a:gd name="connsiteY44" fmla="*/ 1962740 h 2286000"/>
                  <a:gd name="connsiteX45" fmla="*/ 334777 w 2286000"/>
                  <a:gd name="connsiteY45" fmla="*/ 1951223 h 2286000"/>
                  <a:gd name="connsiteX46" fmla="*/ 323260 w 2286000"/>
                  <a:gd name="connsiteY46" fmla="*/ 1815740 h 2286000"/>
                  <a:gd name="connsiteX47" fmla="*/ 192630 w 2286000"/>
                  <a:gd name="connsiteY47" fmla="*/ 1778017 h 2286000"/>
                  <a:gd name="connsiteX48" fmla="*/ 207766 w 2286000"/>
                  <a:gd name="connsiteY48" fmla="*/ 1642897 h 2286000"/>
                  <a:gd name="connsiteX49" fmla="*/ 87005 w 2286000"/>
                  <a:gd name="connsiteY49" fmla="*/ 1580403 h 2286000"/>
                  <a:gd name="connsiteX50" fmla="*/ 128211 w 2286000"/>
                  <a:gd name="connsiteY50" fmla="*/ 1450828 h 2286000"/>
                  <a:gd name="connsiteX51" fmla="*/ 21957 w 2286000"/>
                  <a:gd name="connsiteY51" fmla="*/ 1365988 h 2286000"/>
                  <a:gd name="connsiteX52" fmla="*/ 87659 w 2286000"/>
                  <a:gd name="connsiteY52" fmla="*/ 1246946 h 2286000"/>
                  <a:gd name="connsiteX53" fmla="*/ 0 w 2286000"/>
                  <a:gd name="connsiteY53" fmla="*/ 1143000 h 2286000"/>
                  <a:gd name="connsiteX54" fmla="*/ 87659 w 2286000"/>
                  <a:gd name="connsiteY54" fmla="*/ 1039054 h 2286000"/>
                  <a:gd name="connsiteX55" fmla="*/ 21957 w 2286000"/>
                  <a:gd name="connsiteY55" fmla="*/ 920012 h 2286000"/>
                  <a:gd name="connsiteX56" fmla="*/ 128211 w 2286000"/>
                  <a:gd name="connsiteY56" fmla="*/ 835172 h 2286000"/>
                  <a:gd name="connsiteX57" fmla="*/ 87005 w 2286000"/>
                  <a:gd name="connsiteY57" fmla="*/ 705597 h 2286000"/>
                  <a:gd name="connsiteX58" fmla="*/ 207766 w 2286000"/>
                  <a:gd name="connsiteY58" fmla="*/ 643103 h 2286000"/>
                  <a:gd name="connsiteX59" fmla="*/ 192630 w 2286000"/>
                  <a:gd name="connsiteY59" fmla="*/ 507983 h 2286000"/>
                  <a:gd name="connsiteX60" fmla="*/ 323260 w 2286000"/>
                  <a:gd name="connsiteY60" fmla="*/ 470260 h 2286000"/>
                  <a:gd name="connsiteX61" fmla="*/ 334777 w 2286000"/>
                  <a:gd name="connsiteY61" fmla="*/ 334777 h 2286000"/>
                  <a:gd name="connsiteX62" fmla="*/ 470260 w 2286000"/>
                  <a:gd name="connsiteY62" fmla="*/ 323260 h 2286000"/>
                  <a:gd name="connsiteX63" fmla="*/ 507983 w 2286000"/>
                  <a:gd name="connsiteY63" fmla="*/ 192630 h 2286000"/>
                  <a:gd name="connsiteX64" fmla="*/ 643103 w 2286000"/>
                  <a:gd name="connsiteY64" fmla="*/ 207766 h 2286000"/>
                  <a:gd name="connsiteX65" fmla="*/ 705597 w 2286000"/>
                  <a:gd name="connsiteY65" fmla="*/ 87005 h 2286000"/>
                  <a:gd name="connsiteX66" fmla="*/ 835172 w 2286000"/>
                  <a:gd name="connsiteY66" fmla="*/ 128211 h 2286000"/>
                  <a:gd name="connsiteX67" fmla="*/ 920012 w 2286000"/>
                  <a:gd name="connsiteY67" fmla="*/ 21957 h 2286000"/>
                  <a:gd name="connsiteX68" fmla="*/ 1039054 w 2286000"/>
                  <a:gd name="connsiteY68" fmla="*/ 87659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286000" h="2286000">
                    <a:moveTo>
                      <a:pt x="1143000" y="342900"/>
                    </a:moveTo>
                    <a:cubicBezTo>
                      <a:pt x="701117" y="342900"/>
                      <a:pt x="342900" y="701117"/>
                      <a:pt x="342900" y="1143000"/>
                    </a:cubicBezTo>
                    <a:cubicBezTo>
                      <a:pt x="342900" y="1584883"/>
                      <a:pt x="701117" y="1943100"/>
                      <a:pt x="1143000" y="1943100"/>
                    </a:cubicBezTo>
                    <a:cubicBezTo>
                      <a:pt x="1584883" y="1943100"/>
                      <a:pt x="1943100" y="1584883"/>
                      <a:pt x="1943100" y="1143000"/>
                    </a:cubicBezTo>
                    <a:cubicBezTo>
                      <a:pt x="1943100" y="701117"/>
                      <a:pt x="1584883" y="342900"/>
                      <a:pt x="1143000" y="342900"/>
                    </a:cubicBezTo>
                    <a:close/>
                    <a:moveTo>
                      <a:pt x="1143000" y="0"/>
                    </a:moveTo>
                    <a:lnTo>
                      <a:pt x="1246946" y="87659"/>
                    </a:lnTo>
                    <a:lnTo>
                      <a:pt x="1365988" y="21957"/>
                    </a:lnTo>
                    <a:lnTo>
                      <a:pt x="1450828" y="128211"/>
                    </a:lnTo>
                    <a:lnTo>
                      <a:pt x="1580403" y="87005"/>
                    </a:lnTo>
                    <a:lnTo>
                      <a:pt x="1642897" y="207766"/>
                    </a:lnTo>
                    <a:lnTo>
                      <a:pt x="1778017" y="192630"/>
                    </a:lnTo>
                    <a:lnTo>
                      <a:pt x="1815740" y="323260"/>
                    </a:lnTo>
                    <a:lnTo>
                      <a:pt x="1951223" y="334777"/>
                    </a:lnTo>
                    <a:lnTo>
                      <a:pt x="1962740" y="470260"/>
                    </a:lnTo>
                    <a:lnTo>
                      <a:pt x="2093370" y="507983"/>
                    </a:lnTo>
                    <a:lnTo>
                      <a:pt x="2078234" y="643103"/>
                    </a:lnTo>
                    <a:lnTo>
                      <a:pt x="2198995" y="705597"/>
                    </a:lnTo>
                    <a:lnTo>
                      <a:pt x="2157789" y="835172"/>
                    </a:lnTo>
                    <a:lnTo>
                      <a:pt x="2264043" y="920012"/>
                    </a:lnTo>
                    <a:lnTo>
                      <a:pt x="2198341" y="1039054"/>
                    </a:lnTo>
                    <a:lnTo>
                      <a:pt x="2286000" y="1143000"/>
                    </a:lnTo>
                    <a:lnTo>
                      <a:pt x="2198341" y="1246946"/>
                    </a:lnTo>
                    <a:lnTo>
                      <a:pt x="2264043" y="1365988"/>
                    </a:lnTo>
                    <a:lnTo>
                      <a:pt x="2157789" y="1450828"/>
                    </a:lnTo>
                    <a:lnTo>
                      <a:pt x="2198995" y="1580403"/>
                    </a:lnTo>
                    <a:lnTo>
                      <a:pt x="2078234" y="1642897"/>
                    </a:lnTo>
                    <a:lnTo>
                      <a:pt x="2093370" y="1778017"/>
                    </a:lnTo>
                    <a:lnTo>
                      <a:pt x="1962740" y="1815740"/>
                    </a:lnTo>
                    <a:lnTo>
                      <a:pt x="1951223" y="1951223"/>
                    </a:lnTo>
                    <a:lnTo>
                      <a:pt x="1815740" y="1962740"/>
                    </a:lnTo>
                    <a:lnTo>
                      <a:pt x="1778017" y="2093370"/>
                    </a:lnTo>
                    <a:lnTo>
                      <a:pt x="1642897" y="2078234"/>
                    </a:lnTo>
                    <a:lnTo>
                      <a:pt x="1580403" y="2198995"/>
                    </a:lnTo>
                    <a:lnTo>
                      <a:pt x="1450828" y="2157789"/>
                    </a:lnTo>
                    <a:lnTo>
                      <a:pt x="1365988" y="2264043"/>
                    </a:lnTo>
                    <a:lnTo>
                      <a:pt x="1246946" y="2198341"/>
                    </a:lnTo>
                    <a:lnTo>
                      <a:pt x="1143000" y="2286000"/>
                    </a:lnTo>
                    <a:lnTo>
                      <a:pt x="1039054" y="2198341"/>
                    </a:lnTo>
                    <a:lnTo>
                      <a:pt x="920012" y="2264043"/>
                    </a:lnTo>
                    <a:lnTo>
                      <a:pt x="835172" y="2157789"/>
                    </a:lnTo>
                    <a:lnTo>
                      <a:pt x="705597" y="2198995"/>
                    </a:lnTo>
                    <a:lnTo>
                      <a:pt x="643103" y="2078234"/>
                    </a:lnTo>
                    <a:lnTo>
                      <a:pt x="507983" y="2093370"/>
                    </a:lnTo>
                    <a:lnTo>
                      <a:pt x="470260" y="1962740"/>
                    </a:lnTo>
                    <a:lnTo>
                      <a:pt x="334777" y="1951223"/>
                    </a:lnTo>
                    <a:lnTo>
                      <a:pt x="323260" y="1815740"/>
                    </a:lnTo>
                    <a:lnTo>
                      <a:pt x="192630" y="1778017"/>
                    </a:lnTo>
                    <a:lnTo>
                      <a:pt x="207766" y="1642897"/>
                    </a:lnTo>
                    <a:lnTo>
                      <a:pt x="87005" y="1580403"/>
                    </a:lnTo>
                    <a:lnTo>
                      <a:pt x="128211" y="1450828"/>
                    </a:lnTo>
                    <a:lnTo>
                      <a:pt x="21957" y="1365988"/>
                    </a:lnTo>
                    <a:lnTo>
                      <a:pt x="87659" y="1246946"/>
                    </a:lnTo>
                    <a:lnTo>
                      <a:pt x="0" y="1143000"/>
                    </a:lnTo>
                    <a:lnTo>
                      <a:pt x="87659" y="1039054"/>
                    </a:lnTo>
                    <a:lnTo>
                      <a:pt x="21957" y="920012"/>
                    </a:lnTo>
                    <a:lnTo>
                      <a:pt x="128211" y="835172"/>
                    </a:lnTo>
                    <a:lnTo>
                      <a:pt x="87005" y="705597"/>
                    </a:lnTo>
                    <a:lnTo>
                      <a:pt x="207766" y="643103"/>
                    </a:lnTo>
                    <a:lnTo>
                      <a:pt x="192630" y="507983"/>
                    </a:lnTo>
                    <a:lnTo>
                      <a:pt x="323260" y="470260"/>
                    </a:lnTo>
                    <a:lnTo>
                      <a:pt x="334777" y="334777"/>
                    </a:lnTo>
                    <a:lnTo>
                      <a:pt x="470260" y="323260"/>
                    </a:lnTo>
                    <a:lnTo>
                      <a:pt x="507983" y="192630"/>
                    </a:lnTo>
                    <a:lnTo>
                      <a:pt x="643103" y="207766"/>
                    </a:lnTo>
                    <a:lnTo>
                      <a:pt x="705597" y="87005"/>
                    </a:lnTo>
                    <a:lnTo>
                      <a:pt x="835172" y="128211"/>
                    </a:lnTo>
                    <a:lnTo>
                      <a:pt x="920012" y="21957"/>
                    </a:lnTo>
                    <a:lnTo>
                      <a:pt x="1039054" y="876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2224C6A-80DE-4E1B-A06F-16A7A8EE30F3}"/>
                  </a:ext>
                </a:extLst>
              </p:cNvPr>
              <p:cNvSpPr/>
              <p:nvPr/>
            </p:nvSpPr>
            <p:spPr>
              <a:xfrm>
                <a:off x="2723049" y="2081701"/>
                <a:ext cx="1297606" cy="129760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41F48DD-F5FC-4E7A-9703-4E19326AAB91}"/>
                  </a:ext>
                </a:extLst>
              </p:cNvPr>
              <p:cNvSpPr/>
              <p:nvPr/>
            </p:nvSpPr>
            <p:spPr>
              <a:xfrm rot="20393120" flipH="1">
                <a:off x="3810340" y="3564964"/>
                <a:ext cx="762000" cy="2016558"/>
              </a:xfrm>
              <a:custGeom>
                <a:avLst/>
                <a:gdLst>
                  <a:gd name="connsiteX0" fmla="*/ 0 w 762000"/>
                  <a:gd name="connsiteY0" fmla="*/ 0 h 2016558"/>
                  <a:gd name="connsiteX1" fmla="*/ 29610 w 762000"/>
                  <a:gd name="connsiteY1" fmla="*/ 65543 h 2016558"/>
                  <a:gd name="connsiteX2" fmla="*/ 161195 w 762000"/>
                  <a:gd name="connsiteY2" fmla="*/ 31282 h 2016558"/>
                  <a:gd name="connsiteX3" fmla="*/ 240269 w 762000"/>
                  <a:gd name="connsiteY3" fmla="*/ 141891 h 2016558"/>
                  <a:gd name="connsiteX4" fmla="*/ 362634 w 762000"/>
                  <a:gd name="connsiteY4" fmla="*/ 82620 h 2016558"/>
                  <a:gd name="connsiteX5" fmla="*/ 461778 w 762000"/>
                  <a:gd name="connsiteY5" fmla="*/ 175674 h 2016558"/>
                  <a:gd name="connsiteX6" fmla="*/ 570234 w 762000"/>
                  <a:gd name="connsiteY6" fmla="*/ 93668 h 2016558"/>
                  <a:gd name="connsiteX7" fmla="*/ 685617 w 762000"/>
                  <a:gd name="connsiteY7" fmla="*/ 165601 h 2016558"/>
                  <a:gd name="connsiteX8" fmla="*/ 762000 w 762000"/>
                  <a:gd name="connsiteY8" fmla="*/ 79725 h 2016558"/>
                  <a:gd name="connsiteX9" fmla="*/ 762000 w 762000"/>
                  <a:gd name="connsiteY9" fmla="*/ 2016558 h 2016558"/>
                  <a:gd name="connsiteX10" fmla="*/ 381000 w 762000"/>
                  <a:gd name="connsiteY10" fmla="*/ 1737158 h 2016558"/>
                  <a:gd name="connsiteX11" fmla="*/ 0 w 762000"/>
                  <a:gd name="connsiteY11" fmla="*/ 2016558 h 201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0" h="2016558">
                    <a:moveTo>
                      <a:pt x="0" y="0"/>
                    </a:moveTo>
                    <a:lnTo>
                      <a:pt x="29610" y="65543"/>
                    </a:lnTo>
                    <a:lnTo>
                      <a:pt x="161195" y="31282"/>
                    </a:lnTo>
                    <a:lnTo>
                      <a:pt x="240269" y="141891"/>
                    </a:lnTo>
                    <a:lnTo>
                      <a:pt x="362634" y="82620"/>
                    </a:lnTo>
                    <a:lnTo>
                      <a:pt x="461778" y="175674"/>
                    </a:lnTo>
                    <a:lnTo>
                      <a:pt x="570234" y="93668"/>
                    </a:lnTo>
                    <a:lnTo>
                      <a:pt x="685617" y="165601"/>
                    </a:lnTo>
                    <a:lnTo>
                      <a:pt x="762000" y="79725"/>
                    </a:lnTo>
                    <a:lnTo>
                      <a:pt x="762000" y="2016558"/>
                    </a:lnTo>
                    <a:lnTo>
                      <a:pt x="381000" y="1737158"/>
                    </a:lnTo>
                    <a:lnTo>
                      <a:pt x="0" y="201655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D0227E14-C255-43CB-8233-142E8BEEE7C2}"/>
                </a:ext>
              </a:extLst>
            </p:cNvPr>
            <p:cNvSpPr/>
            <p:nvPr/>
          </p:nvSpPr>
          <p:spPr>
            <a:xfrm rot="5400000">
              <a:off x="4620239" y="2171302"/>
              <a:ext cx="2533476" cy="2184032"/>
            </a:xfrm>
            <a:prstGeom prst="hexagon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AFA1D7D-9515-4C9F-B701-FC4D92235F21}"/>
                </a:ext>
              </a:extLst>
            </p:cNvPr>
            <p:cNvSpPr/>
            <p:nvPr/>
          </p:nvSpPr>
          <p:spPr>
            <a:xfrm rot="2519786">
              <a:off x="5321810" y="2333810"/>
              <a:ext cx="1101428" cy="1484406"/>
            </a:xfrm>
            <a:custGeom>
              <a:avLst/>
              <a:gdLst>
                <a:gd name="connsiteX0" fmla="*/ 434047 w 3364311"/>
                <a:gd name="connsiteY0" fmla="*/ 1746211 h 4534116"/>
                <a:gd name="connsiteX1" fmla="*/ 434047 w 3364311"/>
                <a:gd name="connsiteY1" fmla="*/ 1841775 h 4534116"/>
                <a:gd name="connsiteX2" fmla="*/ 1369294 w 3364311"/>
                <a:gd name="connsiteY2" fmla="*/ 2664082 h 4534116"/>
                <a:gd name="connsiteX3" fmla="*/ 1369294 w 3364311"/>
                <a:gd name="connsiteY3" fmla="*/ 2550544 h 4534116"/>
                <a:gd name="connsiteX4" fmla="*/ 1774924 w 3364311"/>
                <a:gd name="connsiteY4" fmla="*/ 0 h 4534116"/>
                <a:gd name="connsiteX5" fmla="*/ 2948257 w 3364311"/>
                <a:gd name="connsiteY5" fmla="*/ 1009093 h 4534116"/>
                <a:gd name="connsiteX6" fmla="*/ 2736581 w 3364311"/>
                <a:gd name="connsiteY6" fmla="*/ 1551896 h 4534116"/>
                <a:gd name="connsiteX7" fmla="*/ 2231572 w 3364311"/>
                <a:gd name="connsiteY7" fmla="*/ 1842426 h 4534116"/>
                <a:gd name="connsiteX8" fmla="*/ 1726564 w 3364311"/>
                <a:gd name="connsiteY8" fmla="*/ 2132955 h 4534116"/>
                <a:gd name="connsiteX9" fmla="*/ 1494091 w 3364311"/>
                <a:gd name="connsiteY9" fmla="*/ 2534103 h 4534116"/>
                <a:gd name="connsiteX10" fmla="*/ 1489403 w 3364311"/>
                <a:gd name="connsiteY10" fmla="*/ 2568648 h 4534116"/>
                <a:gd name="connsiteX11" fmla="*/ 1489403 w 3364311"/>
                <a:gd name="connsiteY11" fmla="*/ 2769686 h 4534116"/>
                <a:gd name="connsiteX12" fmla="*/ 3337193 w 3364311"/>
                <a:gd name="connsiteY12" fmla="*/ 4394337 h 4534116"/>
                <a:gd name="connsiteX13" fmla="*/ 3344433 w 3364311"/>
                <a:gd name="connsiteY13" fmla="*/ 4507000 h 4534116"/>
                <a:gd name="connsiteX14" fmla="*/ 3344433 w 3364311"/>
                <a:gd name="connsiteY14" fmla="*/ 4506998 h 4534116"/>
                <a:gd name="connsiteX15" fmla="*/ 3231770 w 3364311"/>
                <a:gd name="connsiteY15" fmla="*/ 4514238 h 4534116"/>
                <a:gd name="connsiteX16" fmla="*/ 27118 w 3364311"/>
                <a:gd name="connsiteY16" fmla="*/ 1696581 h 4534116"/>
                <a:gd name="connsiteX17" fmla="*/ 19878 w 3364311"/>
                <a:gd name="connsiteY17" fmla="*/ 1583918 h 4534116"/>
                <a:gd name="connsiteX18" fmla="*/ 132541 w 3364311"/>
                <a:gd name="connsiteY18" fmla="*/ 1576678 h 4534116"/>
                <a:gd name="connsiteX19" fmla="*/ 313938 w 3364311"/>
                <a:gd name="connsiteY19" fmla="*/ 1736170 h 4534116"/>
                <a:gd name="connsiteX20" fmla="*/ 313938 w 3364311"/>
                <a:gd name="connsiteY20" fmla="*/ 1594224 h 4534116"/>
                <a:gd name="connsiteX21" fmla="*/ 312638 w 3364311"/>
                <a:gd name="connsiteY21" fmla="*/ 1584846 h 4534116"/>
                <a:gd name="connsiteX22" fmla="*/ 313938 w 3364311"/>
                <a:gd name="connsiteY22" fmla="*/ 1575263 h 4534116"/>
                <a:gd name="connsiteX23" fmla="*/ 313938 w 3364311"/>
                <a:gd name="connsiteY23" fmla="*/ 1567671 h 4534116"/>
                <a:gd name="connsiteX24" fmla="*/ 314969 w 3364311"/>
                <a:gd name="connsiteY24" fmla="*/ 1567671 h 4534116"/>
                <a:gd name="connsiteX25" fmla="*/ 320759 w 3364311"/>
                <a:gd name="connsiteY25" fmla="*/ 1525010 h 4534116"/>
                <a:gd name="connsiteX26" fmla="*/ 553230 w 3364311"/>
                <a:gd name="connsiteY26" fmla="*/ 1123864 h 4534116"/>
                <a:gd name="connsiteX27" fmla="*/ 1058239 w 3364311"/>
                <a:gd name="connsiteY27" fmla="*/ 833333 h 4534116"/>
                <a:gd name="connsiteX28" fmla="*/ 1563249 w 3364311"/>
                <a:gd name="connsiteY28" fmla="*/ 542804 h 4534116"/>
                <a:gd name="connsiteX29" fmla="*/ 1774924 w 3364311"/>
                <a:gd name="connsiteY29" fmla="*/ 0 h 453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64311" h="4534116">
                  <a:moveTo>
                    <a:pt x="434047" y="1746211"/>
                  </a:moveTo>
                  <a:lnTo>
                    <a:pt x="434047" y="1841775"/>
                  </a:lnTo>
                  <a:lnTo>
                    <a:pt x="1369294" y="2664082"/>
                  </a:lnTo>
                  <a:lnTo>
                    <a:pt x="1369294" y="2550544"/>
                  </a:lnTo>
                  <a:close/>
                  <a:moveTo>
                    <a:pt x="1774924" y="0"/>
                  </a:moveTo>
                  <a:lnTo>
                    <a:pt x="2948257" y="1009093"/>
                  </a:lnTo>
                  <a:cubicBezTo>
                    <a:pt x="3029217" y="1078721"/>
                    <a:pt x="2934530" y="1321729"/>
                    <a:pt x="2736581" y="1551896"/>
                  </a:cubicBezTo>
                  <a:cubicBezTo>
                    <a:pt x="2538633" y="1782062"/>
                    <a:pt x="2312532" y="1912053"/>
                    <a:pt x="2231572" y="1842426"/>
                  </a:cubicBezTo>
                  <a:cubicBezTo>
                    <a:pt x="2150612" y="1772798"/>
                    <a:pt x="1924511" y="1902789"/>
                    <a:pt x="1726564" y="2132955"/>
                  </a:cubicBezTo>
                  <a:cubicBezTo>
                    <a:pt x="1602846" y="2276809"/>
                    <a:pt x="1519464" y="2425679"/>
                    <a:pt x="1494091" y="2534103"/>
                  </a:cubicBezTo>
                  <a:lnTo>
                    <a:pt x="1489403" y="2568648"/>
                  </a:lnTo>
                  <a:lnTo>
                    <a:pt x="1489403" y="2769686"/>
                  </a:lnTo>
                  <a:lnTo>
                    <a:pt x="3337193" y="4394337"/>
                  </a:lnTo>
                  <a:cubicBezTo>
                    <a:pt x="3370303" y="4423448"/>
                    <a:pt x="3373544" y="4473890"/>
                    <a:pt x="3344433" y="4507000"/>
                  </a:cubicBezTo>
                  <a:lnTo>
                    <a:pt x="3344433" y="4506998"/>
                  </a:lnTo>
                  <a:cubicBezTo>
                    <a:pt x="3315321" y="4540108"/>
                    <a:pt x="3264880" y="4543350"/>
                    <a:pt x="3231770" y="4514238"/>
                  </a:cubicBezTo>
                  <a:lnTo>
                    <a:pt x="27118" y="1696581"/>
                  </a:lnTo>
                  <a:cubicBezTo>
                    <a:pt x="-5992" y="1667469"/>
                    <a:pt x="-9233" y="1617028"/>
                    <a:pt x="19878" y="1583918"/>
                  </a:cubicBezTo>
                  <a:cubicBezTo>
                    <a:pt x="48990" y="1550808"/>
                    <a:pt x="99431" y="1547567"/>
                    <a:pt x="132541" y="1576678"/>
                  </a:cubicBezTo>
                  <a:lnTo>
                    <a:pt x="313938" y="1736170"/>
                  </a:lnTo>
                  <a:lnTo>
                    <a:pt x="313938" y="1594224"/>
                  </a:lnTo>
                  <a:lnTo>
                    <a:pt x="312638" y="1584846"/>
                  </a:lnTo>
                  <a:lnTo>
                    <a:pt x="313938" y="1575263"/>
                  </a:lnTo>
                  <a:lnTo>
                    <a:pt x="313938" y="1567671"/>
                  </a:lnTo>
                  <a:lnTo>
                    <a:pt x="314969" y="1567671"/>
                  </a:lnTo>
                  <a:lnTo>
                    <a:pt x="320759" y="1525010"/>
                  </a:lnTo>
                  <a:cubicBezTo>
                    <a:pt x="346132" y="1416588"/>
                    <a:pt x="429513" y="1267717"/>
                    <a:pt x="553230" y="1123864"/>
                  </a:cubicBezTo>
                  <a:cubicBezTo>
                    <a:pt x="751179" y="893697"/>
                    <a:pt x="977280" y="763706"/>
                    <a:pt x="1058239" y="833333"/>
                  </a:cubicBezTo>
                  <a:cubicBezTo>
                    <a:pt x="1139200" y="902961"/>
                    <a:pt x="1365301" y="772970"/>
                    <a:pt x="1563249" y="542804"/>
                  </a:cubicBezTo>
                  <a:cubicBezTo>
                    <a:pt x="1761197" y="312637"/>
                    <a:pt x="1855884" y="69628"/>
                    <a:pt x="177492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3611E6-683F-4B83-BBD2-C307798CFD85}"/>
              </a:ext>
            </a:extLst>
          </p:cNvPr>
          <p:cNvCxnSpPr>
            <a:cxnSpLocks/>
          </p:cNvCxnSpPr>
          <p:nvPr/>
        </p:nvCxnSpPr>
        <p:spPr>
          <a:xfrm flipV="1">
            <a:off x="3403600" y="2247900"/>
            <a:ext cx="1536700" cy="5080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DF577B2-F38C-472D-8F08-0BCAAAD1A13F}"/>
              </a:ext>
            </a:extLst>
          </p:cNvPr>
          <p:cNvCxnSpPr>
            <a:cxnSpLocks/>
          </p:cNvCxnSpPr>
          <p:nvPr/>
        </p:nvCxnSpPr>
        <p:spPr>
          <a:xfrm>
            <a:off x="7061200" y="2247900"/>
            <a:ext cx="1536700" cy="5080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37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89347" y="0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 Initial Risk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F4100E-7871-23BC-9449-7767D1AC394F}"/>
              </a:ext>
            </a:extLst>
          </p:cNvPr>
          <p:cNvGrpSpPr/>
          <p:nvPr/>
        </p:nvGrpSpPr>
        <p:grpSpPr>
          <a:xfrm>
            <a:off x="88214" y="-57740"/>
            <a:ext cx="1727138" cy="1446550"/>
            <a:chOff x="1214028" y="1220754"/>
            <a:chExt cx="1727138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275331-7D7A-F03A-EAF3-1542CF1003CC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FCC7A-7934-44C4-AAC9-C6F3F3509088}"/>
                </a:ext>
              </a:extLst>
            </p:cNvPr>
            <p:cNvSpPr txBox="1"/>
            <p:nvPr/>
          </p:nvSpPr>
          <p:spPr>
            <a:xfrm>
              <a:off x="1752801" y="1722288"/>
              <a:ext cx="11883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Results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63E43-A78C-D86B-E956-3EBD0E2BD8A1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33ACEA37-8CE0-4898-8400-3FE8D838B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657043"/>
              </p:ext>
            </p:extLst>
          </p:nvPr>
        </p:nvGraphicFramePr>
        <p:xfrm>
          <a:off x="188260" y="2380130"/>
          <a:ext cx="11799794" cy="4321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8DADF74-2D88-4109-A681-7CC48C979A34}"/>
              </a:ext>
            </a:extLst>
          </p:cNvPr>
          <p:cNvSpPr/>
          <p:nvPr/>
        </p:nvSpPr>
        <p:spPr>
          <a:xfrm>
            <a:off x="2534770" y="524435"/>
            <a:ext cx="1748118" cy="171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FA33E-EAD3-4D31-A3CD-881810073DD5}"/>
              </a:ext>
            </a:extLst>
          </p:cNvPr>
          <p:cNvSpPr txBox="1"/>
          <p:nvPr/>
        </p:nvSpPr>
        <p:spPr>
          <a:xfrm>
            <a:off x="2534772" y="517712"/>
            <a:ext cx="174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Budget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6A2700-B051-430C-A050-BF72A0DD3572}"/>
              </a:ext>
            </a:extLst>
          </p:cNvPr>
          <p:cNvSpPr txBox="1"/>
          <p:nvPr/>
        </p:nvSpPr>
        <p:spPr>
          <a:xfrm>
            <a:off x="2554941" y="1324534"/>
            <a:ext cx="170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$31.3M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E6B8BA-4756-4C85-9D36-79ED31CD3EF5}"/>
              </a:ext>
            </a:extLst>
          </p:cNvPr>
          <p:cNvGrpSpPr/>
          <p:nvPr/>
        </p:nvGrpSpPr>
        <p:grpSpPr>
          <a:xfrm>
            <a:off x="4531657" y="517712"/>
            <a:ext cx="3852583" cy="1721223"/>
            <a:chOff x="5143498" y="517712"/>
            <a:chExt cx="2595284" cy="172122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8ED0E6-95BF-44A1-A1AA-4CFEA2FD1B4A}"/>
                </a:ext>
              </a:extLst>
            </p:cNvPr>
            <p:cNvSpPr/>
            <p:nvPr/>
          </p:nvSpPr>
          <p:spPr>
            <a:xfrm>
              <a:off x="5143498" y="524435"/>
              <a:ext cx="2440643" cy="171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9791C2-F580-4CCB-95D6-9EC81E4D378B}"/>
                </a:ext>
              </a:extLst>
            </p:cNvPr>
            <p:cNvSpPr txBox="1"/>
            <p:nvPr/>
          </p:nvSpPr>
          <p:spPr>
            <a:xfrm>
              <a:off x="5143501" y="1862419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High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99CD6E-0319-4BDC-8444-1250D8B01D5F}"/>
                </a:ext>
              </a:extLst>
            </p:cNvPr>
            <p:cNvSpPr txBox="1"/>
            <p:nvPr/>
          </p:nvSpPr>
          <p:spPr>
            <a:xfrm>
              <a:off x="5143501" y="1425390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Med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D48DB4-B3A5-4A36-8A3E-40C41426EB01}"/>
                </a:ext>
              </a:extLst>
            </p:cNvPr>
            <p:cNvSpPr txBox="1"/>
            <p:nvPr/>
          </p:nvSpPr>
          <p:spPr>
            <a:xfrm>
              <a:off x="5143501" y="988360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</a:rPr>
                <a:t>Low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05B9E5-2F5A-44BD-AF12-D368C8A577D1}"/>
                </a:ext>
              </a:extLst>
            </p:cNvPr>
            <p:cNvSpPr txBox="1"/>
            <p:nvPr/>
          </p:nvSpPr>
          <p:spPr>
            <a:xfrm>
              <a:off x="5156947" y="517712"/>
              <a:ext cx="2427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2022 Forecast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683DD3-2048-4A0E-B8FB-F711CC86FC8E}"/>
                </a:ext>
              </a:extLst>
            </p:cNvPr>
            <p:cNvSpPr txBox="1"/>
            <p:nvPr/>
          </p:nvSpPr>
          <p:spPr>
            <a:xfrm>
              <a:off x="5963772" y="1862419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$23.9M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B8C4722-F710-45B3-A447-6932372F6ABB}"/>
                </a:ext>
              </a:extLst>
            </p:cNvPr>
            <p:cNvSpPr txBox="1"/>
            <p:nvPr/>
          </p:nvSpPr>
          <p:spPr>
            <a:xfrm>
              <a:off x="5963772" y="1425390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$20.9M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285C0BF-12D6-42A7-8C49-7442EDE8358A}"/>
                </a:ext>
              </a:extLst>
            </p:cNvPr>
            <p:cNvSpPr txBox="1"/>
            <p:nvPr/>
          </p:nvSpPr>
          <p:spPr>
            <a:xfrm>
              <a:off x="5963772" y="988360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</a:rPr>
                <a:t>$17.8M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C5D438-2633-4FB1-B35C-3A6150258E91}"/>
              </a:ext>
            </a:extLst>
          </p:cNvPr>
          <p:cNvGrpSpPr/>
          <p:nvPr/>
        </p:nvGrpSpPr>
        <p:grpSpPr>
          <a:xfrm>
            <a:off x="8390963" y="517712"/>
            <a:ext cx="3801037" cy="1721223"/>
            <a:chOff x="5143498" y="517712"/>
            <a:chExt cx="2595284" cy="172122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3F6E636-256C-4D2F-A1AF-0894CAFF2FF2}"/>
                </a:ext>
              </a:extLst>
            </p:cNvPr>
            <p:cNvSpPr/>
            <p:nvPr/>
          </p:nvSpPr>
          <p:spPr>
            <a:xfrm>
              <a:off x="5143498" y="524435"/>
              <a:ext cx="2440643" cy="171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14A2B73-BFA7-463C-AAEA-1FF835B0D03D}"/>
                </a:ext>
              </a:extLst>
            </p:cNvPr>
            <p:cNvSpPr txBox="1"/>
            <p:nvPr/>
          </p:nvSpPr>
          <p:spPr>
            <a:xfrm>
              <a:off x="5143501" y="1862419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High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8B257BC-EE0B-46C7-88B7-AF93C394C58B}"/>
                </a:ext>
              </a:extLst>
            </p:cNvPr>
            <p:cNvSpPr txBox="1"/>
            <p:nvPr/>
          </p:nvSpPr>
          <p:spPr>
            <a:xfrm>
              <a:off x="5143501" y="1425390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Med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E04D937-3156-4A6B-8DAD-912829B46A6E}"/>
                </a:ext>
              </a:extLst>
            </p:cNvPr>
            <p:cNvSpPr txBox="1"/>
            <p:nvPr/>
          </p:nvSpPr>
          <p:spPr>
            <a:xfrm>
              <a:off x="5143501" y="988360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Low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C992AE3-30F9-414E-AA2C-48FEE15F7393}"/>
                </a:ext>
              </a:extLst>
            </p:cNvPr>
            <p:cNvSpPr txBox="1"/>
            <p:nvPr/>
          </p:nvSpPr>
          <p:spPr>
            <a:xfrm>
              <a:off x="5156947" y="517712"/>
              <a:ext cx="2427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2022 Underspend Risk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DC2657B-E371-4EEC-861D-7B3894D81296}"/>
                </a:ext>
              </a:extLst>
            </p:cNvPr>
            <p:cNvSpPr txBox="1"/>
            <p:nvPr/>
          </p:nvSpPr>
          <p:spPr>
            <a:xfrm>
              <a:off x="5963772" y="1862419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-$7.4M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4427D9D-1854-445F-B278-5BCEEB444042}"/>
                </a:ext>
              </a:extLst>
            </p:cNvPr>
            <p:cNvSpPr txBox="1"/>
            <p:nvPr/>
          </p:nvSpPr>
          <p:spPr>
            <a:xfrm>
              <a:off x="5963772" y="1425390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-$10.4M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D29EEC0-469C-4F0E-AB23-9F39FCCD3B00}"/>
                </a:ext>
              </a:extLst>
            </p:cNvPr>
            <p:cNvSpPr txBox="1"/>
            <p:nvPr/>
          </p:nvSpPr>
          <p:spPr>
            <a:xfrm>
              <a:off x="5963772" y="988360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-$13.4M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3401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89347" y="0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 After Budget Used for Business Resources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F4100E-7871-23BC-9449-7767D1AC394F}"/>
              </a:ext>
            </a:extLst>
          </p:cNvPr>
          <p:cNvGrpSpPr/>
          <p:nvPr/>
        </p:nvGrpSpPr>
        <p:grpSpPr>
          <a:xfrm>
            <a:off x="88214" y="-57740"/>
            <a:ext cx="1727138" cy="1446550"/>
            <a:chOff x="1214028" y="1220754"/>
            <a:chExt cx="1727138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275331-7D7A-F03A-EAF3-1542CF1003CC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FCC7A-7934-44C4-AAC9-C6F3F3509088}"/>
                </a:ext>
              </a:extLst>
            </p:cNvPr>
            <p:cNvSpPr txBox="1"/>
            <p:nvPr/>
          </p:nvSpPr>
          <p:spPr>
            <a:xfrm>
              <a:off x="1752801" y="1722288"/>
              <a:ext cx="11883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Results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63E43-A78C-D86B-E956-3EBD0E2BD8A1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33ACEA37-8CE0-4898-8400-3FE8D838BA52}"/>
              </a:ext>
            </a:extLst>
          </p:cNvPr>
          <p:cNvGraphicFramePr>
            <a:graphicFrameLocks/>
          </p:cNvGraphicFramePr>
          <p:nvPr/>
        </p:nvGraphicFramePr>
        <p:xfrm>
          <a:off x="188260" y="2380130"/>
          <a:ext cx="11799794" cy="4321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8DADF74-2D88-4109-A681-7CC48C979A34}"/>
              </a:ext>
            </a:extLst>
          </p:cNvPr>
          <p:cNvSpPr/>
          <p:nvPr/>
        </p:nvSpPr>
        <p:spPr>
          <a:xfrm>
            <a:off x="2534770" y="524435"/>
            <a:ext cx="1748118" cy="171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FA33E-EAD3-4D31-A3CD-881810073DD5}"/>
              </a:ext>
            </a:extLst>
          </p:cNvPr>
          <p:cNvSpPr txBox="1"/>
          <p:nvPr/>
        </p:nvSpPr>
        <p:spPr>
          <a:xfrm>
            <a:off x="2534772" y="517712"/>
            <a:ext cx="174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Budget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6A2700-B051-430C-A050-BF72A0DD3572}"/>
              </a:ext>
            </a:extLst>
          </p:cNvPr>
          <p:cNvSpPr txBox="1"/>
          <p:nvPr/>
        </p:nvSpPr>
        <p:spPr>
          <a:xfrm>
            <a:off x="2554941" y="1324534"/>
            <a:ext cx="170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$20.7M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E6B8BA-4756-4C85-9D36-79ED31CD3EF5}"/>
              </a:ext>
            </a:extLst>
          </p:cNvPr>
          <p:cNvGrpSpPr/>
          <p:nvPr/>
        </p:nvGrpSpPr>
        <p:grpSpPr>
          <a:xfrm>
            <a:off x="4531657" y="517712"/>
            <a:ext cx="3852583" cy="1721223"/>
            <a:chOff x="5143498" y="517712"/>
            <a:chExt cx="2595284" cy="172122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8ED0E6-95BF-44A1-A1AA-4CFEA2FD1B4A}"/>
                </a:ext>
              </a:extLst>
            </p:cNvPr>
            <p:cNvSpPr/>
            <p:nvPr/>
          </p:nvSpPr>
          <p:spPr>
            <a:xfrm>
              <a:off x="5143498" y="524435"/>
              <a:ext cx="2440643" cy="171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9791C2-F580-4CCB-95D6-9EC81E4D378B}"/>
                </a:ext>
              </a:extLst>
            </p:cNvPr>
            <p:cNvSpPr txBox="1"/>
            <p:nvPr/>
          </p:nvSpPr>
          <p:spPr>
            <a:xfrm>
              <a:off x="5143501" y="1862419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High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99CD6E-0319-4BDC-8444-1250D8B01D5F}"/>
                </a:ext>
              </a:extLst>
            </p:cNvPr>
            <p:cNvSpPr txBox="1"/>
            <p:nvPr/>
          </p:nvSpPr>
          <p:spPr>
            <a:xfrm>
              <a:off x="5143501" y="1425390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Med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D48DB4-B3A5-4A36-8A3E-40C41426EB01}"/>
                </a:ext>
              </a:extLst>
            </p:cNvPr>
            <p:cNvSpPr txBox="1"/>
            <p:nvPr/>
          </p:nvSpPr>
          <p:spPr>
            <a:xfrm>
              <a:off x="5143501" y="988360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</a:rPr>
                <a:t>Low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05B9E5-2F5A-44BD-AF12-D368C8A577D1}"/>
                </a:ext>
              </a:extLst>
            </p:cNvPr>
            <p:cNvSpPr txBox="1"/>
            <p:nvPr/>
          </p:nvSpPr>
          <p:spPr>
            <a:xfrm>
              <a:off x="5156947" y="517712"/>
              <a:ext cx="2427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2022 Forecast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683DD3-2048-4A0E-B8FB-F711CC86FC8E}"/>
                </a:ext>
              </a:extLst>
            </p:cNvPr>
            <p:cNvSpPr txBox="1"/>
            <p:nvPr/>
          </p:nvSpPr>
          <p:spPr>
            <a:xfrm>
              <a:off x="5963772" y="1862419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$23.9M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B8C4722-F710-45B3-A447-6932372F6ABB}"/>
                </a:ext>
              </a:extLst>
            </p:cNvPr>
            <p:cNvSpPr txBox="1"/>
            <p:nvPr/>
          </p:nvSpPr>
          <p:spPr>
            <a:xfrm>
              <a:off x="5963772" y="1425390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$20.9M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285C0BF-12D6-42A7-8C49-7442EDE8358A}"/>
                </a:ext>
              </a:extLst>
            </p:cNvPr>
            <p:cNvSpPr txBox="1"/>
            <p:nvPr/>
          </p:nvSpPr>
          <p:spPr>
            <a:xfrm>
              <a:off x="5963772" y="988360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</a:rPr>
                <a:t>$17.8M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C5D438-2633-4FB1-B35C-3A6150258E91}"/>
              </a:ext>
            </a:extLst>
          </p:cNvPr>
          <p:cNvGrpSpPr/>
          <p:nvPr/>
        </p:nvGrpSpPr>
        <p:grpSpPr>
          <a:xfrm>
            <a:off x="8390963" y="517712"/>
            <a:ext cx="3801037" cy="1721223"/>
            <a:chOff x="5143498" y="517712"/>
            <a:chExt cx="2595284" cy="172122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3F6E636-256C-4D2F-A1AF-0894CAFF2FF2}"/>
                </a:ext>
              </a:extLst>
            </p:cNvPr>
            <p:cNvSpPr/>
            <p:nvPr/>
          </p:nvSpPr>
          <p:spPr>
            <a:xfrm>
              <a:off x="5143498" y="524435"/>
              <a:ext cx="2440643" cy="171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14A2B73-BFA7-463C-AAEA-1FF835B0D03D}"/>
                </a:ext>
              </a:extLst>
            </p:cNvPr>
            <p:cNvSpPr txBox="1"/>
            <p:nvPr/>
          </p:nvSpPr>
          <p:spPr>
            <a:xfrm>
              <a:off x="5143501" y="1862419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High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8B257BC-EE0B-46C7-88B7-AF93C394C58B}"/>
                </a:ext>
              </a:extLst>
            </p:cNvPr>
            <p:cNvSpPr txBox="1"/>
            <p:nvPr/>
          </p:nvSpPr>
          <p:spPr>
            <a:xfrm>
              <a:off x="5143501" y="1425390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Med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E04D937-3156-4A6B-8DAD-912829B46A6E}"/>
                </a:ext>
              </a:extLst>
            </p:cNvPr>
            <p:cNvSpPr txBox="1"/>
            <p:nvPr/>
          </p:nvSpPr>
          <p:spPr>
            <a:xfrm>
              <a:off x="5143501" y="988360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Low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C992AE3-30F9-414E-AA2C-48FEE15F7393}"/>
                </a:ext>
              </a:extLst>
            </p:cNvPr>
            <p:cNvSpPr txBox="1"/>
            <p:nvPr/>
          </p:nvSpPr>
          <p:spPr>
            <a:xfrm>
              <a:off x="5156947" y="517712"/>
              <a:ext cx="2427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2022 Underspend Risk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DC2657B-E371-4EEC-861D-7B3894D81296}"/>
                </a:ext>
              </a:extLst>
            </p:cNvPr>
            <p:cNvSpPr txBox="1"/>
            <p:nvPr/>
          </p:nvSpPr>
          <p:spPr>
            <a:xfrm>
              <a:off x="5963772" y="1862419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$3.1M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4427D9D-1854-445F-B278-5BCEEB444042}"/>
                </a:ext>
              </a:extLst>
            </p:cNvPr>
            <p:cNvSpPr txBox="1"/>
            <p:nvPr/>
          </p:nvSpPr>
          <p:spPr>
            <a:xfrm>
              <a:off x="5963772" y="1425390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-$50K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D29EEC0-469C-4F0E-AB23-9F39FCCD3B00}"/>
                </a:ext>
              </a:extLst>
            </p:cNvPr>
            <p:cNvSpPr txBox="1"/>
            <p:nvPr/>
          </p:nvSpPr>
          <p:spPr>
            <a:xfrm>
              <a:off x="5963772" y="988360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-$2.9M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240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89347" y="0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 Forecast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F4100E-7871-23BC-9449-7767D1AC394F}"/>
              </a:ext>
            </a:extLst>
          </p:cNvPr>
          <p:cNvGrpSpPr/>
          <p:nvPr/>
        </p:nvGrpSpPr>
        <p:grpSpPr>
          <a:xfrm>
            <a:off x="88214" y="-57740"/>
            <a:ext cx="1727138" cy="1446550"/>
            <a:chOff x="1214028" y="1220754"/>
            <a:chExt cx="1727138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275331-7D7A-F03A-EAF3-1542CF1003CC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FCC7A-7934-44C4-AAC9-C6F3F3509088}"/>
                </a:ext>
              </a:extLst>
            </p:cNvPr>
            <p:cNvSpPr txBox="1"/>
            <p:nvPr/>
          </p:nvSpPr>
          <p:spPr>
            <a:xfrm>
              <a:off x="1752801" y="1722288"/>
              <a:ext cx="11883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Results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63E43-A78C-D86B-E956-3EBD0E2BD8A1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33ACEA37-8CE0-4898-8400-3FE8D838BA52}"/>
              </a:ext>
            </a:extLst>
          </p:cNvPr>
          <p:cNvGraphicFramePr>
            <a:graphicFrameLocks/>
          </p:cNvGraphicFramePr>
          <p:nvPr/>
        </p:nvGraphicFramePr>
        <p:xfrm>
          <a:off x="188260" y="2380130"/>
          <a:ext cx="11799794" cy="4321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8DADF74-2D88-4109-A681-7CC48C979A34}"/>
              </a:ext>
            </a:extLst>
          </p:cNvPr>
          <p:cNvSpPr/>
          <p:nvPr/>
        </p:nvSpPr>
        <p:spPr>
          <a:xfrm>
            <a:off x="2534770" y="524435"/>
            <a:ext cx="1748118" cy="171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FA33E-EAD3-4D31-A3CD-881810073DD5}"/>
              </a:ext>
            </a:extLst>
          </p:cNvPr>
          <p:cNvSpPr txBox="1"/>
          <p:nvPr/>
        </p:nvSpPr>
        <p:spPr>
          <a:xfrm>
            <a:off x="2534772" y="517712"/>
            <a:ext cx="174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Budget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6A2700-B051-430C-A050-BF72A0DD3572}"/>
              </a:ext>
            </a:extLst>
          </p:cNvPr>
          <p:cNvSpPr txBox="1"/>
          <p:nvPr/>
        </p:nvSpPr>
        <p:spPr>
          <a:xfrm>
            <a:off x="2554941" y="1324534"/>
            <a:ext cx="170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$35.7M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E6B8BA-4756-4C85-9D36-79ED31CD3EF5}"/>
              </a:ext>
            </a:extLst>
          </p:cNvPr>
          <p:cNvGrpSpPr/>
          <p:nvPr/>
        </p:nvGrpSpPr>
        <p:grpSpPr>
          <a:xfrm>
            <a:off x="4531657" y="517712"/>
            <a:ext cx="3852583" cy="1721223"/>
            <a:chOff x="5143498" y="517712"/>
            <a:chExt cx="2595284" cy="172122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8ED0E6-95BF-44A1-A1AA-4CFEA2FD1B4A}"/>
                </a:ext>
              </a:extLst>
            </p:cNvPr>
            <p:cNvSpPr/>
            <p:nvPr/>
          </p:nvSpPr>
          <p:spPr>
            <a:xfrm>
              <a:off x="5143498" y="524435"/>
              <a:ext cx="2440643" cy="171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9791C2-F580-4CCB-95D6-9EC81E4D378B}"/>
                </a:ext>
              </a:extLst>
            </p:cNvPr>
            <p:cNvSpPr txBox="1"/>
            <p:nvPr/>
          </p:nvSpPr>
          <p:spPr>
            <a:xfrm>
              <a:off x="5143501" y="1862419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High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99CD6E-0319-4BDC-8444-1250D8B01D5F}"/>
                </a:ext>
              </a:extLst>
            </p:cNvPr>
            <p:cNvSpPr txBox="1"/>
            <p:nvPr/>
          </p:nvSpPr>
          <p:spPr>
            <a:xfrm>
              <a:off x="5143501" y="1425390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Med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D48DB4-B3A5-4A36-8A3E-40C41426EB01}"/>
                </a:ext>
              </a:extLst>
            </p:cNvPr>
            <p:cNvSpPr txBox="1"/>
            <p:nvPr/>
          </p:nvSpPr>
          <p:spPr>
            <a:xfrm>
              <a:off x="5143501" y="988360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</a:rPr>
                <a:t>Low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05B9E5-2F5A-44BD-AF12-D368C8A577D1}"/>
                </a:ext>
              </a:extLst>
            </p:cNvPr>
            <p:cNvSpPr txBox="1"/>
            <p:nvPr/>
          </p:nvSpPr>
          <p:spPr>
            <a:xfrm>
              <a:off x="5156947" y="517712"/>
              <a:ext cx="2427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2022 Forecast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683DD3-2048-4A0E-B8FB-F711CC86FC8E}"/>
                </a:ext>
              </a:extLst>
            </p:cNvPr>
            <p:cNvSpPr txBox="1"/>
            <p:nvPr/>
          </p:nvSpPr>
          <p:spPr>
            <a:xfrm>
              <a:off x="5963772" y="1862419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$28.9M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B8C4722-F710-45B3-A447-6932372F6ABB}"/>
                </a:ext>
              </a:extLst>
            </p:cNvPr>
            <p:cNvSpPr txBox="1"/>
            <p:nvPr/>
          </p:nvSpPr>
          <p:spPr>
            <a:xfrm>
              <a:off x="5963771" y="1425390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$19.3M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285C0BF-12D6-42A7-8C49-7442EDE8358A}"/>
                </a:ext>
              </a:extLst>
            </p:cNvPr>
            <p:cNvSpPr txBox="1"/>
            <p:nvPr/>
          </p:nvSpPr>
          <p:spPr>
            <a:xfrm>
              <a:off x="5963772" y="988360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</a:rPr>
                <a:t>$9.7M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C5D438-2633-4FB1-B35C-3A6150258E91}"/>
              </a:ext>
            </a:extLst>
          </p:cNvPr>
          <p:cNvGrpSpPr/>
          <p:nvPr/>
        </p:nvGrpSpPr>
        <p:grpSpPr>
          <a:xfrm>
            <a:off x="8390963" y="517712"/>
            <a:ext cx="3801037" cy="1721223"/>
            <a:chOff x="5143498" y="517712"/>
            <a:chExt cx="2595284" cy="172122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3F6E636-256C-4D2F-A1AF-0894CAFF2FF2}"/>
                </a:ext>
              </a:extLst>
            </p:cNvPr>
            <p:cNvSpPr/>
            <p:nvPr/>
          </p:nvSpPr>
          <p:spPr>
            <a:xfrm>
              <a:off x="5143498" y="524435"/>
              <a:ext cx="2440643" cy="171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14A2B73-BFA7-463C-AAEA-1FF835B0D03D}"/>
                </a:ext>
              </a:extLst>
            </p:cNvPr>
            <p:cNvSpPr txBox="1"/>
            <p:nvPr/>
          </p:nvSpPr>
          <p:spPr>
            <a:xfrm>
              <a:off x="5143501" y="1862419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High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8B257BC-EE0B-46C7-88B7-AF93C394C58B}"/>
                </a:ext>
              </a:extLst>
            </p:cNvPr>
            <p:cNvSpPr txBox="1"/>
            <p:nvPr/>
          </p:nvSpPr>
          <p:spPr>
            <a:xfrm>
              <a:off x="5143501" y="1425390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Med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E04D937-3156-4A6B-8DAD-912829B46A6E}"/>
                </a:ext>
              </a:extLst>
            </p:cNvPr>
            <p:cNvSpPr txBox="1"/>
            <p:nvPr/>
          </p:nvSpPr>
          <p:spPr>
            <a:xfrm>
              <a:off x="5143501" y="988360"/>
              <a:ext cx="87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Low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C992AE3-30F9-414E-AA2C-48FEE15F7393}"/>
                </a:ext>
              </a:extLst>
            </p:cNvPr>
            <p:cNvSpPr txBox="1"/>
            <p:nvPr/>
          </p:nvSpPr>
          <p:spPr>
            <a:xfrm>
              <a:off x="5156947" y="517712"/>
              <a:ext cx="2427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2022 Underspend Risk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DC2657B-E371-4EEC-861D-7B3894D81296}"/>
                </a:ext>
              </a:extLst>
            </p:cNvPr>
            <p:cNvSpPr txBox="1"/>
            <p:nvPr/>
          </p:nvSpPr>
          <p:spPr>
            <a:xfrm>
              <a:off x="5963772" y="1862419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-$6.8M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4427D9D-1854-445F-B278-5BCEEB444042}"/>
                </a:ext>
              </a:extLst>
            </p:cNvPr>
            <p:cNvSpPr txBox="1"/>
            <p:nvPr/>
          </p:nvSpPr>
          <p:spPr>
            <a:xfrm>
              <a:off x="5963772" y="1425390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-$16.5M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D29EEC0-469C-4F0E-AB23-9F39FCCD3B00}"/>
                </a:ext>
              </a:extLst>
            </p:cNvPr>
            <p:cNvSpPr txBox="1"/>
            <p:nvPr/>
          </p:nvSpPr>
          <p:spPr>
            <a:xfrm>
              <a:off x="5963772" y="988360"/>
              <a:ext cx="177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-$26.1M</a:t>
              </a:r>
            </a:p>
          </p:txBody>
        </p:sp>
      </p:grp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C5C8790A-4027-44D1-92C7-1ABAC73202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760464"/>
              </p:ext>
            </p:extLst>
          </p:nvPr>
        </p:nvGraphicFramePr>
        <p:xfrm>
          <a:off x="192505" y="2392565"/>
          <a:ext cx="11797823" cy="4310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8144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3491640" y="699857"/>
            <a:ext cx="5284059" cy="528405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F3178D-298C-A37E-5B5B-032F293B92C7}"/>
              </a:ext>
            </a:extLst>
          </p:cNvPr>
          <p:cNvSpPr/>
          <p:nvPr/>
        </p:nvSpPr>
        <p:spPr>
          <a:xfrm>
            <a:off x="2025489" y="6325352"/>
            <a:ext cx="8325012" cy="1066048"/>
          </a:xfrm>
          <a:prstGeom prst="ellipse">
            <a:avLst/>
          </a:prstGeom>
          <a:gradFill flip="none" rotWithShape="1">
            <a:gsLst>
              <a:gs pos="1400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3C89BF-9874-E3DB-CD1A-B55978F7A98E}"/>
              </a:ext>
            </a:extLst>
          </p:cNvPr>
          <p:cNvSpPr txBox="1"/>
          <p:nvPr/>
        </p:nvSpPr>
        <p:spPr>
          <a:xfrm>
            <a:off x="21238" y="-41221"/>
            <a:ext cx="4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AC8"/>
                </a:solidFill>
              </a:rPr>
              <a:t>Contract Classifier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B57D225-37D4-441D-B37C-E54571AD26CE}"/>
              </a:ext>
            </a:extLst>
          </p:cNvPr>
          <p:cNvSpPr/>
          <p:nvPr/>
        </p:nvSpPr>
        <p:spPr>
          <a:xfrm>
            <a:off x="4507639" y="1728557"/>
            <a:ext cx="3252062" cy="325206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BBD123B-6E8B-424B-8EDF-1B10E99C9975}"/>
              </a:ext>
            </a:extLst>
          </p:cNvPr>
          <p:cNvSpPr/>
          <p:nvPr/>
        </p:nvSpPr>
        <p:spPr>
          <a:xfrm>
            <a:off x="5371240" y="2566758"/>
            <a:ext cx="1524860" cy="152485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07C49-1D91-BA61-A59D-190B5AF50EE8}"/>
              </a:ext>
            </a:extLst>
          </p:cNvPr>
          <p:cNvGrpSpPr/>
          <p:nvPr/>
        </p:nvGrpSpPr>
        <p:grpSpPr>
          <a:xfrm>
            <a:off x="5560179" y="2622910"/>
            <a:ext cx="1259721" cy="1446550"/>
            <a:chOff x="1214028" y="1220754"/>
            <a:chExt cx="1259721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459E0-B95B-CD49-CE23-00DB86FC67D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8B3ED-6183-1EFB-DB6D-59B45DB4F2EA}"/>
                </a:ext>
              </a:extLst>
            </p:cNvPr>
            <p:cNvSpPr txBox="1"/>
            <p:nvPr/>
          </p:nvSpPr>
          <p:spPr>
            <a:xfrm>
              <a:off x="1565041" y="1722288"/>
              <a:ext cx="90870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513C1F-5E1A-4CBB-BB11-FC5E03352D63}"/>
              </a:ext>
            </a:extLst>
          </p:cNvPr>
          <p:cNvGrpSpPr/>
          <p:nvPr/>
        </p:nvGrpSpPr>
        <p:grpSpPr>
          <a:xfrm>
            <a:off x="5610979" y="3732042"/>
            <a:ext cx="1412121" cy="1446550"/>
            <a:chOff x="1214028" y="1220754"/>
            <a:chExt cx="1412121" cy="144655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D27BAF-FFB2-484B-8EFA-D6B3754D9ACA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E6291E-4B7D-4509-A9EF-4BFB99DBB599}"/>
                </a:ext>
              </a:extLst>
            </p:cNvPr>
            <p:cNvSpPr txBox="1"/>
            <p:nvPr/>
          </p:nvSpPr>
          <p:spPr>
            <a:xfrm>
              <a:off x="1615841" y="1739221"/>
              <a:ext cx="101030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What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59BC2F-5AED-4CC2-BDAC-CB00FA12762F}"/>
              </a:ext>
            </a:extLst>
          </p:cNvPr>
          <p:cNvGrpSpPr/>
          <p:nvPr/>
        </p:nvGrpSpPr>
        <p:grpSpPr>
          <a:xfrm>
            <a:off x="5610979" y="4697243"/>
            <a:ext cx="1369788" cy="1446550"/>
            <a:chOff x="1214028" y="1220754"/>
            <a:chExt cx="1369788" cy="144655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5F41FA-7810-4D8D-9B18-2D61E6D16CA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5B37EF-9C0F-4434-B895-86A5EA61C347}"/>
                </a:ext>
              </a:extLst>
            </p:cNvPr>
            <p:cNvSpPr txBox="1"/>
            <p:nvPr/>
          </p:nvSpPr>
          <p:spPr>
            <a:xfrm>
              <a:off x="1565041" y="1722288"/>
              <a:ext cx="10187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How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11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51247" y="28295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well does our classifier perform?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F4100E-7871-23BC-9449-7767D1AC394F}"/>
              </a:ext>
            </a:extLst>
          </p:cNvPr>
          <p:cNvGrpSpPr/>
          <p:nvPr/>
        </p:nvGrpSpPr>
        <p:grpSpPr>
          <a:xfrm>
            <a:off x="88214" y="-57740"/>
            <a:ext cx="1848112" cy="1446550"/>
            <a:chOff x="1214028" y="1220754"/>
            <a:chExt cx="1848112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275331-7D7A-F03A-EAF3-1542CF1003CC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FCC7A-7934-44C4-AAC9-C6F3F3509088}"/>
                </a:ext>
              </a:extLst>
            </p:cNvPr>
            <p:cNvSpPr txBox="1"/>
            <p:nvPr/>
          </p:nvSpPr>
          <p:spPr>
            <a:xfrm>
              <a:off x="1672567" y="1768454"/>
              <a:ext cx="138957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Results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63E43-A78C-D86B-E956-3EBD0E2BD8A1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1BEE0F-1227-4CEF-B9C8-507B1C2A9A3B}"/>
              </a:ext>
            </a:extLst>
          </p:cNvPr>
          <p:cNvSpPr txBox="1"/>
          <p:nvPr/>
        </p:nvSpPr>
        <p:spPr>
          <a:xfrm>
            <a:off x="1088145" y="3908579"/>
            <a:ext cx="2340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99% Accuracy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A225A-E581-4C5C-BC6A-43644486700E}"/>
              </a:ext>
            </a:extLst>
          </p:cNvPr>
          <p:cNvSpPr txBox="1"/>
          <p:nvPr/>
        </p:nvSpPr>
        <p:spPr>
          <a:xfrm>
            <a:off x="440445" y="5062660"/>
            <a:ext cx="3560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 885 predictions, the model correctly predicted contract inclusion 876 times (99% accuracy)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F72CAD-98CC-4810-8AE0-7CF6D272FCAB}"/>
              </a:ext>
            </a:extLst>
          </p:cNvPr>
          <p:cNvSpPr txBox="1"/>
          <p:nvPr/>
        </p:nvSpPr>
        <p:spPr>
          <a:xfrm>
            <a:off x="4402845" y="3133879"/>
            <a:ext cx="3979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/>
            </a:lvl1pPr>
          </a:lstStyle>
          <a:p>
            <a:r>
              <a:rPr lang="en-US" dirty="0"/>
              <a:t>$255K Additional Costs Classified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41A771-50A4-4549-960B-C77CB16961F1}"/>
              </a:ext>
            </a:extLst>
          </p:cNvPr>
          <p:cNvSpPr txBox="1"/>
          <p:nvPr/>
        </p:nvSpPr>
        <p:spPr>
          <a:xfrm>
            <a:off x="4415544" y="4237160"/>
            <a:ext cx="4106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Of the 9 incorrect predictions, 6 were determined to be incorrect on the source data side (the Machine Learning model was actually correct) adding another $255K to possible savings for CECP.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EFD96C-03F3-4D92-9015-153DFDF83214}"/>
              </a:ext>
            </a:extLst>
          </p:cNvPr>
          <p:cNvSpPr txBox="1"/>
          <p:nvPr/>
        </p:nvSpPr>
        <p:spPr>
          <a:xfrm>
            <a:off x="8904597" y="3908579"/>
            <a:ext cx="3287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/>
            </a:lvl1pPr>
          </a:lstStyle>
          <a:p>
            <a:r>
              <a:rPr lang="en-US" dirty="0"/>
              <a:t>&lt;60 Second Runtime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C4024B-235F-45BB-AEA9-F5D1C197477F}"/>
              </a:ext>
            </a:extLst>
          </p:cNvPr>
          <p:cNvSpPr txBox="1"/>
          <p:nvPr/>
        </p:nvSpPr>
        <p:spPr>
          <a:xfrm>
            <a:off x="8904596" y="5062660"/>
            <a:ext cx="3557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Model is 8,400x faster than manual classification.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EF4FE9-8EA0-4C20-B2C8-02B4FE32A85C}"/>
              </a:ext>
            </a:extLst>
          </p:cNvPr>
          <p:cNvGrpSpPr/>
          <p:nvPr/>
        </p:nvGrpSpPr>
        <p:grpSpPr>
          <a:xfrm>
            <a:off x="5629009" y="1372502"/>
            <a:ext cx="1475735" cy="1711852"/>
            <a:chOff x="7884203" y="1996580"/>
            <a:chExt cx="2184032" cy="2533476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E57AE2EF-298B-4657-B3F3-F9C56EE38836}"/>
                </a:ext>
              </a:extLst>
            </p:cNvPr>
            <p:cNvSpPr/>
            <p:nvPr/>
          </p:nvSpPr>
          <p:spPr>
            <a:xfrm rot="5400000">
              <a:off x="7709481" y="2171302"/>
              <a:ext cx="2533476" cy="2184032"/>
            </a:xfrm>
            <a:prstGeom prst="hexagon">
              <a:avLst/>
            </a:prstGeom>
            <a:solidFill>
              <a:srgbClr val="D91E3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B7CBD25-14C5-4114-BCB5-9EFD2E620DBA}"/>
                </a:ext>
              </a:extLst>
            </p:cNvPr>
            <p:cNvGrpSpPr/>
            <p:nvPr/>
          </p:nvGrpSpPr>
          <p:grpSpPr>
            <a:xfrm>
              <a:off x="8171715" y="2484043"/>
              <a:ext cx="1609802" cy="1609802"/>
              <a:chOff x="346507" y="925986"/>
              <a:chExt cx="3282868" cy="3282868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1198707-A263-40CD-B132-5D866DAACBEF}"/>
                  </a:ext>
                </a:extLst>
              </p:cNvPr>
              <p:cNvSpPr/>
              <p:nvPr/>
            </p:nvSpPr>
            <p:spPr>
              <a:xfrm>
                <a:off x="346507" y="925986"/>
                <a:ext cx="3282868" cy="3282868"/>
              </a:xfrm>
              <a:custGeom>
                <a:avLst/>
                <a:gdLst>
                  <a:gd name="connsiteX0" fmla="*/ 2423885 w 4847770"/>
                  <a:gd name="connsiteY0" fmla="*/ 362857 h 4847770"/>
                  <a:gd name="connsiteX1" fmla="*/ 362856 w 4847770"/>
                  <a:gd name="connsiteY1" fmla="*/ 2423886 h 4847770"/>
                  <a:gd name="connsiteX2" fmla="*/ 2423885 w 4847770"/>
                  <a:gd name="connsiteY2" fmla="*/ 4484915 h 4847770"/>
                  <a:gd name="connsiteX3" fmla="*/ 4484914 w 4847770"/>
                  <a:gd name="connsiteY3" fmla="*/ 2423886 h 4847770"/>
                  <a:gd name="connsiteX4" fmla="*/ 2423885 w 4847770"/>
                  <a:gd name="connsiteY4" fmla="*/ 362857 h 4847770"/>
                  <a:gd name="connsiteX5" fmla="*/ 2423885 w 4847770"/>
                  <a:gd name="connsiteY5" fmla="*/ 0 h 4847770"/>
                  <a:gd name="connsiteX6" fmla="*/ 4847770 w 4847770"/>
                  <a:gd name="connsiteY6" fmla="*/ 2423885 h 4847770"/>
                  <a:gd name="connsiteX7" fmla="*/ 2423885 w 4847770"/>
                  <a:gd name="connsiteY7" fmla="*/ 4847770 h 4847770"/>
                  <a:gd name="connsiteX8" fmla="*/ 0 w 4847770"/>
                  <a:gd name="connsiteY8" fmla="*/ 2423885 h 4847770"/>
                  <a:gd name="connsiteX9" fmla="*/ 2423885 w 4847770"/>
                  <a:gd name="connsiteY9" fmla="*/ 0 h 484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47770" h="4847770">
                    <a:moveTo>
                      <a:pt x="2423885" y="362857"/>
                    </a:moveTo>
                    <a:cubicBezTo>
                      <a:pt x="1285610" y="362857"/>
                      <a:pt x="362856" y="1285611"/>
                      <a:pt x="362856" y="2423886"/>
                    </a:cubicBezTo>
                    <a:cubicBezTo>
                      <a:pt x="362856" y="3562161"/>
                      <a:pt x="1285610" y="4484915"/>
                      <a:pt x="2423885" y="4484915"/>
                    </a:cubicBezTo>
                    <a:cubicBezTo>
                      <a:pt x="3562160" y="4484915"/>
                      <a:pt x="4484914" y="3562161"/>
                      <a:pt x="4484914" y="2423886"/>
                    </a:cubicBezTo>
                    <a:cubicBezTo>
                      <a:pt x="4484914" y="1285611"/>
                      <a:pt x="3562160" y="362857"/>
                      <a:pt x="2423885" y="362857"/>
                    </a:cubicBezTo>
                    <a:close/>
                    <a:moveTo>
                      <a:pt x="2423885" y="0"/>
                    </a:moveTo>
                    <a:cubicBezTo>
                      <a:pt x="3762560" y="0"/>
                      <a:pt x="4847770" y="1085210"/>
                      <a:pt x="4847770" y="2423885"/>
                    </a:cubicBezTo>
                    <a:cubicBezTo>
                      <a:pt x="4847770" y="3762560"/>
                      <a:pt x="3762560" y="4847770"/>
                      <a:pt x="2423885" y="4847770"/>
                    </a:cubicBezTo>
                    <a:cubicBezTo>
                      <a:pt x="1085210" y="4847770"/>
                      <a:pt x="0" y="3762560"/>
                      <a:pt x="0" y="2423885"/>
                    </a:cubicBezTo>
                    <a:cubicBezTo>
                      <a:pt x="0" y="1085210"/>
                      <a:pt x="1085210" y="0"/>
                      <a:pt x="2423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AD09B3E-8E6A-42F7-9DC5-7D1A562C0B3A}"/>
                  </a:ext>
                </a:extLst>
              </p:cNvPr>
              <p:cNvSpPr/>
              <p:nvPr/>
            </p:nvSpPr>
            <p:spPr>
              <a:xfrm>
                <a:off x="944521" y="1524000"/>
                <a:ext cx="2086840" cy="2086840"/>
              </a:xfrm>
              <a:custGeom>
                <a:avLst/>
                <a:gdLst>
                  <a:gd name="connsiteX0" fmla="*/ 2423885 w 4847770"/>
                  <a:gd name="connsiteY0" fmla="*/ 362857 h 4847770"/>
                  <a:gd name="connsiteX1" fmla="*/ 362856 w 4847770"/>
                  <a:gd name="connsiteY1" fmla="*/ 2423886 h 4847770"/>
                  <a:gd name="connsiteX2" fmla="*/ 2423885 w 4847770"/>
                  <a:gd name="connsiteY2" fmla="*/ 4484915 h 4847770"/>
                  <a:gd name="connsiteX3" fmla="*/ 4484914 w 4847770"/>
                  <a:gd name="connsiteY3" fmla="*/ 2423886 h 4847770"/>
                  <a:gd name="connsiteX4" fmla="*/ 2423885 w 4847770"/>
                  <a:gd name="connsiteY4" fmla="*/ 362857 h 4847770"/>
                  <a:gd name="connsiteX5" fmla="*/ 2423885 w 4847770"/>
                  <a:gd name="connsiteY5" fmla="*/ 0 h 4847770"/>
                  <a:gd name="connsiteX6" fmla="*/ 4847770 w 4847770"/>
                  <a:gd name="connsiteY6" fmla="*/ 2423885 h 4847770"/>
                  <a:gd name="connsiteX7" fmla="*/ 2423885 w 4847770"/>
                  <a:gd name="connsiteY7" fmla="*/ 4847770 h 4847770"/>
                  <a:gd name="connsiteX8" fmla="*/ 0 w 4847770"/>
                  <a:gd name="connsiteY8" fmla="*/ 2423885 h 4847770"/>
                  <a:gd name="connsiteX9" fmla="*/ 2423885 w 4847770"/>
                  <a:gd name="connsiteY9" fmla="*/ 0 h 484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47770" h="4847770">
                    <a:moveTo>
                      <a:pt x="2423885" y="362857"/>
                    </a:moveTo>
                    <a:cubicBezTo>
                      <a:pt x="1285610" y="362857"/>
                      <a:pt x="362856" y="1285611"/>
                      <a:pt x="362856" y="2423886"/>
                    </a:cubicBezTo>
                    <a:cubicBezTo>
                      <a:pt x="362856" y="3562161"/>
                      <a:pt x="1285610" y="4484915"/>
                      <a:pt x="2423885" y="4484915"/>
                    </a:cubicBezTo>
                    <a:cubicBezTo>
                      <a:pt x="3562160" y="4484915"/>
                      <a:pt x="4484914" y="3562161"/>
                      <a:pt x="4484914" y="2423886"/>
                    </a:cubicBezTo>
                    <a:cubicBezTo>
                      <a:pt x="4484914" y="1285611"/>
                      <a:pt x="3562160" y="362857"/>
                      <a:pt x="2423885" y="362857"/>
                    </a:cubicBezTo>
                    <a:close/>
                    <a:moveTo>
                      <a:pt x="2423885" y="0"/>
                    </a:moveTo>
                    <a:cubicBezTo>
                      <a:pt x="3762560" y="0"/>
                      <a:pt x="4847770" y="1085210"/>
                      <a:pt x="4847770" y="2423885"/>
                    </a:cubicBezTo>
                    <a:cubicBezTo>
                      <a:pt x="4847770" y="3762560"/>
                      <a:pt x="3762560" y="4847770"/>
                      <a:pt x="2423885" y="4847770"/>
                    </a:cubicBezTo>
                    <a:cubicBezTo>
                      <a:pt x="1085210" y="4847770"/>
                      <a:pt x="0" y="3762560"/>
                      <a:pt x="0" y="2423885"/>
                    </a:cubicBezTo>
                    <a:cubicBezTo>
                      <a:pt x="0" y="1085210"/>
                      <a:pt x="1085210" y="0"/>
                      <a:pt x="2423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859F568-8279-4B08-B6B0-8761C4810951}"/>
                  </a:ext>
                </a:extLst>
              </p:cNvPr>
              <p:cNvGrpSpPr/>
              <p:nvPr/>
            </p:nvGrpSpPr>
            <p:grpSpPr>
              <a:xfrm>
                <a:off x="1785535" y="1376362"/>
                <a:ext cx="404812" cy="2382116"/>
                <a:chOff x="10043360" y="1376362"/>
                <a:chExt cx="404812" cy="2382116"/>
              </a:xfrm>
            </p:grpSpPr>
            <p:sp>
              <p:nvSpPr>
                <p:cNvPr id="60" name="Trapezoid 59">
                  <a:extLst>
                    <a:ext uri="{FF2B5EF4-FFF2-40B4-BE49-F238E27FC236}">
                      <a16:creationId xmlns:a16="http://schemas.microsoft.com/office/drawing/2014/main" id="{E48EAD74-4EE6-4B94-A619-F1E493A02BB4}"/>
                    </a:ext>
                  </a:extLst>
                </p:cNvPr>
                <p:cNvSpPr/>
                <p:nvPr/>
              </p:nvSpPr>
              <p:spPr>
                <a:xfrm>
                  <a:off x="10043360" y="1376362"/>
                  <a:ext cx="404812" cy="219075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rapezoid 60">
                  <a:extLst>
                    <a:ext uri="{FF2B5EF4-FFF2-40B4-BE49-F238E27FC236}">
                      <a16:creationId xmlns:a16="http://schemas.microsoft.com/office/drawing/2014/main" id="{604FC7B1-FB67-4A6B-997B-EC65E97C80B1}"/>
                    </a:ext>
                  </a:extLst>
                </p:cNvPr>
                <p:cNvSpPr/>
                <p:nvPr/>
              </p:nvSpPr>
              <p:spPr>
                <a:xfrm flipV="1">
                  <a:off x="10043360" y="3539403"/>
                  <a:ext cx="404812" cy="219075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597AA52-B3BF-494C-9080-CC4F07440E2D}"/>
                  </a:ext>
                </a:extLst>
              </p:cNvPr>
              <p:cNvGrpSpPr/>
              <p:nvPr/>
            </p:nvGrpSpPr>
            <p:grpSpPr>
              <a:xfrm>
                <a:off x="1785535" y="1376362"/>
                <a:ext cx="404812" cy="2382116"/>
                <a:chOff x="10043360" y="1376362"/>
                <a:chExt cx="404812" cy="2382116"/>
              </a:xfrm>
            </p:grpSpPr>
            <p:sp>
              <p:nvSpPr>
                <p:cNvPr id="58" name="Trapezoid 57">
                  <a:extLst>
                    <a:ext uri="{FF2B5EF4-FFF2-40B4-BE49-F238E27FC236}">
                      <a16:creationId xmlns:a16="http://schemas.microsoft.com/office/drawing/2014/main" id="{26EA6205-102D-41BB-AA09-EE2E96BF7ADB}"/>
                    </a:ext>
                  </a:extLst>
                </p:cNvPr>
                <p:cNvSpPr/>
                <p:nvPr/>
              </p:nvSpPr>
              <p:spPr>
                <a:xfrm>
                  <a:off x="10043360" y="1376362"/>
                  <a:ext cx="404812" cy="219075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rapezoid 58">
                  <a:extLst>
                    <a:ext uri="{FF2B5EF4-FFF2-40B4-BE49-F238E27FC236}">
                      <a16:creationId xmlns:a16="http://schemas.microsoft.com/office/drawing/2014/main" id="{4929B6EE-74D2-4B23-977D-92F2D5386C5C}"/>
                    </a:ext>
                  </a:extLst>
                </p:cNvPr>
                <p:cNvSpPr/>
                <p:nvPr/>
              </p:nvSpPr>
              <p:spPr>
                <a:xfrm flipV="1">
                  <a:off x="10043360" y="3539403"/>
                  <a:ext cx="404812" cy="219075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Trapezoid 47">
                <a:extLst>
                  <a:ext uri="{FF2B5EF4-FFF2-40B4-BE49-F238E27FC236}">
                    <a16:creationId xmlns:a16="http://schemas.microsoft.com/office/drawing/2014/main" id="{F81F227A-E53E-4AED-B596-C17897BC8654}"/>
                  </a:ext>
                </a:extLst>
              </p:cNvPr>
              <p:cNvSpPr/>
              <p:nvPr/>
            </p:nvSpPr>
            <p:spPr>
              <a:xfrm>
                <a:off x="1785535" y="1376362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rapezoid 48">
                <a:extLst>
                  <a:ext uri="{FF2B5EF4-FFF2-40B4-BE49-F238E27FC236}">
                    <a16:creationId xmlns:a16="http://schemas.microsoft.com/office/drawing/2014/main" id="{4D3034CD-A379-4ECC-A894-B609040FE36C}"/>
                  </a:ext>
                </a:extLst>
              </p:cNvPr>
              <p:cNvSpPr/>
              <p:nvPr/>
            </p:nvSpPr>
            <p:spPr>
              <a:xfrm flipV="1">
                <a:off x="1785535" y="3539403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8435A6A-4384-421C-8FE8-72EC15E4380E}"/>
                  </a:ext>
                </a:extLst>
              </p:cNvPr>
              <p:cNvGrpSpPr/>
              <p:nvPr/>
            </p:nvGrpSpPr>
            <p:grpSpPr>
              <a:xfrm rot="16200000">
                <a:off x="1785535" y="1376362"/>
                <a:ext cx="404812" cy="2382116"/>
                <a:chOff x="10043360" y="1376362"/>
                <a:chExt cx="404812" cy="2382116"/>
              </a:xfrm>
            </p:grpSpPr>
            <p:sp>
              <p:nvSpPr>
                <p:cNvPr id="56" name="Trapezoid 55">
                  <a:extLst>
                    <a:ext uri="{FF2B5EF4-FFF2-40B4-BE49-F238E27FC236}">
                      <a16:creationId xmlns:a16="http://schemas.microsoft.com/office/drawing/2014/main" id="{576D4778-386D-49B0-801A-93A7B7D706CC}"/>
                    </a:ext>
                  </a:extLst>
                </p:cNvPr>
                <p:cNvSpPr/>
                <p:nvPr/>
              </p:nvSpPr>
              <p:spPr>
                <a:xfrm>
                  <a:off x="10043360" y="1376362"/>
                  <a:ext cx="404812" cy="219075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rapezoid 56">
                  <a:extLst>
                    <a:ext uri="{FF2B5EF4-FFF2-40B4-BE49-F238E27FC236}">
                      <a16:creationId xmlns:a16="http://schemas.microsoft.com/office/drawing/2014/main" id="{78810AB3-6147-4F18-9F71-479F0C6C5505}"/>
                    </a:ext>
                  </a:extLst>
                </p:cNvPr>
                <p:cNvSpPr/>
                <p:nvPr/>
              </p:nvSpPr>
              <p:spPr>
                <a:xfrm flipV="1">
                  <a:off x="10043360" y="3539403"/>
                  <a:ext cx="404812" cy="219075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F670685F-03AA-4517-9B39-F509B9AFEB28}"/>
                  </a:ext>
                </a:extLst>
              </p:cNvPr>
              <p:cNvSpPr/>
              <p:nvPr/>
            </p:nvSpPr>
            <p:spPr>
              <a:xfrm rot="2700000">
                <a:off x="2550285" y="1693132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BAA010C1-64E5-45D1-A17D-0D4C7F8CAAA8}"/>
                  </a:ext>
                </a:extLst>
              </p:cNvPr>
              <p:cNvSpPr/>
              <p:nvPr/>
            </p:nvSpPr>
            <p:spPr>
              <a:xfrm rot="2700000" flipV="1">
                <a:off x="1020785" y="3222633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apezoid 52">
                <a:extLst>
                  <a:ext uri="{FF2B5EF4-FFF2-40B4-BE49-F238E27FC236}">
                    <a16:creationId xmlns:a16="http://schemas.microsoft.com/office/drawing/2014/main" id="{46A983B5-BE6E-4D86-B81C-04121A8DD7F3}"/>
                  </a:ext>
                </a:extLst>
              </p:cNvPr>
              <p:cNvSpPr/>
              <p:nvPr/>
            </p:nvSpPr>
            <p:spPr>
              <a:xfrm rot="18900000">
                <a:off x="1020786" y="1693132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apezoid 53">
                <a:extLst>
                  <a:ext uri="{FF2B5EF4-FFF2-40B4-BE49-F238E27FC236}">
                    <a16:creationId xmlns:a16="http://schemas.microsoft.com/office/drawing/2014/main" id="{B748027E-72D5-494C-B6A3-4F04E6320340}"/>
                  </a:ext>
                </a:extLst>
              </p:cNvPr>
              <p:cNvSpPr/>
              <p:nvPr/>
            </p:nvSpPr>
            <p:spPr>
              <a:xfrm rot="18900000" flipV="1">
                <a:off x="2550286" y="3222633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0CDF25-ACAC-44A9-B66B-C3D5127F35E2}"/>
                  </a:ext>
                </a:extLst>
              </p:cNvPr>
              <p:cNvSpPr txBox="1"/>
              <p:nvPr/>
            </p:nvSpPr>
            <p:spPr>
              <a:xfrm>
                <a:off x="1290434" y="1445193"/>
                <a:ext cx="1418500" cy="2136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Arial Nova Light" panose="020B0304020202020204" pitchFamily="34" charset="0"/>
                  </a:rPr>
                  <a:t>$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70FF34-1517-4551-9736-114A2EA901D6}"/>
              </a:ext>
            </a:extLst>
          </p:cNvPr>
          <p:cNvGrpSpPr/>
          <p:nvPr/>
        </p:nvGrpSpPr>
        <p:grpSpPr>
          <a:xfrm>
            <a:off x="9736241" y="2058302"/>
            <a:ext cx="1475735" cy="1711852"/>
            <a:chOff x="4792860" y="1996580"/>
            <a:chExt cx="2184032" cy="2533476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64CEB6CE-606C-424D-AF2D-0CBCA8CCD71D}"/>
                </a:ext>
              </a:extLst>
            </p:cNvPr>
            <p:cNvSpPr/>
            <p:nvPr/>
          </p:nvSpPr>
          <p:spPr>
            <a:xfrm rot="5400000">
              <a:off x="4618138" y="2171302"/>
              <a:ext cx="2533476" cy="2184032"/>
            </a:xfrm>
            <a:prstGeom prst="hexagon">
              <a:avLst/>
            </a:prstGeom>
            <a:solidFill>
              <a:srgbClr val="53B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EABFD7B-DD5E-435F-856B-66F55347536C}"/>
                </a:ext>
              </a:extLst>
            </p:cNvPr>
            <p:cNvGrpSpPr/>
            <p:nvPr/>
          </p:nvGrpSpPr>
          <p:grpSpPr>
            <a:xfrm>
              <a:off x="5409194" y="2697410"/>
              <a:ext cx="951364" cy="1304096"/>
              <a:chOff x="5793325" y="2651141"/>
              <a:chExt cx="951364" cy="1304096"/>
            </a:xfrm>
            <a:solidFill>
              <a:schemeClr val="bg1"/>
            </a:solidFill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CB46B7D-50BE-4731-ADBB-BD4271B6A5D3}"/>
                  </a:ext>
                </a:extLst>
              </p:cNvPr>
              <p:cNvSpPr/>
              <p:nvPr/>
            </p:nvSpPr>
            <p:spPr>
              <a:xfrm rot="5400000">
                <a:off x="6141379" y="3465932"/>
                <a:ext cx="258124" cy="495930"/>
              </a:xfrm>
              <a:custGeom>
                <a:avLst/>
                <a:gdLst>
                  <a:gd name="connsiteX0" fmla="*/ 374 w 258124"/>
                  <a:gd name="connsiteY0" fmla="*/ 109358 h 495930"/>
                  <a:gd name="connsiteX1" fmla="*/ 32273 w 258124"/>
                  <a:gd name="connsiteY1" fmla="*/ 72627 h 495930"/>
                  <a:gd name="connsiteX2" fmla="*/ 258124 w 258124"/>
                  <a:gd name="connsiteY2" fmla="*/ 0 h 495930"/>
                  <a:gd name="connsiteX3" fmla="*/ 140573 w 258124"/>
                  <a:gd name="connsiteY3" fmla="*/ 109349 h 495930"/>
                  <a:gd name="connsiteX4" fmla="*/ 127282 w 258124"/>
                  <a:gd name="connsiteY4" fmla="*/ 137746 h 495930"/>
                  <a:gd name="connsiteX5" fmla="*/ 0 w 258124"/>
                  <a:gd name="connsiteY5" fmla="*/ 386142 h 495930"/>
                  <a:gd name="connsiteX6" fmla="*/ 126679 w 258124"/>
                  <a:gd name="connsiteY6" fmla="*/ 356896 h 495930"/>
                  <a:gd name="connsiteX7" fmla="*/ 140573 w 258124"/>
                  <a:gd name="connsiteY7" fmla="*/ 386582 h 495930"/>
                  <a:gd name="connsiteX8" fmla="*/ 258124 w 258124"/>
                  <a:gd name="connsiteY8" fmla="*/ 495930 h 495930"/>
                  <a:gd name="connsiteX9" fmla="*/ 32273 w 258124"/>
                  <a:gd name="connsiteY9" fmla="*/ 423303 h 495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8124" h="495930">
                    <a:moveTo>
                      <a:pt x="374" y="109358"/>
                    </a:moveTo>
                    <a:lnTo>
                      <a:pt x="32273" y="72627"/>
                    </a:lnTo>
                    <a:cubicBezTo>
                      <a:pt x="90073" y="27755"/>
                      <a:pt x="169924" y="0"/>
                      <a:pt x="258124" y="0"/>
                    </a:cubicBezTo>
                    <a:cubicBezTo>
                      <a:pt x="207857" y="29269"/>
                      <a:pt x="167932" y="66870"/>
                      <a:pt x="140573" y="109349"/>
                    </a:cubicBezTo>
                    <a:lnTo>
                      <a:pt x="127282" y="137746"/>
                    </a:lnTo>
                    <a:close/>
                    <a:moveTo>
                      <a:pt x="0" y="386142"/>
                    </a:moveTo>
                    <a:lnTo>
                      <a:pt x="126679" y="356896"/>
                    </a:lnTo>
                    <a:lnTo>
                      <a:pt x="140573" y="386582"/>
                    </a:lnTo>
                    <a:cubicBezTo>
                      <a:pt x="167932" y="429061"/>
                      <a:pt x="207857" y="466662"/>
                      <a:pt x="258124" y="495930"/>
                    </a:cubicBezTo>
                    <a:cubicBezTo>
                      <a:pt x="169924" y="495930"/>
                      <a:pt x="90073" y="468176"/>
                      <a:pt x="32273" y="4233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F3B7E5A-912A-4078-A878-F465AF332B05}"/>
                  </a:ext>
                </a:extLst>
              </p:cNvPr>
              <p:cNvSpPr/>
              <p:nvPr/>
            </p:nvSpPr>
            <p:spPr>
              <a:xfrm rot="18900000">
                <a:off x="5793325" y="2651141"/>
                <a:ext cx="951364" cy="950869"/>
              </a:xfrm>
              <a:custGeom>
                <a:avLst/>
                <a:gdLst>
                  <a:gd name="connsiteX0" fmla="*/ 780243 w 951364"/>
                  <a:gd name="connsiteY0" fmla="*/ 170470 h 950869"/>
                  <a:gd name="connsiteX1" fmla="*/ 638804 w 951364"/>
                  <a:gd name="connsiteY1" fmla="*/ 170470 h 950869"/>
                  <a:gd name="connsiteX2" fmla="*/ 638804 w 951364"/>
                  <a:gd name="connsiteY2" fmla="*/ 311909 h 950869"/>
                  <a:gd name="connsiteX3" fmla="*/ 780243 w 951364"/>
                  <a:gd name="connsiteY3" fmla="*/ 311909 h 950869"/>
                  <a:gd name="connsiteX4" fmla="*/ 780243 w 951364"/>
                  <a:gd name="connsiteY4" fmla="*/ 170470 h 950869"/>
                  <a:gd name="connsiteX5" fmla="*/ 951362 w 951364"/>
                  <a:gd name="connsiteY5" fmla="*/ 0 h 950869"/>
                  <a:gd name="connsiteX6" fmla="*/ 951362 w 951364"/>
                  <a:gd name="connsiteY6" fmla="*/ 307171 h 950869"/>
                  <a:gd name="connsiteX7" fmla="*/ 951364 w 951364"/>
                  <a:gd name="connsiteY7" fmla="*/ 307182 h 950869"/>
                  <a:gd name="connsiteX8" fmla="*/ 951363 w 951364"/>
                  <a:gd name="connsiteY8" fmla="*/ 307182 h 950869"/>
                  <a:gd name="connsiteX9" fmla="*/ 951359 w 951364"/>
                  <a:gd name="connsiteY9" fmla="*/ 307216 h 950869"/>
                  <a:gd name="connsiteX10" fmla="*/ 945950 w 951364"/>
                  <a:gd name="connsiteY10" fmla="*/ 364117 h 950869"/>
                  <a:gd name="connsiteX11" fmla="*/ 924517 w 951364"/>
                  <a:gd name="connsiteY11" fmla="*/ 419680 h 950869"/>
                  <a:gd name="connsiteX12" fmla="*/ 904662 w 951364"/>
                  <a:gd name="connsiteY12" fmla="*/ 443296 h 950869"/>
                  <a:gd name="connsiteX13" fmla="*/ 173283 w 951364"/>
                  <a:gd name="connsiteY13" fmla="*/ 907281 h 950869"/>
                  <a:gd name="connsiteX14" fmla="*/ 173685 w 951364"/>
                  <a:gd name="connsiteY14" fmla="*/ 907684 h 950869"/>
                  <a:gd name="connsiteX15" fmla="*/ 105613 w 951364"/>
                  <a:gd name="connsiteY15" fmla="*/ 950869 h 950869"/>
                  <a:gd name="connsiteX16" fmla="*/ 73591 w 951364"/>
                  <a:gd name="connsiteY16" fmla="*/ 948296 h 950869"/>
                  <a:gd name="connsiteX17" fmla="*/ 50012 w 951364"/>
                  <a:gd name="connsiteY17" fmla="*/ 933971 h 950869"/>
                  <a:gd name="connsiteX18" fmla="*/ 256486 w 951364"/>
                  <a:gd name="connsiteY18" fmla="*/ 727497 h 950869"/>
                  <a:gd name="connsiteX19" fmla="*/ 230623 w 951364"/>
                  <a:gd name="connsiteY19" fmla="*/ 701633 h 950869"/>
                  <a:gd name="connsiteX20" fmla="*/ 21877 w 951364"/>
                  <a:gd name="connsiteY20" fmla="*/ 910380 h 950869"/>
                  <a:gd name="connsiteX21" fmla="*/ 4917 w 951364"/>
                  <a:gd name="connsiteY21" fmla="*/ 886867 h 950869"/>
                  <a:gd name="connsiteX22" fmla="*/ 0 w 951364"/>
                  <a:gd name="connsiteY22" fmla="*/ 858114 h 950869"/>
                  <a:gd name="connsiteX23" fmla="*/ 15328 w 951364"/>
                  <a:gd name="connsiteY23" fmla="*/ 833583 h 950869"/>
                  <a:gd name="connsiteX24" fmla="*/ 14850 w 951364"/>
                  <a:gd name="connsiteY24" fmla="*/ 833302 h 950869"/>
                  <a:gd name="connsiteX25" fmla="*/ 496782 w 951364"/>
                  <a:gd name="connsiteY25" fmla="*/ 62050 h 950869"/>
                  <a:gd name="connsiteX26" fmla="*/ 520821 w 951364"/>
                  <a:gd name="connsiteY26" fmla="*/ 37075 h 950869"/>
                  <a:gd name="connsiteX27" fmla="*/ 586969 w 951364"/>
                  <a:gd name="connsiteY27" fmla="*/ 6241 h 950869"/>
                  <a:gd name="connsiteX28" fmla="*/ 644177 w 951364"/>
                  <a:gd name="connsiteY28" fmla="*/ 1 h 950869"/>
                  <a:gd name="connsiteX29" fmla="*/ 644182 w 951364"/>
                  <a:gd name="connsiteY29" fmla="*/ 0 h 950869"/>
                  <a:gd name="connsiteX30" fmla="*/ 644183 w 951364"/>
                  <a:gd name="connsiteY30" fmla="*/ 0 h 9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51364" h="950869">
                    <a:moveTo>
                      <a:pt x="780243" y="170470"/>
                    </a:moveTo>
                    <a:cubicBezTo>
                      <a:pt x="741186" y="131413"/>
                      <a:pt x="677862" y="131413"/>
                      <a:pt x="638804" y="170470"/>
                    </a:cubicBezTo>
                    <a:cubicBezTo>
                      <a:pt x="599747" y="209528"/>
                      <a:pt x="599747" y="272852"/>
                      <a:pt x="638804" y="311909"/>
                    </a:cubicBezTo>
                    <a:cubicBezTo>
                      <a:pt x="677862" y="350966"/>
                      <a:pt x="741186" y="350966"/>
                      <a:pt x="780243" y="311909"/>
                    </a:cubicBezTo>
                    <a:cubicBezTo>
                      <a:pt x="819300" y="272852"/>
                      <a:pt x="819300" y="209528"/>
                      <a:pt x="780243" y="170470"/>
                    </a:cubicBezTo>
                    <a:close/>
                    <a:moveTo>
                      <a:pt x="951362" y="0"/>
                    </a:moveTo>
                    <a:lnTo>
                      <a:pt x="951362" y="307171"/>
                    </a:lnTo>
                    <a:lnTo>
                      <a:pt x="951364" y="307182"/>
                    </a:lnTo>
                    <a:lnTo>
                      <a:pt x="951363" y="307182"/>
                    </a:lnTo>
                    <a:lnTo>
                      <a:pt x="951359" y="307216"/>
                    </a:lnTo>
                    <a:lnTo>
                      <a:pt x="945950" y="364117"/>
                    </a:lnTo>
                    <a:cubicBezTo>
                      <a:pt x="941476" y="385266"/>
                      <a:pt x="934275" y="403458"/>
                      <a:pt x="924517" y="419680"/>
                    </a:cubicBezTo>
                    <a:lnTo>
                      <a:pt x="904662" y="443296"/>
                    </a:lnTo>
                    <a:lnTo>
                      <a:pt x="173283" y="907281"/>
                    </a:lnTo>
                    <a:lnTo>
                      <a:pt x="173685" y="907684"/>
                    </a:lnTo>
                    <a:lnTo>
                      <a:pt x="105613" y="950869"/>
                    </a:lnTo>
                    <a:lnTo>
                      <a:pt x="73591" y="948296"/>
                    </a:lnTo>
                    <a:lnTo>
                      <a:pt x="50012" y="933971"/>
                    </a:lnTo>
                    <a:lnTo>
                      <a:pt x="256486" y="727497"/>
                    </a:lnTo>
                    <a:lnTo>
                      <a:pt x="230623" y="701633"/>
                    </a:lnTo>
                    <a:lnTo>
                      <a:pt x="21877" y="910380"/>
                    </a:lnTo>
                    <a:lnTo>
                      <a:pt x="4917" y="886867"/>
                    </a:lnTo>
                    <a:lnTo>
                      <a:pt x="0" y="858114"/>
                    </a:lnTo>
                    <a:lnTo>
                      <a:pt x="15328" y="833583"/>
                    </a:lnTo>
                    <a:lnTo>
                      <a:pt x="14850" y="833302"/>
                    </a:lnTo>
                    <a:lnTo>
                      <a:pt x="496782" y="62050"/>
                    </a:lnTo>
                    <a:lnTo>
                      <a:pt x="520821" y="37075"/>
                    </a:lnTo>
                    <a:cubicBezTo>
                      <a:pt x="539809" y="22888"/>
                      <a:pt x="561334" y="12378"/>
                      <a:pt x="586969" y="6241"/>
                    </a:cubicBezTo>
                    <a:lnTo>
                      <a:pt x="644177" y="1"/>
                    </a:lnTo>
                    <a:lnTo>
                      <a:pt x="644182" y="0"/>
                    </a:lnTo>
                    <a:lnTo>
                      <a:pt x="64418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A1A29CE-A893-471B-A451-94EFE01B2AC6}"/>
                  </a:ext>
                </a:extLst>
              </p:cNvPr>
              <p:cNvSpPr/>
              <p:nvPr/>
            </p:nvSpPr>
            <p:spPr>
              <a:xfrm rot="10800000">
                <a:off x="6208212" y="3780065"/>
                <a:ext cx="124456" cy="175172"/>
              </a:xfrm>
              <a:custGeom>
                <a:avLst/>
                <a:gdLst>
                  <a:gd name="connsiteX0" fmla="*/ 124456 w 124456"/>
                  <a:gd name="connsiteY0" fmla="*/ 175172 h 175172"/>
                  <a:gd name="connsiteX1" fmla="*/ 118930 w 124456"/>
                  <a:gd name="connsiteY1" fmla="*/ 175172 h 175172"/>
                  <a:gd name="connsiteX2" fmla="*/ 105617 w 124456"/>
                  <a:gd name="connsiteY2" fmla="*/ 165747 h 175172"/>
                  <a:gd name="connsiteX3" fmla="*/ 62918 w 124456"/>
                  <a:gd name="connsiteY3" fmla="*/ 158833 h 175172"/>
                  <a:gd name="connsiteX4" fmla="*/ 13620 w 124456"/>
                  <a:gd name="connsiteY4" fmla="*/ 170870 h 175172"/>
                  <a:gd name="connsiteX5" fmla="*/ 8566 w 124456"/>
                  <a:gd name="connsiteY5" fmla="*/ 175172 h 175172"/>
                  <a:gd name="connsiteX6" fmla="*/ 0 w 124456"/>
                  <a:gd name="connsiteY6" fmla="*/ 175172 h 175172"/>
                  <a:gd name="connsiteX7" fmla="*/ 62228 w 124456"/>
                  <a:gd name="connsiteY7" fmla="*/ 0 h 175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456" h="175172">
                    <a:moveTo>
                      <a:pt x="124456" y="175172"/>
                    </a:moveTo>
                    <a:lnTo>
                      <a:pt x="118930" y="175172"/>
                    </a:lnTo>
                    <a:lnTo>
                      <a:pt x="105617" y="165747"/>
                    </a:lnTo>
                    <a:cubicBezTo>
                      <a:pt x="93174" y="160725"/>
                      <a:pt x="79065" y="158410"/>
                      <a:pt x="62918" y="158833"/>
                    </a:cubicBezTo>
                    <a:cubicBezTo>
                      <a:pt x="44463" y="159316"/>
                      <a:pt x="28152" y="163357"/>
                      <a:pt x="13620" y="170870"/>
                    </a:cubicBezTo>
                    <a:lnTo>
                      <a:pt x="8566" y="175172"/>
                    </a:lnTo>
                    <a:lnTo>
                      <a:pt x="0" y="175172"/>
                    </a:lnTo>
                    <a:lnTo>
                      <a:pt x="622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8329B1-9293-42F8-BC16-3EF224F3D8F9}"/>
              </a:ext>
            </a:extLst>
          </p:cNvPr>
          <p:cNvGrpSpPr/>
          <p:nvPr/>
        </p:nvGrpSpPr>
        <p:grpSpPr>
          <a:xfrm>
            <a:off x="1508211" y="2058302"/>
            <a:ext cx="1475735" cy="1711852"/>
            <a:chOff x="4792860" y="1996580"/>
            <a:chExt cx="2184032" cy="2533476"/>
          </a:xfrm>
        </p:grpSpPr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D021D087-3CBB-4025-B44A-762688917869}"/>
                </a:ext>
              </a:extLst>
            </p:cNvPr>
            <p:cNvSpPr/>
            <p:nvPr/>
          </p:nvSpPr>
          <p:spPr>
            <a:xfrm rot="5400000">
              <a:off x="4618138" y="2171302"/>
              <a:ext cx="2533476" cy="2184032"/>
            </a:xfrm>
            <a:prstGeom prst="hexagon">
              <a:avLst/>
            </a:prstGeom>
            <a:solidFill>
              <a:srgbClr val="342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E66927E-8E9D-478B-BD3B-7CFBDE8ECCBE}"/>
                </a:ext>
              </a:extLst>
            </p:cNvPr>
            <p:cNvGrpSpPr/>
            <p:nvPr/>
          </p:nvGrpSpPr>
          <p:grpSpPr>
            <a:xfrm>
              <a:off x="5381536" y="2551982"/>
              <a:ext cx="1006680" cy="1172031"/>
              <a:chOff x="4488110" y="2628182"/>
              <a:chExt cx="1006680" cy="117203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B186B40-1FDF-4972-89A6-9DF3BBB0310F}"/>
                  </a:ext>
                </a:extLst>
              </p:cNvPr>
              <p:cNvSpPr/>
              <p:nvPr/>
            </p:nvSpPr>
            <p:spPr>
              <a:xfrm>
                <a:off x="4934300" y="2628182"/>
                <a:ext cx="114300" cy="8183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E6F02BF-F477-4FD3-9CC9-8C237D445D87}"/>
                  </a:ext>
                </a:extLst>
              </p:cNvPr>
              <p:cNvSpPr/>
              <p:nvPr/>
            </p:nvSpPr>
            <p:spPr>
              <a:xfrm>
                <a:off x="4488110" y="2793533"/>
                <a:ext cx="1006680" cy="1006680"/>
              </a:xfrm>
              <a:prstGeom prst="ellipse">
                <a:avLst/>
              </a:prstGeom>
              <a:noFill/>
              <a:ln w="825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97C36D7-26F1-4A2B-8F2E-E2CD618C8B9A}"/>
                  </a:ext>
                </a:extLst>
              </p:cNvPr>
              <p:cNvGrpSpPr/>
              <p:nvPr/>
            </p:nvGrpSpPr>
            <p:grpSpPr>
              <a:xfrm>
                <a:off x="4944175" y="2855886"/>
                <a:ext cx="94550" cy="874464"/>
                <a:chOff x="4944175" y="2855886"/>
                <a:chExt cx="94550" cy="874464"/>
              </a:xfrm>
            </p:grpSpPr>
            <p:sp>
              <p:nvSpPr>
                <p:cNvPr id="81" name="Isosceles Triangle 80">
                  <a:extLst>
                    <a:ext uri="{FF2B5EF4-FFF2-40B4-BE49-F238E27FC236}">
                      <a16:creationId xmlns:a16="http://schemas.microsoft.com/office/drawing/2014/main" id="{AE86706A-7434-44F6-AD07-134716D30C81}"/>
                    </a:ext>
                  </a:extLst>
                </p:cNvPr>
                <p:cNvSpPr/>
                <p:nvPr/>
              </p:nvSpPr>
              <p:spPr>
                <a:xfrm>
                  <a:off x="4944175" y="3648842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Isosceles Triangle 81">
                  <a:extLst>
                    <a:ext uri="{FF2B5EF4-FFF2-40B4-BE49-F238E27FC236}">
                      <a16:creationId xmlns:a16="http://schemas.microsoft.com/office/drawing/2014/main" id="{28C03B33-C9EA-4ABB-8641-B4117DA4C54A}"/>
                    </a:ext>
                  </a:extLst>
                </p:cNvPr>
                <p:cNvSpPr/>
                <p:nvPr/>
              </p:nvSpPr>
              <p:spPr>
                <a:xfrm rot="10800000">
                  <a:off x="4944175" y="2855886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ED2169E-268A-4E7A-941F-24A816EF9DB2}"/>
                  </a:ext>
                </a:extLst>
              </p:cNvPr>
              <p:cNvGrpSpPr/>
              <p:nvPr/>
            </p:nvGrpSpPr>
            <p:grpSpPr>
              <a:xfrm rot="16200000">
                <a:off x="4944175" y="2855886"/>
                <a:ext cx="94550" cy="874464"/>
                <a:chOff x="4944175" y="2855886"/>
                <a:chExt cx="94550" cy="874464"/>
              </a:xfrm>
            </p:grpSpPr>
            <p:sp>
              <p:nvSpPr>
                <p:cNvPr id="79" name="Isosceles Triangle 78">
                  <a:extLst>
                    <a:ext uri="{FF2B5EF4-FFF2-40B4-BE49-F238E27FC236}">
                      <a16:creationId xmlns:a16="http://schemas.microsoft.com/office/drawing/2014/main" id="{BA28C90E-D0C4-4BF6-B208-15E4917972C7}"/>
                    </a:ext>
                  </a:extLst>
                </p:cNvPr>
                <p:cNvSpPr/>
                <p:nvPr/>
              </p:nvSpPr>
              <p:spPr>
                <a:xfrm>
                  <a:off x="4944175" y="3648842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>
                  <a:extLst>
                    <a:ext uri="{FF2B5EF4-FFF2-40B4-BE49-F238E27FC236}">
                      <a16:creationId xmlns:a16="http://schemas.microsoft.com/office/drawing/2014/main" id="{85444308-36C1-49C3-A29E-8FA90D50F8B3}"/>
                    </a:ext>
                  </a:extLst>
                </p:cNvPr>
                <p:cNvSpPr/>
                <p:nvPr/>
              </p:nvSpPr>
              <p:spPr>
                <a:xfrm rot="10800000">
                  <a:off x="4944175" y="2855886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6CDA67E-F66E-46B6-A751-E2B10B8FD1A6}"/>
                  </a:ext>
                </a:extLst>
              </p:cNvPr>
              <p:cNvSpPr/>
              <p:nvPr/>
            </p:nvSpPr>
            <p:spPr>
              <a:xfrm>
                <a:off x="4934300" y="2672925"/>
                <a:ext cx="114300" cy="62796"/>
              </a:xfrm>
              <a:custGeom>
                <a:avLst/>
                <a:gdLst>
                  <a:gd name="connsiteX0" fmla="*/ 57150 w 114300"/>
                  <a:gd name="connsiteY0" fmla="*/ 0 h 62796"/>
                  <a:gd name="connsiteX1" fmla="*/ 114300 w 114300"/>
                  <a:gd name="connsiteY1" fmla="*/ 57150 h 62796"/>
                  <a:gd name="connsiteX2" fmla="*/ 113160 w 114300"/>
                  <a:gd name="connsiteY2" fmla="*/ 62796 h 62796"/>
                  <a:gd name="connsiteX3" fmla="*/ 57150 w 114300"/>
                  <a:gd name="connsiteY3" fmla="*/ 57150 h 62796"/>
                  <a:gd name="connsiteX4" fmla="*/ 1140 w 114300"/>
                  <a:gd name="connsiteY4" fmla="*/ 62796 h 62796"/>
                  <a:gd name="connsiteX5" fmla="*/ 0 w 114300"/>
                  <a:gd name="connsiteY5" fmla="*/ 57150 h 62796"/>
                  <a:gd name="connsiteX6" fmla="*/ 57150 w 114300"/>
                  <a:gd name="connsiteY6" fmla="*/ 0 h 62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62796">
                    <a:moveTo>
                      <a:pt x="57150" y="0"/>
                    </a:moveTo>
                    <a:cubicBezTo>
                      <a:pt x="88713" y="0"/>
                      <a:pt x="114300" y="25587"/>
                      <a:pt x="114300" y="57150"/>
                    </a:cubicBezTo>
                    <a:lnTo>
                      <a:pt x="113160" y="62796"/>
                    </a:lnTo>
                    <a:lnTo>
                      <a:pt x="57150" y="57150"/>
                    </a:lnTo>
                    <a:lnTo>
                      <a:pt x="1140" y="62796"/>
                    </a:lnTo>
                    <a:lnTo>
                      <a:pt x="0" y="57150"/>
                    </a:lnTo>
                    <a:cubicBezTo>
                      <a:pt x="0" y="25587"/>
                      <a:pt x="25587" y="0"/>
                      <a:pt x="571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2050E22-2276-4F66-87C1-F0BB05195E99}"/>
                  </a:ext>
                </a:extLst>
              </p:cNvPr>
              <p:cNvGrpSpPr/>
              <p:nvPr/>
            </p:nvGrpSpPr>
            <p:grpSpPr>
              <a:xfrm rot="19500000" flipH="1">
                <a:off x="4916861" y="2919137"/>
                <a:ext cx="149176" cy="747960"/>
                <a:chOff x="6097042" y="1898582"/>
                <a:chExt cx="668089" cy="3349738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7DE98089-7E4C-48EC-80FD-9065ABAC5F7C}"/>
                    </a:ext>
                  </a:extLst>
                </p:cNvPr>
                <p:cNvSpPr/>
                <p:nvPr/>
              </p:nvSpPr>
              <p:spPr>
                <a:xfrm>
                  <a:off x="6097042" y="1898582"/>
                  <a:ext cx="668089" cy="3349738"/>
                </a:xfrm>
                <a:custGeom>
                  <a:avLst/>
                  <a:gdLst>
                    <a:gd name="connsiteX0" fmla="*/ 372048 w 743364"/>
                    <a:gd name="connsiteY0" fmla="*/ 2023241 h 3349739"/>
                    <a:gd name="connsiteX1" fmla="*/ 372048 w 743364"/>
                    <a:gd name="connsiteY1" fmla="*/ 3117022 h 3349739"/>
                    <a:gd name="connsiteX2" fmla="*/ 605433 w 743364"/>
                    <a:gd name="connsiteY2" fmla="*/ 2023241 h 3349739"/>
                    <a:gd name="connsiteX3" fmla="*/ 372046 w 743364"/>
                    <a:gd name="connsiteY3" fmla="*/ 1444299 h 3349739"/>
                    <a:gd name="connsiteX4" fmla="*/ 121316 w 743364"/>
                    <a:gd name="connsiteY4" fmla="*/ 1648651 h 3349739"/>
                    <a:gd name="connsiteX5" fmla="*/ 118672 w 743364"/>
                    <a:gd name="connsiteY5" fmla="*/ 1674874 h 3349739"/>
                    <a:gd name="connsiteX6" fmla="*/ 121315 w 743364"/>
                    <a:gd name="connsiteY6" fmla="*/ 1701089 h 3349739"/>
                    <a:gd name="connsiteX7" fmla="*/ 372046 w 743364"/>
                    <a:gd name="connsiteY7" fmla="*/ 1905440 h 3349739"/>
                    <a:gd name="connsiteX8" fmla="*/ 622777 w 743364"/>
                    <a:gd name="connsiteY8" fmla="*/ 1701089 h 3349739"/>
                    <a:gd name="connsiteX9" fmla="*/ 625420 w 743364"/>
                    <a:gd name="connsiteY9" fmla="*/ 1674865 h 3349739"/>
                    <a:gd name="connsiteX10" fmla="*/ 622778 w 743364"/>
                    <a:gd name="connsiteY10" fmla="*/ 1648651 h 3349739"/>
                    <a:gd name="connsiteX11" fmla="*/ 372046 w 743364"/>
                    <a:gd name="connsiteY11" fmla="*/ 1444299 h 3349739"/>
                    <a:gd name="connsiteX12" fmla="*/ 372044 w 743364"/>
                    <a:gd name="connsiteY12" fmla="*/ 232717 h 3349739"/>
                    <a:gd name="connsiteX13" fmla="*/ 138659 w 743364"/>
                    <a:gd name="connsiteY13" fmla="*/ 1326498 h 3349739"/>
                    <a:gd name="connsiteX14" fmla="*/ 372044 w 743364"/>
                    <a:gd name="connsiteY14" fmla="*/ 1326498 h 3349739"/>
                    <a:gd name="connsiteX15" fmla="*/ 372046 w 743364"/>
                    <a:gd name="connsiteY15" fmla="*/ 0 h 3349739"/>
                    <a:gd name="connsiteX16" fmla="*/ 652930 w 743364"/>
                    <a:gd name="connsiteY16" fmla="*/ 1266732 h 3349739"/>
                    <a:gd name="connsiteX17" fmla="*/ 651598 w 743364"/>
                    <a:gd name="connsiteY17" fmla="*/ 1267030 h 3349739"/>
                    <a:gd name="connsiteX18" fmla="*/ 743364 w 743364"/>
                    <a:gd name="connsiteY18" fmla="*/ 1676546 h 3349739"/>
                    <a:gd name="connsiteX19" fmla="*/ 738127 w 743364"/>
                    <a:gd name="connsiteY19" fmla="*/ 1700229 h 3349739"/>
                    <a:gd name="connsiteX20" fmla="*/ 737807 w 743364"/>
                    <a:gd name="connsiteY20" fmla="*/ 1700229 h 3349739"/>
                    <a:gd name="connsiteX21" fmla="*/ 372046 w 743364"/>
                    <a:gd name="connsiteY21" fmla="*/ 3349739 h 3349739"/>
                    <a:gd name="connsiteX22" fmla="*/ 6286 w 743364"/>
                    <a:gd name="connsiteY22" fmla="*/ 1700229 h 3349739"/>
                    <a:gd name="connsiteX23" fmla="*/ 5013 w 743364"/>
                    <a:gd name="connsiteY23" fmla="*/ 1700229 h 3349739"/>
                    <a:gd name="connsiteX24" fmla="*/ 0 w 743364"/>
                    <a:gd name="connsiteY24" fmla="*/ 1677857 h 3349739"/>
                    <a:gd name="connsiteX25" fmla="*/ 662 w 743364"/>
                    <a:gd name="connsiteY25" fmla="*/ 1674870 h 3349739"/>
                    <a:gd name="connsiteX26" fmla="*/ 291 w 743364"/>
                    <a:gd name="connsiteY26" fmla="*/ 1673195 h 3349739"/>
                    <a:gd name="connsiteX27" fmla="*/ 5567 w 743364"/>
                    <a:gd name="connsiteY27" fmla="*/ 1649510 h 3349739"/>
                    <a:gd name="connsiteX28" fmla="*/ 6286 w 743364"/>
                    <a:gd name="connsiteY28" fmla="*/ 1649510 h 334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43364" h="3349739">
                      <a:moveTo>
                        <a:pt x="372048" y="2023241"/>
                      </a:moveTo>
                      <a:lnTo>
                        <a:pt x="372048" y="3117022"/>
                      </a:lnTo>
                      <a:lnTo>
                        <a:pt x="605433" y="2023241"/>
                      </a:lnTo>
                      <a:close/>
                      <a:moveTo>
                        <a:pt x="372046" y="1444299"/>
                      </a:moveTo>
                      <a:cubicBezTo>
                        <a:pt x="248369" y="1444299"/>
                        <a:pt x="145181" y="1532028"/>
                        <a:pt x="121316" y="1648651"/>
                      </a:cubicBezTo>
                      <a:lnTo>
                        <a:pt x="118672" y="1674874"/>
                      </a:lnTo>
                      <a:lnTo>
                        <a:pt x="121315" y="1701089"/>
                      </a:lnTo>
                      <a:cubicBezTo>
                        <a:pt x="145180" y="1817711"/>
                        <a:pt x="248369" y="1905440"/>
                        <a:pt x="372046" y="1905440"/>
                      </a:cubicBezTo>
                      <a:cubicBezTo>
                        <a:pt x="495723" y="1905440"/>
                        <a:pt x="598912" y="1817711"/>
                        <a:pt x="622777" y="1701089"/>
                      </a:cubicBezTo>
                      <a:lnTo>
                        <a:pt x="625420" y="1674865"/>
                      </a:lnTo>
                      <a:lnTo>
                        <a:pt x="622778" y="1648651"/>
                      </a:lnTo>
                      <a:cubicBezTo>
                        <a:pt x="598913" y="1532028"/>
                        <a:pt x="495723" y="1444299"/>
                        <a:pt x="372046" y="1444299"/>
                      </a:cubicBezTo>
                      <a:close/>
                      <a:moveTo>
                        <a:pt x="372044" y="232717"/>
                      </a:moveTo>
                      <a:lnTo>
                        <a:pt x="138659" y="1326498"/>
                      </a:lnTo>
                      <a:lnTo>
                        <a:pt x="372044" y="1326498"/>
                      </a:lnTo>
                      <a:close/>
                      <a:moveTo>
                        <a:pt x="372046" y="0"/>
                      </a:moveTo>
                      <a:lnTo>
                        <a:pt x="652930" y="1266732"/>
                      </a:lnTo>
                      <a:lnTo>
                        <a:pt x="651598" y="1267030"/>
                      </a:lnTo>
                      <a:lnTo>
                        <a:pt x="743364" y="1676546"/>
                      </a:lnTo>
                      <a:lnTo>
                        <a:pt x="738127" y="1700229"/>
                      </a:lnTo>
                      <a:lnTo>
                        <a:pt x="737807" y="1700229"/>
                      </a:lnTo>
                      <a:lnTo>
                        <a:pt x="372046" y="3349739"/>
                      </a:lnTo>
                      <a:lnTo>
                        <a:pt x="6286" y="1700229"/>
                      </a:lnTo>
                      <a:lnTo>
                        <a:pt x="5013" y="1700229"/>
                      </a:lnTo>
                      <a:lnTo>
                        <a:pt x="0" y="1677857"/>
                      </a:lnTo>
                      <a:lnTo>
                        <a:pt x="662" y="1674870"/>
                      </a:lnTo>
                      <a:lnTo>
                        <a:pt x="291" y="1673195"/>
                      </a:lnTo>
                      <a:lnTo>
                        <a:pt x="5567" y="1649510"/>
                      </a:lnTo>
                      <a:lnTo>
                        <a:pt x="6286" y="16495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0874AED1-D0E2-4D07-B9C1-C538B64C90A8}"/>
                    </a:ext>
                  </a:extLst>
                </p:cNvPr>
                <p:cNvSpPr/>
                <p:nvPr/>
              </p:nvSpPr>
              <p:spPr>
                <a:xfrm>
                  <a:off x="6251360" y="3393306"/>
                  <a:ext cx="359452" cy="35945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361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607</Words>
  <Application>Microsoft Office PowerPoint</Application>
  <PresentationFormat>Widescreen</PresentationFormat>
  <Paragraphs>156</Paragraphs>
  <Slides>11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 Light</vt:lpstr>
      <vt:lpstr>Bierstadt</vt:lpstr>
      <vt:lpstr>Calibri</vt:lpstr>
      <vt:lpstr>GestaltVTI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Buri</dc:creator>
  <cp:lastModifiedBy>Steven Buri</cp:lastModifiedBy>
  <cp:revision>7</cp:revision>
  <dcterms:created xsi:type="dcterms:W3CDTF">2022-08-14T22:12:42Z</dcterms:created>
  <dcterms:modified xsi:type="dcterms:W3CDTF">2022-10-31T15:58:53Z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2b6c078-73cb-4371-8a5b-e9fc18accbf8_Enabled">
    <vt:lpwstr>true</vt:lpwstr>
  </property>
  <property fmtid="{D5CDD505-2E9C-101B-9397-08002B2CF9AE}" pid="3" name="MSIP_Label_e2b6c078-73cb-4371-8a5b-e9fc18accbf8_SetDate">
    <vt:lpwstr>2022-10-31T14:37:34Z</vt:lpwstr>
  </property>
  <property fmtid="{D5CDD505-2E9C-101B-9397-08002B2CF9AE}" pid="4" name="MSIP_Label_e2b6c078-73cb-4371-8a5b-e9fc18accbf8_Method">
    <vt:lpwstr>Standard</vt:lpwstr>
  </property>
  <property fmtid="{D5CDD505-2E9C-101B-9397-08002B2CF9AE}" pid="5" name="MSIP_Label_e2b6c078-73cb-4371-8a5b-e9fc18accbf8_Name">
    <vt:lpwstr>INTERNAL</vt:lpwstr>
  </property>
  <property fmtid="{D5CDD505-2E9C-101B-9397-08002B2CF9AE}" pid="6" name="MSIP_Label_e2b6c078-73cb-4371-8a5b-e9fc18accbf8_SiteId">
    <vt:lpwstr>56c62bbe-8598-4b85-9e51-1ca753fa50f2</vt:lpwstr>
  </property>
  <property fmtid="{D5CDD505-2E9C-101B-9397-08002B2CF9AE}" pid="7" name="MSIP_Label_e2b6c078-73cb-4371-8a5b-e9fc18accbf8_ActionId">
    <vt:lpwstr>3bc3b879-f42c-4ac1-ab1b-5886ae1a3201</vt:lpwstr>
  </property>
  <property fmtid="{D5CDD505-2E9C-101B-9397-08002B2CF9AE}" pid="8" name="MSIP_Label_e2b6c078-73cb-4371-8a5b-e9fc18accbf8_ContentBits">
    <vt:lpwstr>0</vt:lpwstr>
  </property>
</Properties>
</file>