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320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Maroto Chivite" userId="15efec08a4dabeb5" providerId="LiveId" clId="{4CED8B9A-41F9-4F75-981C-5E473BAB99A8}"/>
    <pc:docChg chg="modSld">
      <pc:chgData name="Angel Maroto Chivite" userId="15efec08a4dabeb5" providerId="LiveId" clId="{4CED8B9A-41F9-4F75-981C-5E473BAB99A8}" dt="2022-05-09T16:18:08.162" v="53" actId="1076"/>
      <pc:docMkLst>
        <pc:docMk/>
      </pc:docMkLst>
      <pc:sldChg chg="modSp mod">
        <pc:chgData name="Angel Maroto Chivite" userId="15efec08a4dabeb5" providerId="LiveId" clId="{4CED8B9A-41F9-4F75-981C-5E473BAB99A8}" dt="2022-05-09T16:18:08.162" v="53" actId="1076"/>
        <pc:sldMkLst>
          <pc:docMk/>
          <pc:sldMk cId="3619618495" sldId="256"/>
        </pc:sldMkLst>
        <pc:spChg chg="mod">
          <ac:chgData name="Angel Maroto Chivite" userId="15efec08a4dabeb5" providerId="LiveId" clId="{4CED8B9A-41F9-4F75-981C-5E473BAB99A8}" dt="2022-05-09T16:16:58.287" v="45" actId="1076"/>
          <ac:spMkLst>
            <pc:docMk/>
            <pc:sldMk cId="3619618495" sldId="256"/>
            <ac:spMk id="23" creationId="{CF641BD2-9C72-423D-9DFB-F5BC36AFA042}"/>
          </ac:spMkLst>
        </pc:spChg>
        <pc:spChg chg="mod">
          <ac:chgData name="Angel Maroto Chivite" userId="15efec08a4dabeb5" providerId="LiveId" clId="{4CED8B9A-41F9-4F75-981C-5E473BAB99A8}" dt="2022-05-09T16:16:27.666" v="38" actId="1076"/>
          <ac:spMkLst>
            <pc:docMk/>
            <pc:sldMk cId="3619618495" sldId="256"/>
            <ac:spMk id="25" creationId="{D3E437EF-43B9-4AE8-B6C9-E43C79308ADD}"/>
          </ac:spMkLst>
        </pc:spChg>
        <pc:spChg chg="mod">
          <ac:chgData name="Angel Maroto Chivite" userId="15efec08a4dabeb5" providerId="LiveId" clId="{4CED8B9A-41F9-4F75-981C-5E473BAB99A8}" dt="2022-05-09T16:17:13.909" v="47" actId="1076"/>
          <ac:spMkLst>
            <pc:docMk/>
            <pc:sldMk cId="3619618495" sldId="256"/>
            <ac:spMk id="26" creationId="{C3EACED0-A4E0-4753-944F-2CDDC9F88DD1}"/>
          </ac:spMkLst>
        </pc:spChg>
        <pc:spChg chg="mod">
          <ac:chgData name="Angel Maroto Chivite" userId="15efec08a4dabeb5" providerId="LiveId" clId="{4CED8B9A-41F9-4F75-981C-5E473BAB99A8}" dt="2022-05-09T16:15:35.693" v="31" actId="1076"/>
          <ac:spMkLst>
            <pc:docMk/>
            <pc:sldMk cId="3619618495" sldId="256"/>
            <ac:spMk id="27" creationId="{29D22A21-9B0B-4017-93F3-B71A8920BDBF}"/>
          </ac:spMkLst>
        </pc:spChg>
        <pc:spChg chg="mod">
          <ac:chgData name="Angel Maroto Chivite" userId="15efec08a4dabeb5" providerId="LiveId" clId="{4CED8B9A-41F9-4F75-981C-5E473BAB99A8}" dt="2022-05-09T16:18:08.162" v="53" actId="1076"/>
          <ac:spMkLst>
            <pc:docMk/>
            <pc:sldMk cId="3619618495" sldId="256"/>
            <ac:spMk id="29" creationId="{CEAA151A-0B16-4018-855E-B092A9A7CBDA}"/>
          </ac:spMkLst>
        </pc:spChg>
        <pc:spChg chg="mod">
          <ac:chgData name="Angel Maroto Chivite" userId="15efec08a4dabeb5" providerId="LiveId" clId="{4CED8B9A-41F9-4F75-981C-5E473BAB99A8}" dt="2022-05-09T16:18:00.417" v="52" actId="1076"/>
          <ac:spMkLst>
            <pc:docMk/>
            <pc:sldMk cId="3619618495" sldId="256"/>
            <ac:spMk id="30" creationId="{6CA268DB-90AF-4752-AFFF-B5B21DF82FFD}"/>
          </ac:spMkLst>
        </pc:spChg>
        <pc:picChg chg="mod">
          <ac:chgData name="Angel Maroto Chivite" userId="15efec08a4dabeb5" providerId="LiveId" clId="{4CED8B9A-41F9-4F75-981C-5E473BAB99A8}" dt="2022-05-09T16:17:41.002" v="49" actId="1076"/>
          <ac:picMkLst>
            <pc:docMk/>
            <pc:sldMk cId="3619618495" sldId="256"/>
            <ac:picMk id="20" creationId="{E4B2D073-8634-42B0-9226-585BAFB1CF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1DBD6-05F5-465B-B7AE-81EBE40E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31702-77F1-4B69-8886-3405D27E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7C1FC-B580-4627-8416-8B6F998E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DC40A-C027-40F9-98E6-6369C57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4DC72-79DB-4F9E-B8E3-648A2C0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B15D1-DDE3-4290-AD15-AA0A20B7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B74F1A-4AA2-4FCC-A94B-E11198F4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2E4C5-D563-47B0-AD3B-7CEAE3FB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5D338-AC7B-458B-83F6-1407086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E5249F-A14F-4121-B4E7-027A1B50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16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64A6F2-CD67-4F27-8FBE-FA7FD259A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61F473-B6FB-430D-A2B3-C4921F86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99139-42E0-447A-8032-0D90ECB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D2993-BE0A-4CDF-9AC8-AA61A68A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7C3A9-D6F0-4219-87B3-566DA4A5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5944-0301-4E79-9D9B-A717B54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E72C7-140A-4C97-8E0A-0B53B75C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F95C5-63C2-46A5-B6DC-66F73A9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75381-9CA7-40D0-B8C8-F0EB8238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17B74-09D2-40E1-A589-5B86228A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76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50F23-4B4D-4E10-977B-1CDF19F9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3A13C-6F6E-44A8-A19F-3F3F64AE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A7BBC-214F-4126-8374-2A7A0CC1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0976C-F651-4A15-8714-50BD4062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62539-36C7-449E-B1E1-A1ED3E03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1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E447D-0256-4E25-8966-17899984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6C5FC-D411-42EA-8E08-BAF073E97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210F4-CA27-4A7E-8F52-DF57C233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A9052F-0C2E-48FC-8021-17FAB7EB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D41475-CEA2-4E93-A0DB-8CD6E660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B322F8-5EE3-457F-B9F3-B5454A5C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06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2C23B-0D20-4ED5-B336-CA3540F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158D4-FF0A-4482-83D0-647D5341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254141-AC38-4BBC-B83A-FFDFC8F65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333F95-2358-4D74-8C22-591E4AE7A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8C841B-70CF-43ED-B657-7CD8482CC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9C2F85-EBD8-4B04-AE16-2B5CB895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69CD5B-3D57-4111-9E6D-77C03086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A4EF77-0808-4DF7-81C1-6B7755F5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6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7A2BB-5F1E-4446-8C1E-65A52E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967E75-F4FD-4879-9C94-1B9E96F9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AAF16-775C-4A1A-A2BF-12157D27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17F84A-C5FB-4BEA-A915-698C7FB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99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EF079-B10A-4CCD-82F2-19FFAE5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102445-2823-4D07-A613-9D8EC5F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DF5898-C5B8-4F5F-972F-9ACB28B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4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288C6-B72E-490F-925A-EB7143E6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388EA-B7D8-4B92-BD6E-C188344B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47DC5-E2E7-492A-BBB3-3EAB48976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82513-1969-4E48-8C2E-5EF6B8B6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230AF6-FE48-4DF2-9D71-A14A8D9A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53E35C-33DE-4486-8029-33DA61F8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4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F0233-3743-41F2-9DC4-388D2087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E45103-969B-4BB9-9678-7EA79F7EB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48194-5470-41DE-9492-34397DAE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22F570-9530-4232-9FF3-D35A530E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3D9B34-5C37-44D3-A650-C230DD2E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2A26E-457E-415E-8966-50901C11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57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36213D-03A2-4D30-A273-86590284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9B141-A8F4-4E40-BE6C-F122160CB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9EF63-577F-4885-9E83-50B0EE41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C8E8-BC65-4167-95F4-DEB7D75B7E75}" type="datetimeFigureOut">
              <a:rPr lang="es-ES" smtClean="0"/>
              <a:t>10/05/2022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BC3B8D-6793-4897-9E9D-320218B6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B8252-4919-4F81-9716-EC7335F49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F2DB-225A-4F11-95A7-1308CE1AA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8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4BF4A23-661C-48B9-8A90-489E2DBB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51" y="576471"/>
            <a:ext cx="1685277" cy="16443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EB95E7-1691-421C-943D-111821B5C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6" y="690653"/>
            <a:ext cx="1744562" cy="15113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18FD96D-C338-4ACB-B507-3A142660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68" y="453872"/>
            <a:ext cx="1797577" cy="17481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6BAEF4D-F2C5-43E7-85A3-F7F5D49D4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68" y="533970"/>
            <a:ext cx="1763929" cy="1729343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A56CA981-966F-4943-9C92-F4169C6921B2}"/>
              </a:ext>
            </a:extLst>
          </p:cNvPr>
          <p:cNvSpPr/>
          <p:nvPr/>
        </p:nvSpPr>
        <p:spPr>
          <a:xfrm>
            <a:off x="2303327" y="1717040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D84B30-C523-4C97-A794-C508D4F30E10}"/>
              </a:ext>
            </a:extLst>
          </p:cNvPr>
          <p:cNvSpPr/>
          <p:nvPr/>
        </p:nvSpPr>
        <p:spPr>
          <a:xfrm>
            <a:off x="2593059" y="1834109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4B2D073-8634-42B0-9226-585BAFB1C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6" y="611599"/>
            <a:ext cx="1589929" cy="151103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928D40E-D02D-4E3E-AC8C-834D39969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91" y="665361"/>
            <a:ext cx="1528131" cy="1466558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F641BD2-9C72-423D-9DFB-F5BC36AFA042}"/>
              </a:ext>
            </a:extLst>
          </p:cNvPr>
          <p:cNvSpPr txBox="1"/>
          <p:nvPr/>
        </p:nvSpPr>
        <p:spPr>
          <a:xfrm>
            <a:off x="7983065" y="967926"/>
            <a:ext cx="133833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0" dirty="0">
                <a:solidFill>
                  <a:schemeClr val="bg1"/>
                </a:solidFill>
                <a:latin typeface="Harlow Solid Italic" panose="04030604020F02020D02" pitchFamily="82" charset="0"/>
              </a:rPr>
              <a:t>12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3E437EF-43B9-4AE8-B6C9-E43C79308ADD}"/>
              </a:ext>
            </a:extLst>
          </p:cNvPr>
          <p:cNvSpPr txBox="1"/>
          <p:nvPr/>
        </p:nvSpPr>
        <p:spPr>
          <a:xfrm>
            <a:off x="6236888" y="944549"/>
            <a:ext cx="112960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0" dirty="0">
                <a:solidFill>
                  <a:schemeClr val="bg1"/>
                </a:solidFill>
                <a:latin typeface="Harlow Solid Italic" panose="04030604020F02020D02" pitchFamily="82" charset="0"/>
              </a:rPr>
              <a:t>10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EACED0-A4E0-4753-944F-2CDDC9F88DD1}"/>
              </a:ext>
            </a:extLst>
          </p:cNvPr>
          <p:cNvSpPr txBox="1"/>
          <p:nvPr/>
        </p:nvSpPr>
        <p:spPr>
          <a:xfrm>
            <a:off x="9727054" y="947344"/>
            <a:ext cx="131542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0" i="1" dirty="0">
                <a:solidFill>
                  <a:schemeClr val="bg1"/>
                </a:solidFill>
                <a:latin typeface="Harlow Solid Italic" panose="04030604020F02020D02" pitchFamily="82" charset="0"/>
              </a:rPr>
              <a:t>20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9D22A21-9B0B-4017-93F3-B71A8920BDBF}"/>
              </a:ext>
            </a:extLst>
          </p:cNvPr>
          <p:cNvSpPr txBox="1"/>
          <p:nvPr/>
        </p:nvSpPr>
        <p:spPr>
          <a:xfrm>
            <a:off x="4635464" y="857476"/>
            <a:ext cx="501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dirty="0">
                <a:solidFill>
                  <a:schemeClr val="bg1"/>
                </a:solidFill>
                <a:latin typeface="Harlow Solid Italic" panose="04030604020F02020D02" pitchFamily="82" charset="0"/>
                <a:ea typeface="Cambria" panose="02040503050406030204" pitchFamily="18" charset="0"/>
              </a:rPr>
              <a:t>8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EAA151A-0B16-4018-855E-B092A9A7CBDA}"/>
              </a:ext>
            </a:extLst>
          </p:cNvPr>
          <p:cNvSpPr txBox="1"/>
          <p:nvPr/>
        </p:nvSpPr>
        <p:spPr>
          <a:xfrm>
            <a:off x="2925938" y="870035"/>
            <a:ext cx="5018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600" dirty="0">
                <a:solidFill>
                  <a:schemeClr val="bg1"/>
                </a:solidFill>
                <a:latin typeface="Harlow Solid Italic" panose="04030604020F02020D02" pitchFamily="82" charset="0"/>
              </a:rPr>
              <a:t>6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CA268DB-90AF-4752-AFFF-B5B21DF82FFD}"/>
              </a:ext>
            </a:extLst>
          </p:cNvPr>
          <p:cNvSpPr txBox="1"/>
          <p:nvPr/>
        </p:nvSpPr>
        <p:spPr>
          <a:xfrm>
            <a:off x="1083994" y="958355"/>
            <a:ext cx="5018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600" dirty="0">
                <a:solidFill>
                  <a:schemeClr val="bg1"/>
                </a:solidFill>
                <a:latin typeface="Harlow Solid Italic" panose="04030604020F02020D02" pitchFamily="82" charset="0"/>
              </a:rPr>
              <a:t>4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3B610C8-734A-45EA-9E7D-8A710CD8037A}"/>
              </a:ext>
            </a:extLst>
          </p:cNvPr>
          <p:cNvSpPr/>
          <p:nvPr/>
        </p:nvSpPr>
        <p:spPr>
          <a:xfrm>
            <a:off x="723045" y="756722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752D0C3-BD41-4246-B460-3DD85E8DC142}"/>
              </a:ext>
            </a:extLst>
          </p:cNvPr>
          <p:cNvSpPr/>
          <p:nvPr/>
        </p:nvSpPr>
        <p:spPr>
          <a:xfrm>
            <a:off x="3794688" y="441063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A27494C-6204-44CE-BE81-F6845006FEA7}"/>
              </a:ext>
            </a:extLst>
          </p:cNvPr>
          <p:cNvSpPr/>
          <p:nvPr/>
        </p:nvSpPr>
        <p:spPr>
          <a:xfrm>
            <a:off x="4009545" y="761866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7C10E80-3065-4A4A-B4B3-AC6FD07C9BE2}"/>
              </a:ext>
            </a:extLst>
          </p:cNvPr>
          <p:cNvSpPr/>
          <p:nvPr/>
        </p:nvSpPr>
        <p:spPr>
          <a:xfrm>
            <a:off x="2206341" y="1116096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99C496D-C439-42D6-8D02-096F99E4A276}"/>
              </a:ext>
            </a:extLst>
          </p:cNvPr>
          <p:cNvSpPr/>
          <p:nvPr/>
        </p:nvSpPr>
        <p:spPr>
          <a:xfrm>
            <a:off x="5587209" y="665361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5F64A29-BC85-43A0-8BF0-F4E7D7AD2F09}"/>
              </a:ext>
            </a:extLst>
          </p:cNvPr>
          <p:cNvSpPr/>
          <p:nvPr/>
        </p:nvSpPr>
        <p:spPr>
          <a:xfrm>
            <a:off x="5937515" y="1665820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CFA294-2B2E-4F9B-BD34-2A3994B75F90}"/>
              </a:ext>
            </a:extLst>
          </p:cNvPr>
          <p:cNvSpPr/>
          <p:nvPr/>
        </p:nvSpPr>
        <p:spPr>
          <a:xfrm>
            <a:off x="7630398" y="1867999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B51DC69-3D55-4A47-A204-DACDFA0470AA}"/>
              </a:ext>
            </a:extLst>
          </p:cNvPr>
          <p:cNvSpPr/>
          <p:nvPr/>
        </p:nvSpPr>
        <p:spPr>
          <a:xfrm>
            <a:off x="7180493" y="592568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C3F5C84-8C54-441C-9EA2-7A09A0117E89}"/>
              </a:ext>
            </a:extLst>
          </p:cNvPr>
          <p:cNvSpPr/>
          <p:nvPr/>
        </p:nvSpPr>
        <p:spPr>
          <a:xfrm>
            <a:off x="9012704" y="509462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CD2102B-1C66-470A-8029-8F4653D59FFF}"/>
              </a:ext>
            </a:extLst>
          </p:cNvPr>
          <p:cNvSpPr/>
          <p:nvPr/>
        </p:nvSpPr>
        <p:spPr>
          <a:xfrm>
            <a:off x="10753619" y="470684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BF96419-14BB-4C65-BE2C-4141129BA363}"/>
              </a:ext>
            </a:extLst>
          </p:cNvPr>
          <p:cNvSpPr/>
          <p:nvPr/>
        </p:nvSpPr>
        <p:spPr>
          <a:xfrm>
            <a:off x="10591402" y="325561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5785ACE-B47D-44B6-B8BC-B1CBE0AAB9CC}"/>
              </a:ext>
            </a:extLst>
          </p:cNvPr>
          <p:cNvSpPr/>
          <p:nvPr/>
        </p:nvSpPr>
        <p:spPr>
          <a:xfrm>
            <a:off x="10697981" y="404615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E1D0C1E-D2E8-4F94-8A6F-DC1CD3E0CEC1}"/>
              </a:ext>
            </a:extLst>
          </p:cNvPr>
          <p:cNvSpPr/>
          <p:nvPr/>
        </p:nvSpPr>
        <p:spPr>
          <a:xfrm>
            <a:off x="9248830" y="717871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62A97A5-F574-4B21-86CE-523069475A58}"/>
              </a:ext>
            </a:extLst>
          </p:cNvPr>
          <p:cNvSpPr/>
          <p:nvPr/>
        </p:nvSpPr>
        <p:spPr>
          <a:xfrm>
            <a:off x="8770028" y="306530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3B588F9-CEC8-4A4D-B3C0-656D889D0F2F}"/>
              </a:ext>
            </a:extLst>
          </p:cNvPr>
          <p:cNvSpPr/>
          <p:nvPr/>
        </p:nvSpPr>
        <p:spPr>
          <a:xfrm>
            <a:off x="7751383" y="2044405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D1771E54-19AE-4BD8-A007-56659CB1B875}"/>
              </a:ext>
            </a:extLst>
          </p:cNvPr>
          <p:cNvSpPr/>
          <p:nvPr/>
        </p:nvSpPr>
        <p:spPr>
          <a:xfrm>
            <a:off x="5997159" y="1774495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447A864-E707-4531-9CC8-0790A78FFF5A}"/>
              </a:ext>
            </a:extLst>
          </p:cNvPr>
          <p:cNvSpPr/>
          <p:nvPr/>
        </p:nvSpPr>
        <p:spPr>
          <a:xfrm>
            <a:off x="5410140" y="416947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879FAE1-4423-4014-9406-F3195F3B1962}"/>
              </a:ext>
            </a:extLst>
          </p:cNvPr>
          <p:cNvSpPr/>
          <p:nvPr/>
        </p:nvSpPr>
        <p:spPr>
          <a:xfrm>
            <a:off x="3561787" y="247932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93EDBF7-30D7-4E31-A90C-ABF76DDD972F}"/>
              </a:ext>
            </a:extLst>
          </p:cNvPr>
          <p:cNvSpPr/>
          <p:nvPr/>
        </p:nvSpPr>
        <p:spPr>
          <a:xfrm>
            <a:off x="856964" y="518881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E2D7004-F1D7-450F-B4AF-9A598CD411ED}"/>
              </a:ext>
            </a:extLst>
          </p:cNvPr>
          <p:cNvSpPr/>
          <p:nvPr/>
        </p:nvSpPr>
        <p:spPr>
          <a:xfrm>
            <a:off x="2088987" y="978552"/>
            <a:ext cx="429714" cy="572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2543326-D06B-489B-9EB0-C170FD19C122}"/>
              </a:ext>
            </a:extLst>
          </p:cNvPr>
          <p:cNvSpPr/>
          <p:nvPr/>
        </p:nvSpPr>
        <p:spPr>
          <a:xfrm>
            <a:off x="3709165" y="673552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5CCF1C0-5C76-4787-B4B5-DA23229AF038}"/>
              </a:ext>
            </a:extLst>
          </p:cNvPr>
          <p:cNvSpPr/>
          <p:nvPr/>
        </p:nvSpPr>
        <p:spPr>
          <a:xfrm>
            <a:off x="4228189" y="823689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6DDEC8-EED9-4013-90BD-E58EF3DDFA0E}"/>
              </a:ext>
            </a:extLst>
          </p:cNvPr>
          <p:cNvSpPr/>
          <p:nvPr/>
        </p:nvSpPr>
        <p:spPr>
          <a:xfrm>
            <a:off x="5468558" y="795500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1CC8F41-C579-4C73-9483-F466A5373701}"/>
              </a:ext>
            </a:extLst>
          </p:cNvPr>
          <p:cNvSpPr/>
          <p:nvPr/>
        </p:nvSpPr>
        <p:spPr>
          <a:xfrm>
            <a:off x="7058983" y="756722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4A9CD44-29BD-459F-A49B-4F3920D4591C}"/>
              </a:ext>
            </a:extLst>
          </p:cNvPr>
          <p:cNvSpPr/>
          <p:nvPr/>
        </p:nvSpPr>
        <p:spPr>
          <a:xfrm>
            <a:off x="6220419" y="1824148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5B9D8BFF-6C49-4367-8A47-FB8AADA389E5}"/>
              </a:ext>
            </a:extLst>
          </p:cNvPr>
          <p:cNvSpPr/>
          <p:nvPr/>
        </p:nvSpPr>
        <p:spPr>
          <a:xfrm>
            <a:off x="8953752" y="677209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721B7BD-2323-4C21-9D28-95FC46CB8999}"/>
              </a:ext>
            </a:extLst>
          </p:cNvPr>
          <p:cNvSpPr/>
          <p:nvPr/>
        </p:nvSpPr>
        <p:spPr>
          <a:xfrm>
            <a:off x="7817288" y="1909377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7FA7408-EE26-4E02-8811-CFBD50A76269}"/>
              </a:ext>
            </a:extLst>
          </p:cNvPr>
          <p:cNvSpPr/>
          <p:nvPr/>
        </p:nvSpPr>
        <p:spPr>
          <a:xfrm>
            <a:off x="7902480" y="1989799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C647787-C153-4548-9A43-7113830F39BB}"/>
              </a:ext>
            </a:extLst>
          </p:cNvPr>
          <p:cNvSpPr/>
          <p:nvPr/>
        </p:nvSpPr>
        <p:spPr>
          <a:xfrm>
            <a:off x="7960777" y="2027027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99E7416-F092-4220-8F0F-EF7CC50F559C}"/>
              </a:ext>
            </a:extLst>
          </p:cNvPr>
          <p:cNvSpPr/>
          <p:nvPr/>
        </p:nvSpPr>
        <p:spPr>
          <a:xfrm>
            <a:off x="9499612" y="795500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1224673-5144-4931-A2A4-AF8D49212979}"/>
              </a:ext>
            </a:extLst>
          </p:cNvPr>
          <p:cNvSpPr/>
          <p:nvPr/>
        </p:nvSpPr>
        <p:spPr>
          <a:xfrm>
            <a:off x="9483615" y="823689"/>
            <a:ext cx="279964" cy="255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9618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3</cp:revision>
  <dcterms:created xsi:type="dcterms:W3CDTF">2022-05-09T15:52:56Z</dcterms:created>
  <dcterms:modified xsi:type="dcterms:W3CDTF">2022-05-10T09:08:39Z</dcterms:modified>
</cp:coreProperties>
</file>