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-19433" y="114359"/>
            <a:ext cx="3666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</a:t>
            </a:r>
          </a:p>
          <a:p>
            <a:pPr algn="ctr"/>
            <a:r>
              <a:rPr lang="es-ES" sz="4500" i="1" dirty="0">
                <a:solidFill>
                  <a:schemeClr val="tx2"/>
                </a:solidFill>
              </a:rPr>
              <a:t>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9AB802-4C62-38C2-802A-A6F1F0E60B76}"/>
              </a:ext>
            </a:extLst>
          </p:cNvPr>
          <p:cNvSpPr txBox="1"/>
          <p:nvPr/>
        </p:nvSpPr>
        <p:spPr>
          <a:xfrm>
            <a:off x="4365027" y="2551356"/>
            <a:ext cx="21591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2A63B2-8164-C83D-560F-015AFBDCB1A6}"/>
              </a:ext>
            </a:extLst>
          </p:cNvPr>
          <p:cNvSpPr txBox="1"/>
          <p:nvPr/>
        </p:nvSpPr>
        <p:spPr>
          <a:xfrm>
            <a:off x="265224" y="2609092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BDD06C-DC0C-6553-53CB-6378EF62A933}"/>
              </a:ext>
            </a:extLst>
          </p:cNvPr>
          <p:cNvSpPr txBox="1"/>
          <p:nvPr/>
        </p:nvSpPr>
        <p:spPr>
          <a:xfrm>
            <a:off x="2087653" y="2888357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A9DDC495-E2BE-C9D2-789F-CB58E379DD09}"/>
              </a:ext>
            </a:extLst>
          </p:cNvPr>
          <p:cNvSpPr/>
          <p:nvPr/>
        </p:nvSpPr>
        <p:spPr>
          <a:xfrm>
            <a:off x="5024463" y="1254058"/>
            <a:ext cx="283464" cy="11521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B72AA2-0E63-7445-0C6E-FB48AC35FE1D}"/>
              </a:ext>
            </a:extLst>
          </p:cNvPr>
          <p:cNvSpPr txBox="1"/>
          <p:nvPr/>
        </p:nvSpPr>
        <p:spPr>
          <a:xfrm>
            <a:off x="4426842" y="423714"/>
            <a:ext cx="193624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BB.DD. NoSQL </a:t>
            </a:r>
          </a:p>
          <a:p>
            <a:pPr algn="ctr"/>
            <a:r>
              <a:rPr lang="es-ES" dirty="0"/>
              <a:t>(MongoDB)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A15038-0000-A54F-B4B9-D8025C42B598}"/>
              </a:ext>
            </a:extLst>
          </p:cNvPr>
          <p:cNvSpPr txBox="1"/>
          <p:nvPr/>
        </p:nvSpPr>
        <p:spPr>
          <a:xfrm>
            <a:off x="3756102" y="1731757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Guardamos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CBCB2DC0-F8ED-1781-6E59-7AF40D262107}"/>
              </a:ext>
            </a:extLst>
          </p:cNvPr>
          <p:cNvSpPr/>
          <p:nvPr/>
        </p:nvSpPr>
        <p:spPr>
          <a:xfrm>
            <a:off x="5583203" y="1217820"/>
            <a:ext cx="283464" cy="11841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9B1919-FAFA-4585-159F-CEBB4AE2B436}"/>
              </a:ext>
            </a:extLst>
          </p:cNvPr>
          <p:cNvSpPr txBox="1"/>
          <p:nvPr/>
        </p:nvSpPr>
        <p:spPr>
          <a:xfrm>
            <a:off x="5852213" y="1794736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DC9D1F-30D9-71DB-E2C2-EB2BAD35081A}"/>
              </a:ext>
            </a:extLst>
          </p:cNvPr>
          <p:cNvSpPr/>
          <p:nvPr/>
        </p:nvSpPr>
        <p:spPr>
          <a:xfrm>
            <a:off x="4257440" y="2444780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4F747E-1DE1-80BA-F7EF-982A592398A8}"/>
              </a:ext>
            </a:extLst>
          </p:cNvPr>
          <p:cNvSpPr txBox="1"/>
          <p:nvPr/>
        </p:nvSpPr>
        <p:spPr>
          <a:xfrm>
            <a:off x="4028494" y="-30917"/>
            <a:ext cx="27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</a:t>
            </a:r>
            <a:r>
              <a:rPr lang="es-ES" b="1" i="1" u="sng" dirty="0" err="1"/>
              <a:t>Market</a:t>
            </a:r>
            <a:r>
              <a:rPr lang="es-ES" b="1" i="1" u="sng" dirty="0"/>
              <a:t> (1)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438200" y="461624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</a:t>
            </a:r>
            <a:r>
              <a:rPr lang="es-ES" dirty="0" err="1"/>
              <a:t>Ktor</a:t>
            </a:r>
            <a:r>
              <a:rPr lang="es-ES" dirty="0"/>
              <a:t>) App </a:t>
            </a:r>
          </a:p>
          <a:p>
            <a:pPr algn="ctr"/>
            <a:r>
              <a:rPr lang="es-ES" dirty="0" err="1"/>
              <a:t>WeWiza</a:t>
            </a:r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271967" y="325523"/>
            <a:ext cx="1544792" cy="9685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204806" y="126671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357571" y="5797958"/>
            <a:ext cx="21591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034224" y="601772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4917411" y="4726445"/>
            <a:ext cx="283464" cy="911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1550AC9-4BCC-89BC-24F3-23BAC34DD541}"/>
              </a:ext>
            </a:extLst>
          </p:cNvPr>
          <p:cNvSpPr txBox="1"/>
          <p:nvPr/>
        </p:nvSpPr>
        <p:spPr>
          <a:xfrm>
            <a:off x="4308803" y="3924568"/>
            <a:ext cx="193624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BB.DD. NoSQL </a:t>
            </a:r>
          </a:p>
          <a:p>
            <a:pPr algn="ctr"/>
            <a:r>
              <a:rPr lang="es-ES" dirty="0"/>
              <a:t>(MongoDB)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1CFAEE3-78A6-D308-DD8C-70CF6CF15657}"/>
              </a:ext>
            </a:extLst>
          </p:cNvPr>
          <p:cNvSpPr txBox="1"/>
          <p:nvPr/>
        </p:nvSpPr>
        <p:spPr>
          <a:xfrm>
            <a:off x="3649050" y="4925298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Guardamos</a:t>
            </a: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23749CFC-3081-8669-E35F-51B96FE1CBD7}"/>
              </a:ext>
            </a:extLst>
          </p:cNvPr>
          <p:cNvSpPr/>
          <p:nvPr/>
        </p:nvSpPr>
        <p:spPr>
          <a:xfrm>
            <a:off x="5383966" y="4712729"/>
            <a:ext cx="283464" cy="91145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5709624" y="4978403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5D5ABB-D107-839F-1148-1347501523E0}"/>
              </a:ext>
            </a:extLst>
          </p:cNvPr>
          <p:cNvSpPr txBox="1"/>
          <p:nvPr/>
        </p:nvSpPr>
        <p:spPr>
          <a:xfrm>
            <a:off x="3978266" y="3428687"/>
            <a:ext cx="27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</a:t>
            </a:r>
            <a:r>
              <a:rPr lang="es-ES" b="1" i="1" u="sng" dirty="0" err="1"/>
              <a:t>Market</a:t>
            </a:r>
            <a:r>
              <a:rPr lang="es-ES" b="1" i="1" u="sng" dirty="0"/>
              <a:t> (2)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>
            <a:off x="1678750" y="5749896"/>
            <a:ext cx="250378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212625" y="5715833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6634134" y="5749896"/>
            <a:ext cx="163298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BC5875-1C40-A6E3-B757-EA6AD862F081}"/>
              </a:ext>
            </a:extLst>
          </p:cNvPr>
          <p:cNvSpPr txBox="1"/>
          <p:nvPr/>
        </p:nvSpPr>
        <p:spPr>
          <a:xfrm>
            <a:off x="7454522" y="54787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C8C7F50A-0C50-9257-59FD-6239B20C0069}"/>
              </a:ext>
            </a:extLst>
          </p:cNvPr>
          <p:cNvSpPr/>
          <p:nvPr/>
        </p:nvSpPr>
        <p:spPr>
          <a:xfrm rot="19090373">
            <a:off x="8626063" y="5261137"/>
            <a:ext cx="150720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8570374" y="527083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8201333" y="57693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78DB7FA-6CFE-23EE-68FF-CF34283537C6}"/>
              </a:ext>
            </a:extLst>
          </p:cNvPr>
          <p:cNvSpPr/>
          <p:nvPr/>
        </p:nvSpPr>
        <p:spPr>
          <a:xfrm>
            <a:off x="4207795" y="312774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09D92D-2B89-6412-6E48-508AEE00B7BC}"/>
              </a:ext>
            </a:extLst>
          </p:cNvPr>
          <p:cNvSpPr txBox="1"/>
          <p:nvPr/>
        </p:nvSpPr>
        <p:spPr>
          <a:xfrm>
            <a:off x="4154654" y="3019044"/>
            <a:ext cx="25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</a:t>
            </a:r>
            <a:r>
              <a:rPr lang="es-ES" b="1" i="1" u="sng" dirty="0" err="1"/>
              <a:t>Market</a:t>
            </a:r>
            <a:r>
              <a:rPr lang="es-ES" b="1" i="1" u="sng" dirty="0"/>
              <a:t> (1)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8269589" y="570174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237638" y="5663413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0BFBEA-6CCE-FA97-6E98-9215213F8503}"/>
              </a:ext>
            </a:extLst>
          </p:cNvPr>
          <p:cNvSpPr/>
          <p:nvPr/>
        </p:nvSpPr>
        <p:spPr>
          <a:xfrm>
            <a:off x="4106478" y="3800103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4087435" y="6283302"/>
            <a:ext cx="25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</a:t>
            </a:r>
            <a:r>
              <a:rPr lang="es-ES" b="1" i="1" u="sng" dirty="0" err="1"/>
              <a:t>Market</a:t>
            </a:r>
            <a:r>
              <a:rPr lang="es-ES" b="1" i="1" u="sng" dirty="0"/>
              <a:t> (2)</a:t>
            </a: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D5B46811-6305-3CB9-B6D8-A042EED0F543}"/>
              </a:ext>
            </a:extLst>
          </p:cNvPr>
          <p:cNvSpPr/>
          <p:nvPr/>
        </p:nvSpPr>
        <p:spPr>
          <a:xfrm>
            <a:off x="1671311" y="2596266"/>
            <a:ext cx="251122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6658419" y="2540610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6BB5A58-C35A-4C3F-00FD-08CB04871AAA}"/>
              </a:ext>
            </a:extLst>
          </p:cNvPr>
          <p:cNvSpPr txBox="1"/>
          <p:nvPr/>
        </p:nvSpPr>
        <p:spPr>
          <a:xfrm>
            <a:off x="7493851" y="29141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 rot="2916199">
            <a:off x="8620853" y="3203710"/>
            <a:ext cx="163325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8661503" y="30640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8273416" y="25578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8341672" y="2490254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C3C3C3A-318A-744C-E1AA-51C75D5F6466}"/>
              </a:ext>
            </a:extLst>
          </p:cNvPr>
          <p:cNvSpPr txBox="1"/>
          <p:nvPr/>
        </p:nvSpPr>
        <p:spPr>
          <a:xfrm>
            <a:off x="11124432" y="3274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11124432" y="20096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10699133" y="26081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10767389" y="2540610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 rot="16200000">
            <a:off x="10610403" y="3322148"/>
            <a:ext cx="83645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10061144" y="4136175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Preprocesamiento de datos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  <a:p>
            <a:pPr algn="ctr"/>
            <a:r>
              <a:rPr lang="es-ES"/>
              <a:t> API</a:t>
            </a:r>
            <a:endParaRPr lang="es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9976756" y="4047138"/>
            <a:ext cx="2109107" cy="13475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9854633" y="5394719"/>
            <a:ext cx="23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Server- Container Back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B00B78B5-98A6-2460-6FC3-B513D5CD569B}"/>
              </a:ext>
            </a:extLst>
          </p:cNvPr>
          <p:cNvSpPr/>
          <p:nvPr/>
        </p:nvSpPr>
        <p:spPr>
          <a:xfrm rot="5400000">
            <a:off x="9655203" y="335567"/>
            <a:ext cx="283464" cy="7779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A1B6F3F0-4822-2940-93F5-173736BF12EC}"/>
              </a:ext>
            </a:extLst>
          </p:cNvPr>
          <p:cNvSpPr/>
          <p:nvPr/>
        </p:nvSpPr>
        <p:spPr>
          <a:xfrm rot="16200000">
            <a:off x="9446060" y="337597"/>
            <a:ext cx="283464" cy="7779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6907185" y="123385"/>
            <a:ext cx="2282416" cy="13556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6954653" y="185151"/>
            <a:ext cx="217068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</a:t>
            </a:r>
            <a:r>
              <a:rPr lang="es-ES" dirty="0" err="1"/>
              <a:t>Firebase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- Configuración </a:t>
            </a:r>
            <a:r>
              <a:rPr lang="es-ES" dirty="0" err="1"/>
              <a:t>User</a:t>
            </a:r>
            <a:endParaRPr lang="es-ES" dirty="0"/>
          </a:p>
          <a:p>
            <a:pPr algn="ctr"/>
            <a:r>
              <a:rPr lang="es-ES" dirty="0"/>
              <a:t>- Lista de </a:t>
            </a:r>
            <a:r>
              <a:rPr lang="es-ES" dirty="0" err="1"/>
              <a:t>Favs</a:t>
            </a:r>
            <a:endParaRPr lang="es-ES" dirty="0"/>
          </a:p>
          <a:p>
            <a:pPr algn="ctr"/>
            <a:r>
              <a:rPr lang="es-ES" dirty="0"/>
              <a:t>- Lista de Recientes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7EC30F72-7651-73D1-D56C-B322F0F556C9}"/>
              </a:ext>
            </a:extLst>
          </p:cNvPr>
          <p:cNvSpPr/>
          <p:nvPr/>
        </p:nvSpPr>
        <p:spPr>
          <a:xfrm rot="10800000">
            <a:off x="10886896" y="1684706"/>
            <a:ext cx="283464" cy="7779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05B872B-F59E-EDFE-3B6A-7F39EADF1BBA}"/>
              </a:ext>
            </a:extLst>
          </p:cNvPr>
          <p:cNvSpPr txBox="1"/>
          <p:nvPr/>
        </p:nvSpPr>
        <p:spPr>
          <a:xfrm>
            <a:off x="518156" y="366045"/>
            <a:ext cx="341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Contenedores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0AC04E-776F-9633-B2A5-B307A3EC2A1C}"/>
              </a:ext>
            </a:extLst>
          </p:cNvPr>
          <p:cNvSpPr txBox="1"/>
          <p:nvPr/>
        </p:nvSpPr>
        <p:spPr>
          <a:xfrm>
            <a:off x="2720592" y="1471126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Docker-</a:t>
            </a:r>
            <a:r>
              <a:rPr lang="es-ES" u="sng" dirty="0" err="1"/>
              <a:t>Compose</a:t>
            </a:r>
            <a:endParaRPr lang="es-ES" u="sng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AFDFD7-C1AA-76C5-1E25-06EF7714AF3E}"/>
              </a:ext>
            </a:extLst>
          </p:cNvPr>
          <p:cNvSpPr txBox="1"/>
          <p:nvPr/>
        </p:nvSpPr>
        <p:spPr>
          <a:xfrm>
            <a:off x="3172235" y="2133103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Container-API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D33386-7329-1DDF-8D2A-46F3EEEA5566}"/>
              </a:ext>
            </a:extLst>
          </p:cNvPr>
          <p:cNvSpPr txBox="1"/>
          <p:nvPr/>
        </p:nvSpPr>
        <p:spPr>
          <a:xfrm>
            <a:off x="3172235" y="2533424"/>
            <a:ext cx="17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Container-DDBB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C5E320-1BAE-0748-3F62-4C9BBA48A899}"/>
              </a:ext>
            </a:extLst>
          </p:cNvPr>
          <p:cNvSpPr/>
          <p:nvPr/>
        </p:nvSpPr>
        <p:spPr>
          <a:xfrm>
            <a:off x="2840364" y="2071124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D66A66-E0CF-FFEA-875D-0FCF936963AF}"/>
              </a:ext>
            </a:extLst>
          </p:cNvPr>
          <p:cNvSpPr txBox="1"/>
          <p:nvPr/>
        </p:nvSpPr>
        <p:spPr>
          <a:xfrm>
            <a:off x="2790719" y="3365056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Docker-File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014CB9-0385-D89F-99C8-D0779FD1BE66}"/>
              </a:ext>
            </a:extLst>
          </p:cNvPr>
          <p:cNvSpPr/>
          <p:nvPr/>
        </p:nvSpPr>
        <p:spPr>
          <a:xfrm>
            <a:off x="2840364" y="3969749"/>
            <a:ext cx="1809636" cy="5504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1718C7-C30C-DA03-95E9-622903B917D2}"/>
              </a:ext>
            </a:extLst>
          </p:cNvPr>
          <p:cNvSpPr txBox="1"/>
          <p:nvPr/>
        </p:nvSpPr>
        <p:spPr>
          <a:xfrm>
            <a:off x="2982391" y="4062645"/>
            <a:ext cx="15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Container-APP</a:t>
            </a:r>
          </a:p>
        </p:txBody>
      </p:sp>
      <p:pic>
        <p:nvPicPr>
          <p:cNvPr id="16" name="Imagen 15" descr="Icono&#10;&#10;Descripción generada automáticamente con confianza media">
            <a:extLst>
              <a:ext uri="{FF2B5EF4-FFF2-40B4-BE49-F238E27FC236}">
                <a16:creationId xmlns:a16="http://schemas.microsoft.com/office/drawing/2014/main" id="{08EEDCF4-3249-C6ED-12D9-2BCA5BDF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9" y="1413120"/>
            <a:ext cx="1739668" cy="1716575"/>
          </a:xfrm>
          <a:prstGeom prst="rect">
            <a:avLst/>
          </a:prstGeom>
        </p:spPr>
      </p:pic>
      <p:pic>
        <p:nvPicPr>
          <p:cNvPr id="20" name="Imagen 1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1469874-4750-F15D-C7D1-865FFB80E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0" y="3591995"/>
            <a:ext cx="1706630" cy="13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3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121</Words>
  <Application>Microsoft Office PowerPoint</Application>
  <PresentationFormat>Panorámica</PresentationFormat>
  <Paragraphs>47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40</cp:revision>
  <dcterms:created xsi:type="dcterms:W3CDTF">2023-11-23T07:02:04Z</dcterms:created>
  <dcterms:modified xsi:type="dcterms:W3CDTF">2024-02-28T14:15:30Z</dcterms:modified>
</cp:coreProperties>
</file>