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8B6F-9CF3-6A5A-8026-8DC32053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E3E43-A8E7-1713-FA58-0EB58209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B9B832-8311-0702-61BD-1C2A5E77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8CA42-1E7F-5D74-7990-C9812650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5F285-0C9D-64AD-5202-3B67CE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E604-160D-1AC5-72CB-48674A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E4A3E9-7F9A-12E3-9B18-611A38A1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F55DC-9CDB-4F21-6927-24A1B380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D9880-A73E-7602-5A00-0E899633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BE4C3-9D7D-16F0-AD90-2547A87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1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E64744-C15F-E0F2-128B-6C5D9D55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39AF6-D77A-7C17-CB9A-24F4DED78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E71D-DBE8-5C3C-04E8-F2D67559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E2AB8-E3ED-68C6-317A-0D64470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D5460-676D-85F3-BC32-E0FBAA36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3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364CC-57E1-C0DC-0AB2-0C051ABC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7EA4-B6D5-1272-BF71-103705CD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FF4C-AC63-BBD8-323A-E2B7D67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3762-D669-61D5-F682-DF44862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09AD0-B4D0-A098-4722-07D0AC9C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6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094AE-818F-CF6B-AAD6-4D38247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E5D46-38F3-1506-1C94-05C655C4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3BEF4-28CE-0B92-EB3F-503504C1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030A6-B98F-8F4C-3B61-3546F27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C5173-0F1D-A337-9DBB-F4821FCF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72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D131A-B7D5-6A48-2E90-043570B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ADFC7-14D2-D857-0B6E-A00ACC5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E6FD6-90CC-9A35-0B88-C182CC52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28509-00BF-16F0-3BF5-A24DF33E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DE84E-CA15-992D-5FAB-F6907C8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2AB7F-14F6-B19E-F7D9-C21863C5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43115-B7D9-0A70-FC58-1B3AB92D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05C3D9-E80C-0BCD-9966-DD74238E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A9F3E-223C-5C3B-FC22-649F34C3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18A52E-9A97-2322-A221-0E0B9CD6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ED53A6-C01F-AC39-5C09-5FE19877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4807A7-B73A-623A-D61A-4716DE80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AE08D4-147E-4668-BC65-A29EA9C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C4525E-115D-6552-56C4-629B67C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17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96BE8-66D6-33EC-4152-49E58B52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1E34A-22F3-B3BB-1BE0-57ED157D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0B5F78-61B8-C1F9-9FA3-85946D0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B5F58-C134-2364-3236-F8DB4EFF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96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9B82DC-9DF1-4EB4-04B1-F62F8D9A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635B39-D2AF-81AC-4C49-9B44499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011B95-9A87-47E2-5E58-4242B2A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51BE-7054-DFF8-CDF9-5210740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D83E7-3F1A-1BEE-1E12-AC869D88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73199-DDD2-B20C-4E8B-ACCB607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2F177-04AB-9F6F-EF91-F75F4960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33C9A-3D62-6012-1075-F1AB513C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483214-1880-83EF-002E-D63EFA2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CEA4E-24F2-0419-7B34-23EA9CFB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8FACFF-B686-D05C-31BE-7136660F1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6488D-8DBB-951E-7738-E1152288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F50A0-BA40-10BF-1A21-27C4BC42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7915B4-A997-C8DC-0EF1-32B5948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8E6ED3-80B9-25E9-63C6-BBA7661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5D69E5-AFE8-6DE7-EDF4-E40D19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E5404-2AE5-2F01-D069-5B76456E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E3528-92A9-92A4-CAF1-39A9D017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95BA-A261-43B0-804A-A3DDA37443A6}" type="datetimeFigureOut">
              <a:rPr lang="es-ES" smtClean="0"/>
              <a:t>14/03/2024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4B817-2D75-7868-6EFF-95EAA3210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53E9-475E-F740-0153-C665C58E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5556-6E5C-4AE2-B98B-7CBDCB19B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D111B2-F4D1-B94D-8300-260CE1C0F8C6}"/>
              </a:ext>
            </a:extLst>
          </p:cNvPr>
          <p:cNvSpPr txBox="1"/>
          <p:nvPr/>
        </p:nvSpPr>
        <p:spPr>
          <a:xfrm>
            <a:off x="-19433" y="114359"/>
            <a:ext cx="3666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dirty="0">
                <a:solidFill>
                  <a:schemeClr val="tx2"/>
                </a:solidFill>
              </a:rPr>
              <a:t>Arquitectura </a:t>
            </a:r>
          </a:p>
          <a:p>
            <a:pPr algn="ctr"/>
            <a:r>
              <a:rPr lang="es-ES" sz="4500" i="1" dirty="0">
                <a:solidFill>
                  <a:schemeClr val="tx2"/>
                </a:solidFill>
              </a:rPr>
              <a:t>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9AB802-4C62-38C2-802A-A6F1F0E60B76}"/>
              </a:ext>
            </a:extLst>
          </p:cNvPr>
          <p:cNvSpPr txBox="1"/>
          <p:nvPr/>
        </p:nvSpPr>
        <p:spPr>
          <a:xfrm>
            <a:off x="4365027" y="2551356"/>
            <a:ext cx="21591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2A63B2-8164-C83D-560F-015AFBDCB1A6}"/>
              </a:ext>
            </a:extLst>
          </p:cNvPr>
          <p:cNvSpPr txBox="1"/>
          <p:nvPr/>
        </p:nvSpPr>
        <p:spPr>
          <a:xfrm>
            <a:off x="265224" y="2609092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BDD06C-DC0C-6553-53CB-6378EF62A933}"/>
              </a:ext>
            </a:extLst>
          </p:cNvPr>
          <p:cNvSpPr txBox="1"/>
          <p:nvPr/>
        </p:nvSpPr>
        <p:spPr>
          <a:xfrm>
            <a:off x="2087653" y="2888357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A9DDC495-E2BE-C9D2-789F-CB58E379DD09}"/>
              </a:ext>
            </a:extLst>
          </p:cNvPr>
          <p:cNvSpPr/>
          <p:nvPr/>
        </p:nvSpPr>
        <p:spPr>
          <a:xfrm>
            <a:off x="5024463" y="1254058"/>
            <a:ext cx="283464" cy="11521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B72AA2-0E63-7445-0C6E-FB48AC35FE1D}"/>
              </a:ext>
            </a:extLst>
          </p:cNvPr>
          <p:cNvSpPr txBox="1"/>
          <p:nvPr/>
        </p:nvSpPr>
        <p:spPr>
          <a:xfrm>
            <a:off x="4426842" y="423714"/>
            <a:ext cx="193624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BB.DD. NoSQL </a:t>
            </a:r>
          </a:p>
          <a:p>
            <a:pPr algn="ctr"/>
            <a:r>
              <a:rPr lang="es-ES" dirty="0"/>
              <a:t>(MongoDB)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A15038-0000-A54F-B4B9-D8025C42B598}"/>
              </a:ext>
            </a:extLst>
          </p:cNvPr>
          <p:cNvSpPr txBox="1"/>
          <p:nvPr/>
        </p:nvSpPr>
        <p:spPr>
          <a:xfrm>
            <a:off x="3756102" y="1731757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Guardamos</a:t>
            </a:r>
          </a:p>
        </p:txBody>
      </p:sp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CBCB2DC0-F8ED-1781-6E59-7AF40D262107}"/>
              </a:ext>
            </a:extLst>
          </p:cNvPr>
          <p:cNvSpPr/>
          <p:nvPr/>
        </p:nvSpPr>
        <p:spPr>
          <a:xfrm>
            <a:off x="5583203" y="1217820"/>
            <a:ext cx="283464" cy="11841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9B1919-FAFA-4585-159F-CEBB4AE2B436}"/>
              </a:ext>
            </a:extLst>
          </p:cNvPr>
          <p:cNvSpPr txBox="1"/>
          <p:nvPr/>
        </p:nvSpPr>
        <p:spPr>
          <a:xfrm>
            <a:off x="5852213" y="1794736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DC9D1F-30D9-71DB-E2C2-EB2BAD35081A}"/>
              </a:ext>
            </a:extLst>
          </p:cNvPr>
          <p:cNvSpPr/>
          <p:nvPr/>
        </p:nvSpPr>
        <p:spPr>
          <a:xfrm>
            <a:off x="4257440" y="2444780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4F747E-1DE1-80BA-F7EF-982A592398A8}"/>
              </a:ext>
            </a:extLst>
          </p:cNvPr>
          <p:cNvSpPr txBox="1"/>
          <p:nvPr/>
        </p:nvSpPr>
        <p:spPr>
          <a:xfrm>
            <a:off x="4028494" y="-30917"/>
            <a:ext cx="27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</a:t>
            </a:r>
            <a:r>
              <a:rPr lang="es-ES" b="1" i="1" u="sng" dirty="0" err="1"/>
              <a:t>Market</a:t>
            </a:r>
            <a:r>
              <a:rPr lang="es-ES" b="1" i="1" u="sng" dirty="0"/>
              <a:t> (1)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F9E44F3-CA15-78E5-F94E-2651B31479B5}"/>
              </a:ext>
            </a:extLst>
          </p:cNvPr>
          <p:cNvSpPr txBox="1"/>
          <p:nvPr/>
        </p:nvSpPr>
        <p:spPr>
          <a:xfrm>
            <a:off x="10438200" y="461624"/>
            <a:ext cx="1160190" cy="646331"/>
          </a:xfrm>
          <a:prstGeom prst="rect">
            <a:avLst/>
          </a:prstGeom>
          <a:solidFill>
            <a:srgbClr val="A121A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</a:t>
            </a:r>
            <a:r>
              <a:rPr lang="es-ES" dirty="0" err="1"/>
              <a:t>Ktor</a:t>
            </a:r>
            <a:r>
              <a:rPr lang="es-ES" dirty="0"/>
              <a:t>) App </a:t>
            </a:r>
          </a:p>
          <a:p>
            <a:pPr algn="ctr"/>
            <a:r>
              <a:rPr lang="es-ES" dirty="0" err="1"/>
              <a:t>WeWiza</a:t>
            </a:r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C2DE903-7C49-A48C-ED39-7ACF93557395}"/>
              </a:ext>
            </a:extLst>
          </p:cNvPr>
          <p:cNvSpPr/>
          <p:nvPr/>
        </p:nvSpPr>
        <p:spPr>
          <a:xfrm>
            <a:off x="10271967" y="325523"/>
            <a:ext cx="1544792" cy="9685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C03B957-D433-62E1-43D8-9A76CD8A8C40}"/>
              </a:ext>
            </a:extLst>
          </p:cNvPr>
          <p:cNvSpPr txBox="1"/>
          <p:nvPr/>
        </p:nvSpPr>
        <p:spPr>
          <a:xfrm>
            <a:off x="10204806" y="126671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Cliente - Front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1813FFA-5805-FBFE-5D8E-A677934EB873}"/>
              </a:ext>
            </a:extLst>
          </p:cNvPr>
          <p:cNvSpPr txBox="1"/>
          <p:nvPr/>
        </p:nvSpPr>
        <p:spPr>
          <a:xfrm>
            <a:off x="4357571" y="5797958"/>
            <a:ext cx="21591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Servicio API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293296F-4196-75C1-4D7B-F97283CD7DB5}"/>
              </a:ext>
            </a:extLst>
          </p:cNvPr>
          <p:cNvSpPr txBox="1"/>
          <p:nvPr/>
        </p:nvSpPr>
        <p:spPr>
          <a:xfrm>
            <a:off x="2034224" y="601772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Scrapping</a:t>
            </a:r>
            <a:endParaRPr lang="es-ES" dirty="0"/>
          </a:p>
          <a:p>
            <a:pPr algn="ctr"/>
            <a:r>
              <a:rPr lang="es-ES" dirty="0"/>
              <a:t>(Cada X tiempo)</a:t>
            </a: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CDA9C9F2-31FF-8BFA-4746-EFB866461630}"/>
              </a:ext>
            </a:extLst>
          </p:cNvPr>
          <p:cNvSpPr/>
          <p:nvPr/>
        </p:nvSpPr>
        <p:spPr>
          <a:xfrm>
            <a:off x="4917411" y="4726445"/>
            <a:ext cx="283464" cy="9114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1550AC9-4BCC-89BC-24F3-23BAC34DD541}"/>
              </a:ext>
            </a:extLst>
          </p:cNvPr>
          <p:cNvSpPr txBox="1"/>
          <p:nvPr/>
        </p:nvSpPr>
        <p:spPr>
          <a:xfrm>
            <a:off x="4308803" y="3924568"/>
            <a:ext cx="193624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BB.DD. NoSQL </a:t>
            </a:r>
          </a:p>
          <a:p>
            <a:pPr algn="ctr"/>
            <a:r>
              <a:rPr lang="es-ES" dirty="0"/>
              <a:t>(MongoDB)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1CFAEE3-78A6-D308-DD8C-70CF6CF15657}"/>
              </a:ext>
            </a:extLst>
          </p:cNvPr>
          <p:cNvSpPr txBox="1"/>
          <p:nvPr/>
        </p:nvSpPr>
        <p:spPr>
          <a:xfrm>
            <a:off x="3649050" y="4925298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Guardamos</a:t>
            </a: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23749CFC-3081-8669-E35F-51B96FE1CBD7}"/>
              </a:ext>
            </a:extLst>
          </p:cNvPr>
          <p:cNvSpPr/>
          <p:nvPr/>
        </p:nvSpPr>
        <p:spPr>
          <a:xfrm>
            <a:off x="5383966" y="4712729"/>
            <a:ext cx="283464" cy="91145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CF46379-5009-9377-3FA1-C48FDC025BAE}"/>
              </a:ext>
            </a:extLst>
          </p:cNvPr>
          <p:cNvSpPr txBox="1"/>
          <p:nvPr/>
        </p:nvSpPr>
        <p:spPr>
          <a:xfrm>
            <a:off x="5709624" y="4978403"/>
            <a:ext cx="12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Recogemos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5D5ABB-D107-839F-1148-1347501523E0}"/>
              </a:ext>
            </a:extLst>
          </p:cNvPr>
          <p:cNvSpPr txBox="1"/>
          <p:nvPr/>
        </p:nvSpPr>
        <p:spPr>
          <a:xfrm>
            <a:off x="3978266" y="3428687"/>
            <a:ext cx="279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DDBB </a:t>
            </a:r>
            <a:r>
              <a:rPr lang="es-ES" b="1" i="1" u="sng" dirty="0" err="1"/>
              <a:t>Market</a:t>
            </a:r>
            <a:r>
              <a:rPr lang="es-ES" b="1" i="1" u="sng" dirty="0"/>
              <a:t> (2)</a:t>
            </a: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18AC4D88-F63E-F521-486A-5233AB2D958D}"/>
              </a:ext>
            </a:extLst>
          </p:cNvPr>
          <p:cNvSpPr/>
          <p:nvPr/>
        </p:nvSpPr>
        <p:spPr>
          <a:xfrm>
            <a:off x="1678750" y="5749896"/>
            <a:ext cx="250378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64E9BF9-4EFE-763D-8722-C48B007FAFAD}"/>
              </a:ext>
            </a:extLst>
          </p:cNvPr>
          <p:cNvSpPr txBox="1"/>
          <p:nvPr/>
        </p:nvSpPr>
        <p:spPr>
          <a:xfrm>
            <a:off x="212625" y="5715833"/>
            <a:ext cx="13782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Página web</a:t>
            </a: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0D96F158-103E-8F48-122B-7D2AF9C6F5D4}"/>
              </a:ext>
            </a:extLst>
          </p:cNvPr>
          <p:cNvSpPr/>
          <p:nvPr/>
        </p:nvSpPr>
        <p:spPr>
          <a:xfrm>
            <a:off x="6634134" y="5749896"/>
            <a:ext cx="163298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CBC5875-1C40-A6E3-B757-EA6AD862F081}"/>
              </a:ext>
            </a:extLst>
          </p:cNvPr>
          <p:cNvSpPr txBox="1"/>
          <p:nvPr/>
        </p:nvSpPr>
        <p:spPr>
          <a:xfrm>
            <a:off x="7454522" y="547874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C8C7F50A-0C50-9257-59FD-6239B20C0069}"/>
              </a:ext>
            </a:extLst>
          </p:cNvPr>
          <p:cNvSpPr/>
          <p:nvPr/>
        </p:nvSpPr>
        <p:spPr>
          <a:xfrm rot="19090373">
            <a:off x="8602484" y="5199434"/>
            <a:ext cx="1692259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10E43A5-104C-5758-AF81-D45AABAE83D9}"/>
              </a:ext>
            </a:extLst>
          </p:cNvPr>
          <p:cNvSpPr txBox="1"/>
          <p:nvPr/>
        </p:nvSpPr>
        <p:spPr>
          <a:xfrm>
            <a:off x="8570374" y="527083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0975AA1-3D38-1FA5-4444-67FD4B27F6B1}"/>
              </a:ext>
            </a:extLst>
          </p:cNvPr>
          <p:cNvSpPr txBox="1"/>
          <p:nvPr/>
        </p:nvSpPr>
        <p:spPr>
          <a:xfrm>
            <a:off x="8201333" y="57693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78DB7FA-6CFE-23EE-68FF-CF34283537C6}"/>
              </a:ext>
            </a:extLst>
          </p:cNvPr>
          <p:cNvSpPr/>
          <p:nvPr/>
        </p:nvSpPr>
        <p:spPr>
          <a:xfrm>
            <a:off x="4207795" y="312774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09D92D-2B89-6412-6E48-508AEE00B7BC}"/>
              </a:ext>
            </a:extLst>
          </p:cNvPr>
          <p:cNvSpPr txBox="1"/>
          <p:nvPr/>
        </p:nvSpPr>
        <p:spPr>
          <a:xfrm>
            <a:off x="4154654" y="3019044"/>
            <a:ext cx="25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</a:t>
            </a:r>
            <a:r>
              <a:rPr lang="es-ES" b="1" i="1" u="sng" dirty="0" err="1"/>
              <a:t>Market</a:t>
            </a:r>
            <a:r>
              <a:rPr lang="es-ES" b="1" i="1" u="sng" dirty="0"/>
              <a:t> (1)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1F4BB0-16D7-CC0F-7FE4-AC1260FAADFF}"/>
              </a:ext>
            </a:extLst>
          </p:cNvPr>
          <p:cNvSpPr/>
          <p:nvPr/>
        </p:nvSpPr>
        <p:spPr>
          <a:xfrm>
            <a:off x="8269589" y="5701749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4FACF-A471-6AF1-F587-AA09416C5216}"/>
              </a:ext>
            </a:extLst>
          </p:cNvPr>
          <p:cNvSpPr/>
          <p:nvPr/>
        </p:nvSpPr>
        <p:spPr>
          <a:xfrm>
            <a:off x="4237638" y="5663413"/>
            <a:ext cx="2374337" cy="6198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0BFBEA-6CCE-FA97-6E98-9215213F8503}"/>
              </a:ext>
            </a:extLst>
          </p:cNvPr>
          <p:cNvSpPr/>
          <p:nvPr/>
        </p:nvSpPr>
        <p:spPr>
          <a:xfrm>
            <a:off x="4106478" y="3800103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6F30507-9FA4-A36E-01F1-7C2A49E88DC9}"/>
              </a:ext>
            </a:extLst>
          </p:cNvPr>
          <p:cNvSpPr txBox="1"/>
          <p:nvPr/>
        </p:nvSpPr>
        <p:spPr>
          <a:xfrm>
            <a:off x="4087435" y="6283302"/>
            <a:ext cx="25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Container API </a:t>
            </a:r>
            <a:r>
              <a:rPr lang="es-ES" b="1" i="1" u="sng" dirty="0" err="1"/>
              <a:t>Market</a:t>
            </a:r>
            <a:r>
              <a:rPr lang="es-ES" b="1" i="1" u="sng" dirty="0"/>
              <a:t> (2)</a:t>
            </a: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D5B46811-6305-3CB9-B6D8-A042EED0F543}"/>
              </a:ext>
            </a:extLst>
          </p:cNvPr>
          <p:cNvSpPr/>
          <p:nvPr/>
        </p:nvSpPr>
        <p:spPr>
          <a:xfrm>
            <a:off x="1671311" y="2596266"/>
            <a:ext cx="251122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433CF7D-D464-CFDB-F362-717805FC80A5}"/>
              </a:ext>
            </a:extLst>
          </p:cNvPr>
          <p:cNvSpPr/>
          <p:nvPr/>
        </p:nvSpPr>
        <p:spPr>
          <a:xfrm>
            <a:off x="6658419" y="2540610"/>
            <a:ext cx="167096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6BB5A58-C35A-4C3F-00FD-08CB04871AAA}"/>
              </a:ext>
            </a:extLst>
          </p:cNvPr>
          <p:cNvSpPr txBox="1"/>
          <p:nvPr/>
        </p:nvSpPr>
        <p:spPr>
          <a:xfrm>
            <a:off x="7493851" y="291418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950C7527-5348-E4A3-E94B-D7FA2A50AD27}"/>
              </a:ext>
            </a:extLst>
          </p:cNvPr>
          <p:cNvSpPr/>
          <p:nvPr/>
        </p:nvSpPr>
        <p:spPr>
          <a:xfrm rot="2916199">
            <a:off x="8620853" y="3203710"/>
            <a:ext cx="163325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73FF62-8AFB-63BC-B245-C4F1DEADD96F}"/>
              </a:ext>
            </a:extLst>
          </p:cNvPr>
          <p:cNvSpPr txBox="1"/>
          <p:nvPr/>
        </p:nvSpPr>
        <p:spPr>
          <a:xfrm>
            <a:off x="8661503" y="30640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157E5AB-7683-CCA6-D8F6-215CD660D60E}"/>
              </a:ext>
            </a:extLst>
          </p:cNvPr>
          <p:cNvSpPr txBox="1"/>
          <p:nvPr/>
        </p:nvSpPr>
        <p:spPr>
          <a:xfrm>
            <a:off x="8273416" y="25578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33C281D-053D-50F8-95B5-23EE7BA3A112}"/>
              </a:ext>
            </a:extLst>
          </p:cNvPr>
          <p:cNvSpPr/>
          <p:nvPr/>
        </p:nvSpPr>
        <p:spPr>
          <a:xfrm>
            <a:off x="8341672" y="2490254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C3C3C3A-318A-744C-E1AA-51C75D5F6466}"/>
              </a:ext>
            </a:extLst>
          </p:cNvPr>
          <p:cNvSpPr txBox="1"/>
          <p:nvPr/>
        </p:nvSpPr>
        <p:spPr>
          <a:xfrm>
            <a:off x="11136046" y="304644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POST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8DE803D-23B6-A1AA-872B-855A34E08DB6}"/>
              </a:ext>
            </a:extLst>
          </p:cNvPr>
          <p:cNvSpPr txBox="1"/>
          <p:nvPr/>
        </p:nvSpPr>
        <p:spPr>
          <a:xfrm>
            <a:off x="11124432" y="17707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GET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DBDEA1D5-CB82-5B05-A21E-E0D8F5A703EA}"/>
              </a:ext>
            </a:extLst>
          </p:cNvPr>
          <p:cNvSpPr txBox="1"/>
          <p:nvPr/>
        </p:nvSpPr>
        <p:spPr>
          <a:xfrm>
            <a:off x="10710747" y="23799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JSON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D406D5B-6861-C5B4-0FDD-637DE2EC422F}"/>
              </a:ext>
            </a:extLst>
          </p:cNvPr>
          <p:cNvSpPr/>
          <p:nvPr/>
        </p:nvSpPr>
        <p:spPr>
          <a:xfrm>
            <a:off x="10779003" y="2312384"/>
            <a:ext cx="522479" cy="49847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a la derecha 55">
            <a:extLst>
              <a:ext uri="{FF2B5EF4-FFF2-40B4-BE49-F238E27FC236}">
                <a16:creationId xmlns:a16="http://schemas.microsoft.com/office/drawing/2014/main" id="{8E452820-E96C-BA63-4697-C0024624BA23}"/>
              </a:ext>
            </a:extLst>
          </p:cNvPr>
          <p:cNvSpPr/>
          <p:nvPr/>
        </p:nvSpPr>
        <p:spPr>
          <a:xfrm rot="16200000">
            <a:off x="10703079" y="3012860"/>
            <a:ext cx="6743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499E7E-496F-A532-5EBB-E71FC40EAF7E}"/>
              </a:ext>
            </a:extLst>
          </p:cNvPr>
          <p:cNvSpPr txBox="1"/>
          <p:nvPr/>
        </p:nvSpPr>
        <p:spPr>
          <a:xfrm>
            <a:off x="10145110" y="3717616"/>
            <a:ext cx="191430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Preprocesamiento de datos (</a:t>
            </a:r>
            <a:r>
              <a:rPr lang="es-ES" dirty="0" err="1"/>
              <a:t>python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 API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53F026D-3F1F-E8E3-4CB3-6F16B1E1284D}"/>
              </a:ext>
            </a:extLst>
          </p:cNvPr>
          <p:cNvSpPr/>
          <p:nvPr/>
        </p:nvSpPr>
        <p:spPr>
          <a:xfrm>
            <a:off x="10060722" y="3628580"/>
            <a:ext cx="2109107" cy="11261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693EC9D-807A-65E3-830A-329CE1A6E797}"/>
              </a:ext>
            </a:extLst>
          </p:cNvPr>
          <p:cNvSpPr txBox="1"/>
          <p:nvPr/>
        </p:nvSpPr>
        <p:spPr>
          <a:xfrm>
            <a:off x="9985285" y="4836289"/>
            <a:ext cx="23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u="sng" dirty="0"/>
              <a:t>Server- Container Back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B00B78B5-98A6-2460-6FC3-B513D5CD569B}"/>
              </a:ext>
            </a:extLst>
          </p:cNvPr>
          <p:cNvSpPr/>
          <p:nvPr/>
        </p:nvSpPr>
        <p:spPr>
          <a:xfrm rot="5400000">
            <a:off x="9655203" y="335567"/>
            <a:ext cx="283464" cy="7779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A1B6F3F0-4822-2940-93F5-173736BF12EC}"/>
              </a:ext>
            </a:extLst>
          </p:cNvPr>
          <p:cNvSpPr/>
          <p:nvPr/>
        </p:nvSpPr>
        <p:spPr>
          <a:xfrm rot="16200000">
            <a:off x="9446060" y="337597"/>
            <a:ext cx="283464" cy="77792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CED3F10-882D-9B2B-C643-0B18A7DE93FB}"/>
              </a:ext>
            </a:extLst>
          </p:cNvPr>
          <p:cNvSpPr/>
          <p:nvPr/>
        </p:nvSpPr>
        <p:spPr>
          <a:xfrm>
            <a:off x="6907185" y="123385"/>
            <a:ext cx="2282416" cy="13556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250C0F-BC8A-B302-2E90-58ED7CF0492B}"/>
              </a:ext>
            </a:extLst>
          </p:cNvPr>
          <p:cNvSpPr txBox="1"/>
          <p:nvPr/>
        </p:nvSpPr>
        <p:spPr>
          <a:xfrm>
            <a:off x="6954653" y="185151"/>
            <a:ext cx="217068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(</a:t>
            </a:r>
            <a:r>
              <a:rPr lang="es-ES" dirty="0" err="1"/>
              <a:t>Firebase</a:t>
            </a:r>
            <a:r>
              <a:rPr lang="es-ES" dirty="0"/>
              <a:t>)</a:t>
            </a:r>
          </a:p>
          <a:p>
            <a:pPr algn="ctr"/>
            <a:r>
              <a:rPr lang="es-ES" dirty="0"/>
              <a:t>- Configuración </a:t>
            </a:r>
            <a:r>
              <a:rPr lang="es-ES" dirty="0" err="1"/>
              <a:t>User</a:t>
            </a:r>
            <a:endParaRPr lang="es-ES" dirty="0"/>
          </a:p>
          <a:p>
            <a:pPr algn="ctr"/>
            <a:r>
              <a:rPr lang="es-ES" dirty="0"/>
              <a:t>- Lista de Compra</a:t>
            </a:r>
          </a:p>
          <a:p>
            <a:pPr algn="ctr"/>
            <a:r>
              <a:rPr lang="es-ES" dirty="0"/>
              <a:t>- Lista de Recientes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7EC30F72-7651-73D1-D56C-B322F0F556C9}"/>
              </a:ext>
            </a:extLst>
          </p:cNvPr>
          <p:cNvSpPr/>
          <p:nvPr/>
        </p:nvSpPr>
        <p:spPr>
          <a:xfrm rot="10800000">
            <a:off x="10886896" y="1684706"/>
            <a:ext cx="283464" cy="5505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DBB539F5-4F6E-1C81-2294-8AC211F5FE6A}"/>
              </a:ext>
            </a:extLst>
          </p:cNvPr>
          <p:cNvSpPr/>
          <p:nvPr/>
        </p:nvSpPr>
        <p:spPr>
          <a:xfrm>
            <a:off x="11173460" y="5204715"/>
            <a:ext cx="283464" cy="4306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56223B5D-676F-AFD7-6137-DC07D4BCF3EC}"/>
              </a:ext>
            </a:extLst>
          </p:cNvPr>
          <p:cNvSpPr/>
          <p:nvPr/>
        </p:nvSpPr>
        <p:spPr>
          <a:xfrm>
            <a:off x="10831811" y="5197105"/>
            <a:ext cx="283464" cy="427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FB39B3C-C0AC-814F-1FA5-0D14C71AB95D}"/>
              </a:ext>
            </a:extLst>
          </p:cNvPr>
          <p:cNvSpPr txBox="1"/>
          <p:nvPr/>
        </p:nvSpPr>
        <p:spPr>
          <a:xfrm>
            <a:off x="9471758" y="5748296"/>
            <a:ext cx="278922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BB.DD. NoSQL (MongoDB) 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6AD8A93-42A1-A9F5-DCFB-46858E8D1A26}"/>
              </a:ext>
            </a:extLst>
          </p:cNvPr>
          <p:cNvSpPr/>
          <p:nvPr/>
        </p:nvSpPr>
        <p:spPr>
          <a:xfrm>
            <a:off x="9390295" y="5640392"/>
            <a:ext cx="3030194" cy="59965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4F66A01-8A13-791D-25AC-D30282697E8E}"/>
              </a:ext>
            </a:extLst>
          </p:cNvPr>
          <p:cNvSpPr txBox="1"/>
          <p:nvPr/>
        </p:nvSpPr>
        <p:spPr>
          <a:xfrm>
            <a:off x="9504113" y="6225532"/>
            <a:ext cx="276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i="1" u="sng" dirty="0"/>
              <a:t>Container DDBB </a:t>
            </a:r>
          </a:p>
          <a:p>
            <a:pPr algn="ctr"/>
            <a:r>
              <a:rPr lang="es-ES" b="1" i="1" u="sng" dirty="0"/>
              <a:t>UUID  + LIKES de productos</a:t>
            </a:r>
          </a:p>
        </p:txBody>
      </p:sp>
    </p:spTree>
    <p:extLst>
      <p:ext uri="{BB962C8B-B14F-4D97-AF65-F5344CB8AC3E}">
        <p14:creationId xmlns:p14="http://schemas.microsoft.com/office/powerpoint/2010/main" val="11552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55ACE2A-0568-F0C0-C8E0-CFF130702EFE}"/>
              </a:ext>
            </a:extLst>
          </p:cNvPr>
          <p:cNvSpPr/>
          <p:nvPr/>
        </p:nvSpPr>
        <p:spPr>
          <a:xfrm rot="16200000">
            <a:off x="489858" y="3200401"/>
            <a:ext cx="5723164" cy="97155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621225-940C-66D7-C096-25757F52F693}"/>
              </a:ext>
            </a:extLst>
          </p:cNvPr>
          <p:cNvSpPr txBox="1"/>
          <p:nvPr/>
        </p:nvSpPr>
        <p:spPr>
          <a:xfrm>
            <a:off x="2294166" y="361989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54F33282-1402-06AE-9145-6B23FA86DBCA}"/>
              </a:ext>
            </a:extLst>
          </p:cNvPr>
          <p:cNvSpPr/>
          <p:nvPr/>
        </p:nvSpPr>
        <p:spPr>
          <a:xfrm rot="3140837">
            <a:off x="410462" y="2448671"/>
            <a:ext cx="4068603" cy="4924295"/>
          </a:xfrm>
          <a:prstGeom prst="arc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A7C9C12-8F3F-026C-08FE-CE1150557F3C}"/>
              </a:ext>
            </a:extLst>
          </p:cNvPr>
          <p:cNvCxnSpPr>
            <a:cxnSpLocks/>
          </p:cNvCxnSpPr>
          <p:nvPr/>
        </p:nvCxnSpPr>
        <p:spPr>
          <a:xfrm flipH="1" flipV="1">
            <a:off x="4392386" y="3394403"/>
            <a:ext cx="457200" cy="29177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51133C-A008-D890-3CA4-B99712B46654}"/>
              </a:ext>
            </a:extLst>
          </p:cNvPr>
          <p:cNvCxnSpPr>
            <a:cxnSpLocks/>
          </p:cNvCxnSpPr>
          <p:nvPr/>
        </p:nvCxnSpPr>
        <p:spPr>
          <a:xfrm flipV="1">
            <a:off x="4392386" y="3394403"/>
            <a:ext cx="0" cy="450976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B1E0A-1553-F341-304B-66BAAF2A7E3F}"/>
              </a:ext>
            </a:extLst>
          </p:cNvPr>
          <p:cNvSpPr txBox="1"/>
          <p:nvPr/>
        </p:nvSpPr>
        <p:spPr>
          <a:xfrm>
            <a:off x="4745528" y="5099640"/>
            <a:ext cx="25332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FF"/>
                </a:highlight>
              </a:rPr>
              <a:t>DOCS:</a:t>
            </a:r>
          </a:p>
          <a:p>
            <a:r>
              <a:rPr lang="es-ES" dirty="0"/>
              <a:t>01_ Anteproyecto</a:t>
            </a:r>
          </a:p>
          <a:p>
            <a:r>
              <a:rPr lang="es-ES" dirty="0"/>
              <a:t>02_Documentacion</a:t>
            </a:r>
          </a:p>
          <a:p>
            <a:r>
              <a:rPr lang="es-ES" dirty="0"/>
              <a:t>05_Ideas</a:t>
            </a:r>
          </a:p>
          <a:p>
            <a:r>
              <a:rPr lang="es-ES" dirty="0"/>
              <a:t>06_Ejemplos/Proyectos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10A7BAE-73C5-FD04-D11E-C60DAB44A6E4}"/>
              </a:ext>
            </a:extLst>
          </p:cNvPr>
          <p:cNvSpPr txBox="1"/>
          <p:nvPr/>
        </p:nvSpPr>
        <p:spPr>
          <a:xfrm>
            <a:off x="3744618" y="249131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HOTFIX </a:t>
            </a:r>
            <a:r>
              <a:rPr lang="es-ES" dirty="0">
                <a:highlight>
                  <a:srgbClr val="FFFF00"/>
                </a:highlight>
              </a:rPr>
              <a:t>DEV</a:t>
            </a:r>
            <a:endParaRPr lang="es-ES" dirty="0">
              <a:highlight>
                <a:srgbClr val="FF0000"/>
              </a:highlight>
            </a:endParaRP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C350A3D-8929-039E-2B96-1BEEBF738066}"/>
              </a:ext>
            </a:extLst>
          </p:cNvPr>
          <p:cNvSpPr/>
          <p:nvPr/>
        </p:nvSpPr>
        <p:spPr>
          <a:xfrm rot="2338298">
            <a:off x="-589590" y="544696"/>
            <a:ext cx="5189866" cy="8137542"/>
          </a:xfrm>
          <a:prstGeom prst="arc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610F414-4DE0-1D4A-717A-B9B416B65EFE}"/>
              </a:ext>
            </a:extLst>
          </p:cNvPr>
          <p:cNvCxnSpPr>
            <a:cxnSpLocks/>
          </p:cNvCxnSpPr>
          <p:nvPr/>
        </p:nvCxnSpPr>
        <p:spPr>
          <a:xfrm flipH="1" flipV="1">
            <a:off x="4564466" y="1419572"/>
            <a:ext cx="457200" cy="29177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48908AC-0EA6-9C2C-BC28-AD168BA14CB3}"/>
              </a:ext>
            </a:extLst>
          </p:cNvPr>
          <p:cNvCxnSpPr>
            <a:cxnSpLocks/>
          </p:cNvCxnSpPr>
          <p:nvPr/>
        </p:nvCxnSpPr>
        <p:spPr>
          <a:xfrm flipV="1">
            <a:off x="4564466" y="1419572"/>
            <a:ext cx="0" cy="45097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B1F0E152-B3A3-9D6B-CC77-DCA5C5DE3134}"/>
              </a:ext>
            </a:extLst>
          </p:cNvPr>
          <p:cNvSpPr/>
          <p:nvPr/>
        </p:nvSpPr>
        <p:spPr>
          <a:xfrm rot="3424291">
            <a:off x="3944258" y="2025893"/>
            <a:ext cx="1681734" cy="1913123"/>
          </a:xfrm>
          <a:prstGeom prst="arc">
            <a:avLst>
              <a:gd name="adj1" fmla="val 16381118"/>
              <a:gd name="adj2" fmla="val 0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854D70-9E14-44B3-1E89-449E929F4CD7}"/>
              </a:ext>
            </a:extLst>
          </p:cNvPr>
          <p:cNvCxnSpPr>
            <a:cxnSpLocks/>
          </p:cNvCxnSpPr>
          <p:nvPr/>
        </p:nvCxnSpPr>
        <p:spPr>
          <a:xfrm flipH="1" flipV="1">
            <a:off x="5575680" y="2444079"/>
            <a:ext cx="370976" cy="2948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EE66F88-E5AA-1182-FA40-36B81CFCCF13}"/>
              </a:ext>
            </a:extLst>
          </p:cNvPr>
          <p:cNvCxnSpPr>
            <a:cxnSpLocks/>
          </p:cNvCxnSpPr>
          <p:nvPr/>
        </p:nvCxnSpPr>
        <p:spPr>
          <a:xfrm flipV="1">
            <a:off x="5489456" y="2416882"/>
            <a:ext cx="86224" cy="48128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E0B48D7-3A0E-D20C-24BA-DBFEEFAC158A}"/>
              </a:ext>
            </a:extLst>
          </p:cNvPr>
          <p:cNvSpPr txBox="1"/>
          <p:nvPr/>
        </p:nvSpPr>
        <p:spPr>
          <a:xfrm>
            <a:off x="5940287" y="2664456"/>
            <a:ext cx="1436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808000"/>
                </a:highlight>
              </a:rPr>
              <a:t>FEATURE:</a:t>
            </a:r>
          </a:p>
          <a:p>
            <a:r>
              <a:rPr lang="es-ES" dirty="0"/>
              <a:t>03_Backend</a:t>
            </a:r>
          </a:p>
          <a:p>
            <a:r>
              <a:rPr lang="es-ES" dirty="0"/>
              <a:t>04_Frontend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6348D402-F14C-9AAD-9015-A8065C780BA9}"/>
              </a:ext>
            </a:extLst>
          </p:cNvPr>
          <p:cNvSpPr/>
          <p:nvPr/>
        </p:nvSpPr>
        <p:spPr>
          <a:xfrm rot="3140837">
            <a:off x="-809006" y="1080249"/>
            <a:ext cx="5628699" cy="6268721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  <a:highlight>
                <a:srgbClr val="000080"/>
              </a:highlight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55BB8DC-92C1-F947-AD87-86602341B963}"/>
              </a:ext>
            </a:extLst>
          </p:cNvPr>
          <p:cNvCxnSpPr>
            <a:cxnSpLocks/>
          </p:cNvCxnSpPr>
          <p:nvPr/>
        </p:nvCxnSpPr>
        <p:spPr>
          <a:xfrm flipH="1" flipV="1">
            <a:off x="4462956" y="2270996"/>
            <a:ext cx="457200" cy="2917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636F82D-ACE3-631E-5F74-732ABAF20C9F}"/>
              </a:ext>
            </a:extLst>
          </p:cNvPr>
          <p:cNvCxnSpPr>
            <a:cxnSpLocks/>
          </p:cNvCxnSpPr>
          <p:nvPr/>
        </p:nvCxnSpPr>
        <p:spPr>
          <a:xfrm flipV="1">
            <a:off x="4462956" y="2270996"/>
            <a:ext cx="0" cy="4509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3355A14-9F87-1BF5-DFB8-2DEE22BBCA54}"/>
              </a:ext>
            </a:extLst>
          </p:cNvPr>
          <p:cNvSpPr txBox="1"/>
          <p:nvPr/>
        </p:nvSpPr>
        <p:spPr>
          <a:xfrm>
            <a:off x="5158747" y="2166337"/>
            <a:ext cx="990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FFFF00"/>
                </a:highlight>
              </a:rPr>
              <a:t>dev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A68EBE9-4B50-8AFC-73FA-B97FB66BCF23}"/>
              </a:ext>
            </a:extLst>
          </p:cNvPr>
          <p:cNvSpPr txBox="1"/>
          <p:nvPr/>
        </p:nvSpPr>
        <p:spPr>
          <a:xfrm>
            <a:off x="3890647" y="1993254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146489C-BA9B-F15F-2E0F-443E77616894}"/>
              </a:ext>
            </a:extLst>
          </p:cNvPr>
          <p:cNvSpPr txBox="1"/>
          <p:nvPr/>
        </p:nvSpPr>
        <p:spPr>
          <a:xfrm>
            <a:off x="3857032" y="1172650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C473993-0821-21A7-F275-E3731B7C42A2}"/>
              </a:ext>
            </a:extLst>
          </p:cNvPr>
          <p:cNvSpPr txBox="1"/>
          <p:nvPr/>
        </p:nvSpPr>
        <p:spPr>
          <a:xfrm>
            <a:off x="3879442" y="3146289"/>
            <a:ext cx="117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merge to </a:t>
            </a:r>
            <a:r>
              <a:rPr lang="es-ES" sz="1100" u="sng" dirty="0">
                <a:highlight>
                  <a:srgbClr val="00FF00"/>
                </a:highlight>
              </a:rPr>
              <a:t>main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F3B9761-F2C1-76EB-668E-66C87DC0A134}"/>
              </a:ext>
            </a:extLst>
          </p:cNvPr>
          <p:cNvSpPr txBox="1"/>
          <p:nvPr/>
        </p:nvSpPr>
        <p:spPr>
          <a:xfrm>
            <a:off x="6433440" y="453633"/>
            <a:ext cx="49297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i="1" u="sng" dirty="0"/>
              <a:t>Extra</a:t>
            </a:r>
            <a:r>
              <a:rPr lang="es-ES" sz="1300" dirty="0"/>
              <a:t>: </a:t>
            </a:r>
            <a:r>
              <a:rPr lang="es-ES" sz="1300" dirty="0" err="1">
                <a:highlight>
                  <a:srgbClr val="FF0000"/>
                </a:highlight>
              </a:rPr>
              <a:t>Hotfix</a:t>
            </a:r>
            <a:r>
              <a:rPr lang="es-ES" sz="1300" dirty="0"/>
              <a:t>, raro que lo utilicemos porque eso es cuando</a:t>
            </a:r>
          </a:p>
          <a:p>
            <a:r>
              <a:rPr lang="es-ES" sz="1300" dirty="0"/>
              <a:t>ya está en lanzamiento la app en </a:t>
            </a:r>
            <a:r>
              <a:rPr lang="es-ES" sz="1300" dirty="0">
                <a:highlight>
                  <a:srgbClr val="00FF00"/>
                </a:highlight>
              </a:rPr>
              <a:t>main</a:t>
            </a:r>
            <a:r>
              <a:rPr lang="es-ES" sz="1300" dirty="0"/>
              <a:t>, y hay un error puntual</a:t>
            </a:r>
          </a:p>
          <a:p>
            <a:r>
              <a:rPr lang="es-ES" sz="1300" dirty="0"/>
              <a:t>que debemos corregir rápido…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E0B6A19-03C7-3664-D375-B400C4758549}"/>
              </a:ext>
            </a:extLst>
          </p:cNvPr>
          <p:cNvSpPr txBox="1"/>
          <p:nvPr/>
        </p:nvSpPr>
        <p:spPr>
          <a:xfrm>
            <a:off x="8228064" y="2387126"/>
            <a:ext cx="2575449" cy="2308324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err="1"/>
              <a:t>main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dev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docs</a:t>
            </a:r>
            <a:endParaRPr lang="es-ES" dirty="0"/>
          </a:p>
          <a:p>
            <a:endParaRPr lang="es-ES" dirty="0"/>
          </a:p>
          <a:p>
            <a:r>
              <a:rPr lang="es-ES" dirty="0"/>
              <a:t>// En caso de conflictos: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reset</a:t>
            </a:r>
            <a:r>
              <a:rPr lang="es-ES" dirty="0"/>
              <a:t> HEAD~1</a:t>
            </a:r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restore</a:t>
            </a:r>
            <a:r>
              <a:rPr lang="es-ES" dirty="0"/>
              <a:t> 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9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05B872B-F59E-EDFE-3B6A-7F39EADF1BBA}"/>
              </a:ext>
            </a:extLst>
          </p:cNvPr>
          <p:cNvSpPr txBox="1"/>
          <p:nvPr/>
        </p:nvSpPr>
        <p:spPr>
          <a:xfrm>
            <a:off x="518156" y="366045"/>
            <a:ext cx="341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Contenedores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0AC04E-776F-9633-B2A5-B307A3EC2A1C}"/>
              </a:ext>
            </a:extLst>
          </p:cNvPr>
          <p:cNvSpPr txBox="1"/>
          <p:nvPr/>
        </p:nvSpPr>
        <p:spPr>
          <a:xfrm>
            <a:off x="2720592" y="1471126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Docker-</a:t>
            </a:r>
            <a:r>
              <a:rPr lang="es-ES" u="sng" dirty="0" err="1"/>
              <a:t>Compose</a:t>
            </a:r>
            <a:endParaRPr lang="es-ES" u="sng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AFDFD7-C1AA-76C5-1E25-06EF7714AF3E}"/>
              </a:ext>
            </a:extLst>
          </p:cNvPr>
          <p:cNvSpPr txBox="1"/>
          <p:nvPr/>
        </p:nvSpPr>
        <p:spPr>
          <a:xfrm>
            <a:off x="3172235" y="2133103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Container-API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D33386-7329-1DDF-8D2A-46F3EEEA5566}"/>
              </a:ext>
            </a:extLst>
          </p:cNvPr>
          <p:cNvSpPr txBox="1"/>
          <p:nvPr/>
        </p:nvSpPr>
        <p:spPr>
          <a:xfrm>
            <a:off x="3172235" y="2533424"/>
            <a:ext cx="171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Container-DDBB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C5E320-1BAE-0748-3F62-4C9BBA48A899}"/>
              </a:ext>
            </a:extLst>
          </p:cNvPr>
          <p:cNvSpPr/>
          <p:nvPr/>
        </p:nvSpPr>
        <p:spPr>
          <a:xfrm>
            <a:off x="2840364" y="2071124"/>
            <a:ext cx="2374337" cy="8626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D66A66-E0CF-FFEA-875D-0FCF936963AF}"/>
              </a:ext>
            </a:extLst>
          </p:cNvPr>
          <p:cNvSpPr txBox="1"/>
          <p:nvPr/>
        </p:nvSpPr>
        <p:spPr>
          <a:xfrm>
            <a:off x="2790719" y="3365056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u="sng" dirty="0"/>
              <a:t>Docker-File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014CB9-0385-D89F-99C8-D0779FD1BE66}"/>
              </a:ext>
            </a:extLst>
          </p:cNvPr>
          <p:cNvSpPr/>
          <p:nvPr/>
        </p:nvSpPr>
        <p:spPr>
          <a:xfrm>
            <a:off x="2840364" y="3969749"/>
            <a:ext cx="1809636" cy="5504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1718C7-C30C-DA03-95E9-622903B917D2}"/>
              </a:ext>
            </a:extLst>
          </p:cNvPr>
          <p:cNvSpPr txBox="1"/>
          <p:nvPr/>
        </p:nvSpPr>
        <p:spPr>
          <a:xfrm>
            <a:off x="2982391" y="4062645"/>
            <a:ext cx="154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Container-APP</a:t>
            </a:r>
          </a:p>
        </p:txBody>
      </p:sp>
      <p:pic>
        <p:nvPicPr>
          <p:cNvPr id="16" name="Imagen 15" descr="Icono&#10;&#10;Descripción generada automáticamente con confianza media">
            <a:extLst>
              <a:ext uri="{FF2B5EF4-FFF2-40B4-BE49-F238E27FC236}">
                <a16:creationId xmlns:a16="http://schemas.microsoft.com/office/drawing/2014/main" id="{08EEDCF4-3249-C6ED-12D9-2BCA5BDF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9" y="1413120"/>
            <a:ext cx="1739668" cy="1716575"/>
          </a:xfrm>
          <a:prstGeom prst="rect">
            <a:avLst/>
          </a:prstGeom>
        </p:spPr>
      </p:pic>
      <p:pic>
        <p:nvPicPr>
          <p:cNvPr id="20" name="Imagen 1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1469874-4750-F15D-C7D1-865FFB80E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00" y="3591995"/>
            <a:ext cx="1706630" cy="13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3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235</Words>
  <Application>Microsoft Office PowerPoint</Application>
  <PresentationFormat>Panorámica</PresentationFormat>
  <Paragraphs>76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Maroto Chivite</dc:creator>
  <cp:lastModifiedBy>Angel Maroto Chivite</cp:lastModifiedBy>
  <cp:revision>45</cp:revision>
  <dcterms:created xsi:type="dcterms:W3CDTF">2023-11-23T07:02:04Z</dcterms:created>
  <dcterms:modified xsi:type="dcterms:W3CDTF">2024-03-14T18:17:35Z</dcterms:modified>
</cp:coreProperties>
</file>