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1BCE1-6CED-1A56-FF63-798E92C10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26EA33-123E-5011-F8F4-F1F40560F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A7E08-2FCE-CFA2-C854-03A896AD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D9891-AFEE-589E-9E10-EEDB4E86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ED28B-11A5-417F-1B02-C85B7ABA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94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FECBA-1451-F0AF-E915-8CB9DC1C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BF8793-B2F1-B9CC-457F-6AC562A2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477DC-4DEF-9895-CB4C-B36A38FB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339B7-E673-93FC-012A-06302288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D1BF4-66AB-D31C-CEF1-D5D8FECE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3F0A29-D8DB-9D40-831C-87E86C81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C63D0-54C3-4C20-9E6E-CBB57A23C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B80CB-5A7E-F4CE-4F6E-59114071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C21A4-E3F6-C0CB-91FC-C6B7216B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8685B-DAFE-2DF6-54A9-2E15F79F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13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4C9DD-3E04-DCC8-F23A-9198F92E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B7EB0-3FFC-19A6-67B2-BF2B86C1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3B857-3D87-CA34-ACC0-84D4D658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C3C70-CC83-8F24-612A-E9706EB8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78F90-D11D-3B21-635A-B84599A1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98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EBC71-BEAE-AE27-B1EC-A67DF5D4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6483A0-2515-0E82-9C5E-E9CC9144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11CE2-5A7F-9E75-1D0A-F8BDFC17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4E962-706F-5F67-CCA6-CEB8D450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7F09FD-D210-85E5-4669-D633058E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35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D2581-14A1-6791-FFAD-029EE33E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DAF42-41B6-D196-A55D-009ED555E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EF677D-3853-E650-FB33-0AC12B825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2C4BD-C11E-AE12-3349-517B777D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1FC9C4-53AD-713C-F1B3-44C51D4C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7A1136-4312-F84E-68DE-63BF61D6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F12E7-FA9B-D0D8-32B3-6E5080BB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F5DC5-A1E6-594C-0229-84C36F1A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35BC26-6378-1646-4048-036022B2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50DF59-8758-338C-A536-AC6594AF4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0250B5-C35E-1E95-F7CF-7597943D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0E2DD0-2340-34B9-1001-B7B2BF36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8312C4-C328-E0D4-D4F2-3D7ADEFE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B5D74B-FE69-DD0D-CE27-738C5406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3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DD36D-DA20-EDEA-1FE4-E737F5B3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3A7242-F181-ED6B-46A3-9041D0DC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6B2295-2D7D-057F-8946-E6FD69F5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CD07D6-6BB0-2FF3-21F1-C1EB9429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7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AF32BF-CC6B-07F0-8420-70133803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DC601D-0453-014C-AEA0-5949932E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36D517-2FD2-CA2D-DC7C-50A96183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7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C115C-8536-9CC6-40C6-06775465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8157B-70D7-C1DB-2870-E57FDA4A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90AD3-BFD3-F21D-E3A9-5E009A0B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E71875-C6D3-0AD9-9504-D3E347BE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7BB5D2-4344-2C13-E8A7-F2AB671A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01E7E5-DC96-B726-C5C5-EE2AD64A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CC7E6-EA24-B170-C8AF-7A57B02B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5C24D9-A6AB-C196-A83A-0E1B09945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FA2A00-F732-1747-896A-FA87CB423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BB6924-4076-C7D5-B2BE-A28545D9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8C2755-4548-5FF1-86EA-26CBD5A1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32EFC-5C17-8150-4439-37512379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1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7A6084-394A-9D7A-A790-8BA4F6A6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464980-C675-649D-0759-FB9CE4CC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17E88-F321-5C90-AFF2-F28DF57EB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FCDCA-2213-4027-8549-4319BFE13A1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3112FD-618D-7E89-6239-581579787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96168-BECB-0CAE-CF24-99372D05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C0195-F659-42C3-BF1A-5D86358AC7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1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5ACE2A-0568-F0C0-C8E0-CFF130702EFE}"/>
              </a:ext>
            </a:extLst>
          </p:cNvPr>
          <p:cNvSpPr/>
          <p:nvPr/>
        </p:nvSpPr>
        <p:spPr>
          <a:xfrm rot="16200000">
            <a:off x="489858" y="3200401"/>
            <a:ext cx="5723164" cy="97155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621225-940C-66D7-C096-25757F52F693}"/>
              </a:ext>
            </a:extLst>
          </p:cNvPr>
          <p:cNvSpPr txBox="1"/>
          <p:nvPr/>
        </p:nvSpPr>
        <p:spPr>
          <a:xfrm>
            <a:off x="2294166" y="361989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54F33282-1402-06AE-9145-6B23FA86DBCA}"/>
              </a:ext>
            </a:extLst>
          </p:cNvPr>
          <p:cNvSpPr/>
          <p:nvPr/>
        </p:nvSpPr>
        <p:spPr>
          <a:xfrm rot="3140837">
            <a:off x="410462" y="2448671"/>
            <a:ext cx="4068603" cy="4924295"/>
          </a:xfrm>
          <a:prstGeom prst="arc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C9C12-8F3F-026C-08FE-CE1150557F3C}"/>
              </a:ext>
            </a:extLst>
          </p:cNvPr>
          <p:cNvCxnSpPr>
            <a:cxnSpLocks/>
          </p:cNvCxnSpPr>
          <p:nvPr/>
        </p:nvCxnSpPr>
        <p:spPr>
          <a:xfrm flipH="1" flipV="1">
            <a:off x="4392386" y="3394403"/>
            <a:ext cx="457200" cy="2917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51133C-A008-D890-3CA4-B99712B46654}"/>
              </a:ext>
            </a:extLst>
          </p:cNvPr>
          <p:cNvCxnSpPr>
            <a:cxnSpLocks/>
          </p:cNvCxnSpPr>
          <p:nvPr/>
        </p:nvCxnSpPr>
        <p:spPr>
          <a:xfrm flipV="1">
            <a:off x="4392386" y="3394403"/>
            <a:ext cx="0" cy="4509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B1E0A-1553-F341-304B-66BAAF2A7E3F}"/>
              </a:ext>
            </a:extLst>
          </p:cNvPr>
          <p:cNvSpPr txBox="1"/>
          <p:nvPr/>
        </p:nvSpPr>
        <p:spPr>
          <a:xfrm>
            <a:off x="4745528" y="5099640"/>
            <a:ext cx="253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FF"/>
                </a:highlight>
              </a:rPr>
              <a:t>DOCS:</a:t>
            </a:r>
          </a:p>
          <a:p>
            <a:r>
              <a:rPr lang="es-ES" dirty="0"/>
              <a:t>01_ Anteproyecto</a:t>
            </a:r>
          </a:p>
          <a:p>
            <a:r>
              <a:rPr lang="es-ES" dirty="0"/>
              <a:t>02_Documentacion</a:t>
            </a:r>
          </a:p>
          <a:p>
            <a:r>
              <a:rPr lang="es-ES" dirty="0"/>
              <a:t>05_Ideas</a:t>
            </a:r>
          </a:p>
          <a:p>
            <a:r>
              <a:rPr lang="es-ES" dirty="0"/>
              <a:t>06_Ejemplos/Proyectos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0A7BAE-73C5-FD04-D11E-C60DAB44A6E4}"/>
              </a:ext>
            </a:extLst>
          </p:cNvPr>
          <p:cNvSpPr txBox="1"/>
          <p:nvPr/>
        </p:nvSpPr>
        <p:spPr>
          <a:xfrm>
            <a:off x="3744618" y="249131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HOTFIX </a:t>
            </a:r>
            <a:r>
              <a:rPr lang="es-ES" dirty="0">
                <a:highlight>
                  <a:srgbClr val="FFFF00"/>
                </a:highlight>
              </a:rPr>
              <a:t>DEV</a:t>
            </a:r>
            <a:endParaRPr lang="es-ES" dirty="0">
              <a:highlight>
                <a:srgbClr val="FF0000"/>
              </a:highlight>
            </a:endParaRP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C350A3D-8929-039E-2B96-1BEEBF738066}"/>
              </a:ext>
            </a:extLst>
          </p:cNvPr>
          <p:cNvSpPr/>
          <p:nvPr/>
        </p:nvSpPr>
        <p:spPr>
          <a:xfrm rot="2338298">
            <a:off x="-589590" y="544696"/>
            <a:ext cx="5189866" cy="8137542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10F414-4DE0-1D4A-717A-B9B416B65EFE}"/>
              </a:ext>
            </a:extLst>
          </p:cNvPr>
          <p:cNvCxnSpPr>
            <a:cxnSpLocks/>
          </p:cNvCxnSpPr>
          <p:nvPr/>
        </p:nvCxnSpPr>
        <p:spPr>
          <a:xfrm flipH="1" flipV="1">
            <a:off x="4564466" y="1419572"/>
            <a:ext cx="457200" cy="2917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48908AC-0EA6-9C2C-BC28-AD168BA14CB3}"/>
              </a:ext>
            </a:extLst>
          </p:cNvPr>
          <p:cNvCxnSpPr>
            <a:cxnSpLocks/>
          </p:cNvCxnSpPr>
          <p:nvPr/>
        </p:nvCxnSpPr>
        <p:spPr>
          <a:xfrm flipV="1">
            <a:off x="4564466" y="1419572"/>
            <a:ext cx="0" cy="4509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B1F0E152-B3A3-9D6B-CC77-DCA5C5DE3134}"/>
              </a:ext>
            </a:extLst>
          </p:cNvPr>
          <p:cNvSpPr/>
          <p:nvPr/>
        </p:nvSpPr>
        <p:spPr>
          <a:xfrm rot="3424291">
            <a:off x="3944258" y="2025893"/>
            <a:ext cx="1681734" cy="1913123"/>
          </a:xfrm>
          <a:prstGeom prst="arc">
            <a:avLst>
              <a:gd name="adj1" fmla="val 16381118"/>
              <a:gd name="adj2" fmla="val 0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854D70-9E14-44B3-1E89-449E929F4CD7}"/>
              </a:ext>
            </a:extLst>
          </p:cNvPr>
          <p:cNvCxnSpPr>
            <a:cxnSpLocks/>
          </p:cNvCxnSpPr>
          <p:nvPr/>
        </p:nvCxnSpPr>
        <p:spPr>
          <a:xfrm flipH="1" flipV="1">
            <a:off x="5575680" y="2444079"/>
            <a:ext cx="370976" cy="2948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E66F88-E5AA-1182-FA40-36B81CFCCF13}"/>
              </a:ext>
            </a:extLst>
          </p:cNvPr>
          <p:cNvCxnSpPr>
            <a:cxnSpLocks/>
          </p:cNvCxnSpPr>
          <p:nvPr/>
        </p:nvCxnSpPr>
        <p:spPr>
          <a:xfrm flipV="1">
            <a:off x="5489456" y="2416882"/>
            <a:ext cx="86224" cy="481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B48D7-3A0E-D20C-24BA-DBFEEFAC158A}"/>
              </a:ext>
            </a:extLst>
          </p:cNvPr>
          <p:cNvSpPr txBox="1"/>
          <p:nvPr/>
        </p:nvSpPr>
        <p:spPr>
          <a:xfrm>
            <a:off x="5940287" y="2664456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808000"/>
                </a:highlight>
              </a:rPr>
              <a:t>FEATURE:</a:t>
            </a: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6348D402-F14C-9AAD-9015-A8065C780BA9}"/>
              </a:ext>
            </a:extLst>
          </p:cNvPr>
          <p:cNvSpPr/>
          <p:nvPr/>
        </p:nvSpPr>
        <p:spPr>
          <a:xfrm rot="3140837">
            <a:off x="-809006" y="1080249"/>
            <a:ext cx="5628699" cy="626872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5BB8DC-92C1-F947-AD87-86602341B963}"/>
              </a:ext>
            </a:extLst>
          </p:cNvPr>
          <p:cNvCxnSpPr>
            <a:cxnSpLocks/>
          </p:cNvCxnSpPr>
          <p:nvPr/>
        </p:nvCxnSpPr>
        <p:spPr>
          <a:xfrm flipH="1" flipV="1">
            <a:off x="4462956" y="2270996"/>
            <a:ext cx="457200" cy="29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636F82D-ACE3-631E-5F74-732ABAF20C9F}"/>
              </a:ext>
            </a:extLst>
          </p:cNvPr>
          <p:cNvCxnSpPr>
            <a:cxnSpLocks/>
          </p:cNvCxnSpPr>
          <p:nvPr/>
        </p:nvCxnSpPr>
        <p:spPr>
          <a:xfrm flipV="1">
            <a:off x="4462956" y="2270996"/>
            <a:ext cx="0" cy="4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355A14-9F87-1BF5-DFB8-2DEE22BBCA54}"/>
              </a:ext>
            </a:extLst>
          </p:cNvPr>
          <p:cNvSpPr txBox="1"/>
          <p:nvPr/>
        </p:nvSpPr>
        <p:spPr>
          <a:xfrm>
            <a:off x="5158747" y="2166337"/>
            <a:ext cx="99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FFFF00"/>
                </a:highlight>
              </a:rPr>
              <a:t>dev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68EBE9-4B50-8AFC-73FA-B97FB66BCF23}"/>
              </a:ext>
            </a:extLst>
          </p:cNvPr>
          <p:cNvSpPr txBox="1"/>
          <p:nvPr/>
        </p:nvSpPr>
        <p:spPr>
          <a:xfrm>
            <a:off x="3890647" y="1993254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46489C-BA9B-F15F-2E0F-443E77616894}"/>
              </a:ext>
            </a:extLst>
          </p:cNvPr>
          <p:cNvSpPr txBox="1"/>
          <p:nvPr/>
        </p:nvSpPr>
        <p:spPr>
          <a:xfrm>
            <a:off x="3857032" y="1172650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473993-0821-21A7-F275-E3731B7C42A2}"/>
              </a:ext>
            </a:extLst>
          </p:cNvPr>
          <p:cNvSpPr txBox="1"/>
          <p:nvPr/>
        </p:nvSpPr>
        <p:spPr>
          <a:xfrm>
            <a:off x="3879442" y="3146289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F3B9761-F2C1-76EB-668E-66C87DC0A134}"/>
              </a:ext>
            </a:extLst>
          </p:cNvPr>
          <p:cNvSpPr txBox="1"/>
          <p:nvPr/>
        </p:nvSpPr>
        <p:spPr>
          <a:xfrm>
            <a:off x="6433440" y="453633"/>
            <a:ext cx="49297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i="1" u="sng" dirty="0"/>
              <a:t>Extra</a:t>
            </a:r>
            <a:r>
              <a:rPr lang="es-ES" sz="1300" dirty="0"/>
              <a:t>: </a:t>
            </a:r>
            <a:r>
              <a:rPr lang="es-ES" sz="1300" dirty="0" err="1">
                <a:highlight>
                  <a:srgbClr val="FF0000"/>
                </a:highlight>
              </a:rPr>
              <a:t>Hotfix</a:t>
            </a:r>
            <a:r>
              <a:rPr lang="es-ES" sz="1300" dirty="0"/>
              <a:t>, raro que lo utilicemos porque eso es cuando</a:t>
            </a:r>
          </a:p>
          <a:p>
            <a:r>
              <a:rPr lang="es-ES" sz="1300" dirty="0"/>
              <a:t>ya está en lanzamiento la app en </a:t>
            </a:r>
            <a:r>
              <a:rPr lang="es-ES" sz="1300" dirty="0">
                <a:highlight>
                  <a:srgbClr val="00FF00"/>
                </a:highlight>
              </a:rPr>
              <a:t>main</a:t>
            </a:r>
            <a:r>
              <a:rPr lang="es-ES" sz="1300" dirty="0"/>
              <a:t>, y hay un error puntual</a:t>
            </a:r>
          </a:p>
          <a:p>
            <a:r>
              <a:rPr lang="es-ES" sz="1300" dirty="0"/>
              <a:t>que debemos corregir rápido…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0B6A19-03C7-3664-D375-B400C4758549}"/>
              </a:ext>
            </a:extLst>
          </p:cNvPr>
          <p:cNvSpPr txBox="1"/>
          <p:nvPr/>
        </p:nvSpPr>
        <p:spPr>
          <a:xfrm>
            <a:off x="8228064" y="2387126"/>
            <a:ext cx="2575449" cy="230832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main</a:t>
            </a:r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dev</a:t>
            </a:r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docs</a:t>
            </a:r>
            <a:endParaRPr lang="es-ES" dirty="0"/>
          </a:p>
          <a:p>
            <a:endParaRPr lang="es-ES" dirty="0"/>
          </a:p>
          <a:p>
            <a:r>
              <a:rPr lang="es-ES" dirty="0"/>
              <a:t>// En caso de conflictos: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reset</a:t>
            </a:r>
            <a:r>
              <a:rPr lang="es-ES" dirty="0"/>
              <a:t> HEAD~1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restore</a:t>
            </a:r>
            <a:r>
              <a:rPr lang="es-ES" dirty="0"/>
              <a:t> 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958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99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3</cp:revision>
  <dcterms:created xsi:type="dcterms:W3CDTF">2024-03-11T10:49:24Z</dcterms:created>
  <dcterms:modified xsi:type="dcterms:W3CDTF">2024-03-11T11:21:06Z</dcterms:modified>
</cp:coreProperties>
</file>