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2" r:id="rId6"/>
    <p:sldId id="268" r:id="rId7"/>
    <p:sldId id="277" r:id="rId8"/>
    <p:sldId id="278" r:id="rId9"/>
    <p:sldId id="275" r:id="rId10"/>
    <p:sldId id="276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6" autoAdjust="0"/>
    <p:restoredTop sz="94660"/>
  </p:normalViewPr>
  <p:slideViewPr>
    <p:cSldViewPr>
      <p:cViewPr varScale="1">
        <p:scale>
          <a:sx n="91" d="100"/>
          <a:sy n="91" d="100"/>
        </p:scale>
        <p:origin x="-378" y="-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2/1/2018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licenses/gpl-3.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8" y="836712"/>
            <a:ext cx="8735325" cy="2000251"/>
          </a:xfrm>
        </p:spPr>
        <p:txBody>
          <a:bodyPr>
            <a:normAutofit/>
          </a:bodyPr>
          <a:lstStyle/>
          <a:p>
            <a:pPr algn="ctr"/>
            <a:r>
              <a:rPr lang="pl-PL" sz="7200" dirty="0" err="1" smtClean="0"/>
              <a:t>Duplikwidator</a:t>
            </a:r>
            <a:endParaRPr lang="pl-PL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1764" y="3356992"/>
            <a:ext cx="11809312" cy="3501008"/>
          </a:xfrm>
        </p:spPr>
        <p:txBody>
          <a:bodyPr/>
          <a:lstStyle/>
          <a:p>
            <a:pPr algn="ctr"/>
            <a:r>
              <a:rPr lang="pl-PL" cap="none" dirty="0" smtClean="0"/>
              <a:t>Aplikacja</a:t>
            </a:r>
            <a:r>
              <a:rPr lang="en-US" cap="none" dirty="0" smtClean="0"/>
              <a:t> </a:t>
            </a:r>
            <a:r>
              <a:rPr lang="en-US" cap="none" dirty="0"/>
              <a:t>do usuwania </a:t>
            </a:r>
            <a:r>
              <a:rPr lang="pl-PL" cap="none" dirty="0" smtClean="0"/>
              <a:t>duplikatów</a:t>
            </a:r>
            <a:r>
              <a:rPr lang="en-US" cap="none" dirty="0" smtClean="0"/>
              <a:t> </a:t>
            </a:r>
            <a:r>
              <a:rPr lang="en-US" cap="none" dirty="0"/>
              <a:t>plików </a:t>
            </a:r>
            <a:r>
              <a:rPr lang="en-US" cap="none" dirty="0" smtClean="0"/>
              <a:t>graficznych</a:t>
            </a:r>
            <a:endParaRPr lang="pl-PL" cap="none" dirty="0" smtClean="0"/>
          </a:p>
          <a:p>
            <a:pPr algn="ctr"/>
            <a:endParaRPr lang="pl-PL" cap="none" dirty="0" smtClean="0"/>
          </a:p>
          <a:p>
            <a:pPr algn="ctr"/>
            <a:endParaRPr lang="pl-PL" cap="none" dirty="0" smtClean="0"/>
          </a:p>
          <a:p>
            <a:pPr algn="ctr"/>
            <a:endParaRPr lang="pl-PL" cap="none" dirty="0" smtClean="0"/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Sebastian </a:t>
            </a:r>
            <a:r>
              <a:rPr lang="pl-PL" sz="1800" dirty="0" err="1" smtClean="0">
                <a:solidFill>
                  <a:schemeClr val="tx1"/>
                </a:solidFill>
              </a:rPr>
              <a:t>Zabrzyski</a:t>
            </a:r>
            <a:endParaRPr lang="pl-PL" sz="1800" dirty="0" smtClean="0">
              <a:solidFill>
                <a:schemeClr val="tx1"/>
              </a:solidFill>
            </a:endParaRPr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Mateusz </a:t>
            </a:r>
            <a:r>
              <a:rPr lang="pl-PL" sz="1800" dirty="0" err="1" smtClean="0">
                <a:solidFill>
                  <a:schemeClr val="tx1"/>
                </a:solidFill>
              </a:rPr>
              <a:t>Hap</a:t>
            </a:r>
            <a:endParaRPr lang="pl-PL" sz="1800" dirty="0" smtClean="0">
              <a:solidFill>
                <a:schemeClr val="tx1"/>
              </a:solidFill>
            </a:endParaRPr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Piotr Świder</a:t>
            </a:r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Bartłomiej Rachański</a:t>
            </a:r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Wojciech Kozyra</a:t>
            </a:r>
          </a:p>
          <a:p>
            <a:pPr algn="ctr"/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75F902-D641-4E91-8A3A-B89F8D84F1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0196" y="116632"/>
            <a:ext cx="7632848" cy="4239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EC8FB6B-6EF4-4FE9-8C33-530578F82A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302" y="2996952"/>
            <a:ext cx="2356549" cy="3740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D0BD5D7-5362-4EE5-854B-E9819DC877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65349" y="2984618"/>
            <a:ext cx="2419738" cy="3740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1221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Metody porównywania plików</a:t>
            </a:r>
            <a:endParaRPr lang="pl-PL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060847"/>
            <a:ext cx="10360501" cy="4103221"/>
          </a:xfrm>
        </p:spPr>
        <p:txBody>
          <a:bodyPr/>
          <a:lstStyle/>
          <a:p>
            <a:r>
              <a:rPr lang="en-US" dirty="0" err="1"/>
              <a:t>imgDiff</a:t>
            </a:r>
            <a:endParaRPr lang="en-US" dirty="0"/>
          </a:p>
          <a:p>
            <a:r>
              <a:rPr lang="en-US" dirty="0" err="1"/>
              <a:t>jpHash</a:t>
            </a:r>
            <a:endParaRPr lang="en-US" dirty="0"/>
          </a:p>
          <a:p>
            <a:r>
              <a:rPr lang="en-US" dirty="0" err="1"/>
              <a:t>imagePHash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1" dirty="0" smtClean="0"/>
              <a:t>Co to jest </a:t>
            </a:r>
            <a:r>
              <a:rPr lang="pl-PL" sz="4000" b="1" dirty="0" err="1" smtClean="0"/>
              <a:t>pHash</a:t>
            </a:r>
            <a:r>
              <a:rPr lang="pl-PL" sz="4000" b="1" dirty="0" smtClean="0"/>
              <a:t>?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97868" y="2060848"/>
            <a:ext cx="10360501" cy="3816424"/>
          </a:xfrm>
        </p:spPr>
        <p:txBody>
          <a:bodyPr/>
          <a:lstStyle/>
          <a:p>
            <a:pPr algn="ctr">
              <a:buNone/>
            </a:pPr>
            <a:r>
              <a:rPr lang="pl-PL" dirty="0" err="1" smtClean="0"/>
              <a:t>pHash</a:t>
            </a:r>
            <a:r>
              <a:rPr lang="pl-PL" dirty="0" smtClean="0"/>
              <a:t> jest biblioteką oprogramowania typu </a:t>
            </a:r>
            <a:r>
              <a:rPr lang="pl-PL" dirty="0" err="1" smtClean="0"/>
              <a:t>open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 wydaną na licencji </a:t>
            </a:r>
            <a:r>
              <a:rPr lang="pl-PL" dirty="0" smtClean="0">
                <a:hlinkClick r:id="rId2"/>
              </a:rPr>
              <a:t>GPLv3,</a:t>
            </a:r>
            <a:r>
              <a:rPr lang="pl-PL" dirty="0" smtClean="0"/>
              <a:t> która implementuje kilka percepcyjnych algorytmów mieszających i zapewnia interfejs API podobny do języka C do używania tych funkcji w twoich własnych programach. Odczynnik </a:t>
            </a:r>
            <a:r>
              <a:rPr lang="pl-PL" dirty="0" err="1" smtClean="0"/>
              <a:t>pHash</a:t>
            </a:r>
            <a:r>
              <a:rPr lang="pl-PL" dirty="0" smtClean="0"/>
              <a:t> jest napisany w C </a:t>
            </a:r>
            <a:r>
              <a:rPr lang="pl-PL" dirty="0" smtClean="0"/>
              <a:t>++.</a:t>
            </a:r>
          </a:p>
          <a:p>
            <a:pPr algn="ctr">
              <a:buNone/>
            </a:pPr>
            <a:r>
              <a:rPr lang="pl-PL" dirty="0" err="1" smtClean="0"/>
              <a:t>jpHash</a:t>
            </a:r>
            <a:endParaRPr lang="pl-PL" dirty="0" smtClean="0"/>
          </a:p>
          <a:p>
            <a:pPr algn="ctr">
              <a:buNone/>
            </a:pPr>
            <a:r>
              <a:rPr lang="pl-PL" dirty="0" smtClean="0"/>
              <a:t>Jest to biblioteka oparta na </a:t>
            </a:r>
            <a:r>
              <a:rPr lang="pl-PL" dirty="0" smtClean="0"/>
              <a:t>percepcyjnej bibliotece </a:t>
            </a:r>
            <a:r>
              <a:rPr lang="pl-PL" dirty="0" err="1" smtClean="0"/>
              <a:t>pHash</a:t>
            </a:r>
            <a:r>
              <a:rPr lang="pl-PL" dirty="0" smtClean="0"/>
              <a:t>, przekonwertowana na język Java</a:t>
            </a:r>
            <a:endParaRPr lang="pl-PL" dirty="0" smtClean="0"/>
          </a:p>
          <a:p>
            <a:pPr algn="ctr">
              <a:buNone/>
            </a:pP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Stosowanie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00" y="2708920"/>
            <a:ext cx="62103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AE41D-29FD-4026-BA81-AAF8248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jpHash</a:t>
            </a:r>
            <a:r>
              <a:rPr lang="en-US" dirty="0"/>
              <a:t/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204816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FD78-F1ED-4374-B2A5-8DA23B4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9" y="274637"/>
            <a:ext cx="10741556" cy="994123"/>
          </a:xfrm>
        </p:spPr>
        <p:txBody>
          <a:bodyPr/>
          <a:lstStyle/>
          <a:p>
            <a:pPr algn="ctr"/>
            <a:r>
              <a:rPr lang="en-US" dirty="0" err="1" smtClean="0"/>
              <a:t>imagePHash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54B798-3995-438C-8E72-2D905C873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988840"/>
            <a:ext cx="5719676" cy="4289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7333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384A950-6C05-4784-90A3-3CB86ED8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pPr algn="ctr"/>
            <a:r>
              <a:rPr lang="en-US" dirty="0" err="1" smtClean="0"/>
              <a:t>imgDiff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281B42-03D4-42E4-9CB1-099FCD9EEE9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3527425" cy="576263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A0EF002-D123-4F83-8306-9B60D3A83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1340768"/>
            <a:ext cx="5112568" cy="2788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F237D70-2A7D-4812-AECE-3DFBAA052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429000"/>
            <a:ext cx="5472027" cy="2984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4069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434</TotalTime>
  <Words>41</Words>
  <Application>Microsoft Office PowerPoint</Application>
  <PresentationFormat>Niestandardowy</PresentationFormat>
  <Paragraphs>22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Tech 16x9</vt:lpstr>
      <vt:lpstr>Duplikwidator</vt:lpstr>
      <vt:lpstr>Slajd 2</vt:lpstr>
      <vt:lpstr>Metody porównywania plików</vt:lpstr>
      <vt:lpstr>Co to jest pHash?</vt:lpstr>
      <vt:lpstr>Stosowanie</vt:lpstr>
      <vt:lpstr>jpHash </vt:lpstr>
      <vt:lpstr>imagePHash</vt:lpstr>
      <vt:lpstr>imgDiff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Duplikwidator</dc:title>
  <dc:creator>Bartomiej Rachanski</dc:creator>
  <cp:lastModifiedBy>piotrek</cp:lastModifiedBy>
  <cp:revision>15</cp:revision>
  <dcterms:created xsi:type="dcterms:W3CDTF">2018-01-23T11:20:53Z</dcterms:created>
  <dcterms:modified xsi:type="dcterms:W3CDTF">2018-02-01T11:22:11Z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