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68" r:id="rId7"/>
    <p:sldId id="274" r:id="rId8"/>
    <p:sldId id="276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91" d="100"/>
          <a:sy n="91" d="100"/>
        </p:scale>
        <p:origin x="39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Duplikwidator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Aplikacja</a:t>
            </a:r>
            <a:r>
              <a:rPr lang="en-US" cap="none" dirty="0"/>
              <a:t> do </a:t>
            </a:r>
            <a:r>
              <a:rPr lang="en-US" cap="none" dirty="0" err="1"/>
              <a:t>usuwania</a:t>
            </a:r>
            <a:r>
              <a:rPr lang="en-US" cap="none" dirty="0"/>
              <a:t> </a:t>
            </a:r>
            <a:r>
              <a:rPr lang="en-US" cap="none" dirty="0" err="1"/>
              <a:t>duplikatów</a:t>
            </a:r>
            <a:r>
              <a:rPr lang="en-US" cap="none" dirty="0"/>
              <a:t> </a:t>
            </a:r>
            <a:r>
              <a:rPr lang="en-US" cap="none" dirty="0" err="1"/>
              <a:t>plików</a:t>
            </a:r>
            <a:r>
              <a:rPr lang="en-US" cap="none" dirty="0"/>
              <a:t> </a:t>
            </a:r>
            <a:r>
              <a:rPr lang="en-US" cap="none" dirty="0" err="1"/>
              <a:t>graficznych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5F902-D641-4E91-8A3A-B89F8D84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116632"/>
            <a:ext cx="7632848" cy="4239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8FB6B-6EF4-4FE9-8C33-530578F8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2" y="2996952"/>
            <a:ext cx="2356549" cy="3740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BD5D7-5362-4EE5-854B-E9819DC8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349" y="2984618"/>
            <a:ext cx="2419738" cy="37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porównywania</a:t>
            </a:r>
            <a:r>
              <a:rPr lang="en-US" dirty="0"/>
              <a:t> </a:t>
            </a:r>
            <a:r>
              <a:rPr lang="en-US" dirty="0" err="1"/>
              <a:t>plików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imgDiff</a:t>
            </a:r>
            <a:endParaRPr lang="en-US" dirty="0"/>
          </a:p>
          <a:p>
            <a:r>
              <a:rPr lang="en-US" dirty="0" err="1"/>
              <a:t>jpHash</a:t>
            </a:r>
            <a:endParaRPr lang="en-US" dirty="0"/>
          </a:p>
          <a:p>
            <a:r>
              <a:rPr lang="en-US" dirty="0" err="1"/>
              <a:t>imagePHash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84A950-6C05-4784-90A3-3CB86ED8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imgDiff</a:t>
            </a:r>
            <a:br>
              <a:rPr lang="en-US" dirty="0"/>
            </a:b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B42-03D4-42E4-9CB1-099FCD9EEE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3527425" cy="576263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EF002-D123-4F83-8306-9B60D3A8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924944"/>
            <a:ext cx="4443800" cy="2423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37D70-2A7D-4812-AECE-3DFBAA05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43" y="4636130"/>
            <a:ext cx="4019538" cy="21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FD78-F1ED-4374-B2A5-8DA23B4B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imagePHash</a:t>
            </a:r>
            <a:br>
              <a:rPr lang="en-US" dirty="0"/>
            </a:b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4B798-3995-438C-8E72-2D905C87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420888"/>
            <a:ext cx="5719676" cy="42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E41D-29FD-4026-BA81-AAF8248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jpHash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48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412</TotalTime>
  <Words>16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Duplikwidator</vt:lpstr>
      <vt:lpstr>PowerPoint Presentation</vt:lpstr>
      <vt:lpstr>Metody porównywania plików</vt:lpstr>
      <vt:lpstr>imgDiff </vt:lpstr>
      <vt:lpstr>imagePHash </vt:lpstr>
      <vt:lpstr>jpHash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Duplikwidator</dc:title>
  <dc:creator>Bartomiej Rachanski</dc:creator>
  <cp:lastModifiedBy>Bartomiej Rachanski</cp:lastModifiedBy>
  <cp:revision>9</cp:revision>
  <dcterms:created xsi:type="dcterms:W3CDTF">2018-01-23T11:20:53Z</dcterms:created>
  <dcterms:modified xsi:type="dcterms:W3CDTF">2018-01-23T18:13:11Z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