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Учетная запись Майкрософт" initials="УзМ" lastIdx="1" clrIdx="0">
    <p:extLst>
      <p:ext uri="{19B8F6BF-5375-455C-9EA6-DF929625EA0E}">
        <p15:presenceInfo xmlns:p15="http://schemas.microsoft.com/office/powerpoint/2012/main" userId="9395884865e217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8F56"/>
    <a:srgbClr val="420000"/>
    <a:srgbClr val="BA1612"/>
    <a:srgbClr val="490404"/>
    <a:srgbClr val="A20D0B"/>
    <a:srgbClr val="7E0000"/>
    <a:srgbClr val="AC3510"/>
    <a:srgbClr val="BC2E16"/>
    <a:srgbClr val="640000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94660"/>
  </p:normalViewPr>
  <p:slideViewPr>
    <p:cSldViewPr snapToGrid="0">
      <p:cViewPr>
        <p:scale>
          <a:sx n="75" d="100"/>
          <a:sy n="75" d="100"/>
        </p:scale>
        <p:origin x="1776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EEA6-3250-42EC-A41E-563155229E77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73E7-F449-4A18-8A51-189005BA2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62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EEA6-3250-42EC-A41E-563155229E77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73E7-F449-4A18-8A51-189005BA2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8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EEA6-3250-42EC-A41E-563155229E77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73E7-F449-4A18-8A51-189005BA2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17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EEA6-3250-42EC-A41E-563155229E77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73E7-F449-4A18-8A51-189005BA2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54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EEA6-3250-42EC-A41E-563155229E77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73E7-F449-4A18-8A51-189005BA2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14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EEA6-3250-42EC-A41E-563155229E77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73E7-F449-4A18-8A51-189005BA2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40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EEA6-3250-42EC-A41E-563155229E77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73E7-F449-4A18-8A51-189005BA2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06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EEA6-3250-42EC-A41E-563155229E77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73E7-F449-4A18-8A51-189005BA2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78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EEA6-3250-42EC-A41E-563155229E77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73E7-F449-4A18-8A51-189005BA2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82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EEA6-3250-42EC-A41E-563155229E77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73E7-F449-4A18-8A51-189005BA2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90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EEA6-3250-42EC-A41E-563155229E77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73E7-F449-4A18-8A51-189005BA2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72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EEEA6-3250-42EC-A41E-563155229E77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E73E7-F449-4A18-8A51-189005BA2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93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16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Группа 44"/>
          <p:cNvGrpSpPr/>
          <p:nvPr/>
        </p:nvGrpSpPr>
        <p:grpSpPr>
          <a:xfrm>
            <a:off x="9279142" y="166061"/>
            <a:ext cx="2655501" cy="2636088"/>
            <a:chOff x="8967156" y="163186"/>
            <a:chExt cx="2655501" cy="2636088"/>
          </a:xfrm>
          <a:solidFill>
            <a:srgbClr val="AC3510"/>
          </a:solidFill>
        </p:grpSpPr>
        <p:sp>
          <p:nvSpPr>
            <p:cNvPr id="18" name="Овал 17"/>
            <p:cNvSpPr/>
            <p:nvPr/>
          </p:nvSpPr>
          <p:spPr>
            <a:xfrm>
              <a:off x="9687464" y="498895"/>
              <a:ext cx="1457864" cy="13370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/>
            <p:cNvSpPr/>
            <p:nvPr/>
          </p:nvSpPr>
          <p:spPr>
            <a:xfrm>
              <a:off x="8967156" y="163186"/>
              <a:ext cx="1066801" cy="1023668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10435446" y="1974014"/>
              <a:ext cx="876300" cy="825260"/>
            </a:xfrm>
            <a:prstGeom prst="ellipse">
              <a:avLst/>
            </a:prstGeom>
            <a:solidFill>
              <a:srgbClr val="4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9261891" y="1685028"/>
              <a:ext cx="477329" cy="439947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/>
            <p:cNvSpPr/>
            <p:nvPr/>
          </p:nvSpPr>
          <p:spPr>
            <a:xfrm>
              <a:off x="11145328" y="235073"/>
              <a:ext cx="477329" cy="439947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9838424" y="344342"/>
              <a:ext cx="477329" cy="439947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4" name="Группа 43"/>
          <p:cNvGrpSpPr/>
          <p:nvPr/>
        </p:nvGrpSpPr>
        <p:grpSpPr>
          <a:xfrm>
            <a:off x="486790" y="127459"/>
            <a:ext cx="2637526" cy="2604456"/>
            <a:chOff x="158870" y="197693"/>
            <a:chExt cx="2637526" cy="2604456"/>
          </a:xfrm>
        </p:grpSpPr>
        <p:sp>
          <p:nvSpPr>
            <p:cNvPr id="15" name="Овал 14"/>
            <p:cNvSpPr/>
            <p:nvPr/>
          </p:nvSpPr>
          <p:spPr>
            <a:xfrm>
              <a:off x="1035170" y="862642"/>
              <a:ext cx="1457864" cy="1337094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A20D0B"/>
                </a:solidFill>
              </a:endParaRPr>
            </a:p>
          </p:txBody>
        </p:sp>
        <p:sp>
          <p:nvSpPr>
            <p:cNvPr id="19" name="Овал 18"/>
            <p:cNvSpPr/>
            <p:nvPr/>
          </p:nvSpPr>
          <p:spPr>
            <a:xfrm>
              <a:off x="158870" y="371659"/>
              <a:ext cx="876300" cy="825260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A20D0B"/>
                </a:solidFill>
              </a:endParaRPr>
            </a:p>
          </p:txBody>
        </p:sp>
        <p:sp>
          <p:nvSpPr>
            <p:cNvPr id="21" name="Овал 20"/>
            <p:cNvSpPr/>
            <p:nvPr/>
          </p:nvSpPr>
          <p:spPr>
            <a:xfrm>
              <a:off x="1662381" y="197693"/>
              <a:ext cx="477329" cy="439947"/>
            </a:xfrm>
            <a:prstGeom prst="ellipse">
              <a:avLst/>
            </a:prstGeom>
            <a:solidFill>
              <a:srgbClr val="4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A20D0B"/>
                </a:solidFill>
              </a:endParaRPr>
            </a:p>
          </p:txBody>
        </p:sp>
        <p:sp>
          <p:nvSpPr>
            <p:cNvPr id="22" name="Овал 21"/>
            <p:cNvSpPr/>
            <p:nvPr/>
          </p:nvSpPr>
          <p:spPr>
            <a:xfrm>
              <a:off x="1729595" y="1778481"/>
              <a:ext cx="1066801" cy="1023668"/>
            </a:xfrm>
            <a:prstGeom prst="ellipse">
              <a:avLst/>
            </a:prstGeom>
            <a:solidFill>
              <a:srgbClr val="AC3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A20D0B"/>
                </a:solidFill>
              </a:endParaRPr>
            </a:p>
          </p:txBody>
        </p:sp>
        <p:sp>
          <p:nvSpPr>
            <p:cNvPr id="33" name="Овал 32"/>
            <p:cNvSpPr/>
            <p:nvPr/>
          </p:nvSpPr>
          <p:spPr>
            <a:xfrm>
              <a:off x="540587" y="2342433"/>
              <a:ext cx="477329" cy="439947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A20D0B"/>
                </a:solidFill>
              </a:endParaRPr>
            </a:p>
          </p:txBody>
        </p:sp>
        <p:sp>
          <p:nvSpPr>
            <p:cNvPr id="41" name="Овал 40"/>
            <p:cNvSpPr/>
            <p:nvPr/>
          </p:nvSpPr>
          <p:spPr>
            <a:xfrm>
              <a:off x="2285639" y="1531189"/>
              <a:ext cx="477329" cy="439947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A20D0B"/>
                </a:solidFill>
              </a:endParaRPr>
            </a:p>
          </p:txBody>
        </p:sp>
      </p:grpSp>
      <p:grpSp>
        <p:nvGrpSpPr>
          <p:cNvPr id="47" name="Группа 46"/>
          <p:cNvGrpSpPr/>
          <p:nvPr/>
        </p:nvGrpSpPr>
        <p:grpSpPr>
          <a:xfrm>
            <a:off x="84225" y="4226799"/>
            <a:ext cx="2894163" cy="2403173"/>
            <a:chOff x="173965" y="3982529"/>
            <a:chExt cx="2894163" cy="2403173"/>
          </a:xfrm>
          <a:solidFill>
            <a:srgbClr val="7E0000"/>
          </a:solidFill>
        </p:grpSpPr>
        <p:sp>
          <p:nvSpPr>
            <p:cNvPr id="16" name="Овал 15"/>
            <p:cNvSpPr/>
            <p:nvPr/>
          </p:nvSpPr>
          <p:spPr>
            <a:xfrm>
              <a:off x="1610264" y="3982529"/>
              <a:ext cx="1457864" cy="1337094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/>
            <p:cNvSpPr/>
            <p:nvPr/>
          </p:nvSpPr>
          <p:spPr>
            <a:xfrm>
              <a:off x="859764" y="4367842"/>
              <a:ext cx="1066801" cy="10236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/>
            <p:cNvSpPr/>
            <p:nvPr/>
          </p:nvSpPr>
          <p:spPr>
            <a:xfrm>
              <a:off x="1901046" y="5560442"/>
              <a:ext cx="876300" cy="8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Овал 36"/>
            <p:cNvSpPr/>
            <p:nvPr/>
          </p:nvSpPr>
          <p:spPr>
            <a:xfrm>
              <a:off x="1155938" y="5671150"/>
              <a:ext cx="477329" cy="439947"/>
            </a:xfrm>
            <a:prstGeom prst="ellipse">
              <a:avLst/>
            </a:prstGeom>
            <a:solidFill>
              <a:srgbClr val="4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Овал 37"/>
            <p:cNvSpPr/>
            <p:nvPr/>
          </p:nvSpPr>
          <p:spPr>
            <a:xfrm>
              <a:off x="1417964" y="4088202"/>
              <a:ext cx="477329" cy="4399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/>
            <p:cNvSpPr/>
            <p:nvPr/>
          </p:nvSpPr>
          <p:spPr>
            <a:xfrm>
              <a:off x="173965" y="4431102"/>
              <a:ext cx="477329" cy="439947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6" name="Группа 45"/>
          <p:cNvGrpSpPr/>
          <p:nvPr/>
        </p:nvGrpSpPr>
        <p:grpSpPr>
          <a:xfrm>
            <a:off x="8745742" y="4651077"/>
            <a:ext cx="3143251" cy="1967540"/>
            <a:chOff x="8745742" y="4651077"/>
            <a:chExt cx="3143251" cy="1967540"/>
          </a:xfrm>
          <a:solidFill>
            <a:srgbClr val="BC2E16"/>
          </a:solidFill>
        </p:grpSpPr>
        <p:sp>
          <p:nvSpPr>
            <p:cNvPr id="17" name="Овал 16"/>
            <p:cNvSpPr/>
            <p:nvPr/>
          </p:nvSpPr>
          <p:spPr>
            <a:xfrm>
              <a:off x="9074987" y="4651077"/>
              <a:ext cx="1457864" cy="13370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/>
            <p:cNvSpPr/>
            <p:nvPr/>
          </p:nvSpPr>
          <p:spPr>
            <a:xfrm>
              <a:off x="8745742" y="5506529"/>
              <a:ext cx="1066801" cy="1023668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10690285" y="5671150"/>
              <a:ext cx="876300" cy="825260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Овал 35"/>
            <p:cNvSpPr/>
            <p:nvPr/>
          </p:nvSpPr>
          <p:spPr>
            <a:xfrm>
              <a:off x="11411664" y="5184476"/>
              <a:ext cx="477329" cy="439947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/>
            <p:cNvSpPr/>
            <p:nvPr/>
          </p:nvSpPr>
          <p:spPr>
            <a:xfrm>
              <a:off x="8836322" y="5319623"/>
              <a:ext cx="477329" cy="439947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9969977" y="6178670"/>
              <a:ext cx="477329" cy="439947"/>
            </a:xfrm>
            <a:prstGeom prst="ellipse">
              <a:avLst/>
            </a:prstGeom>
            <a:solidFill>
              <a:srgbClr val="4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8" name="Прямоугольник 47"/>
          <p:cNvSpPr/>
          <p:nvPr/>
        </p:nvSpPr>
        <p:spPr>
          <a:xfrm>
            <a:off x="3453561" y="1488847"/>
            <a:ext cx="5291666" cy="3589956"/>
          </a:xfrm>
          <a:prstGeom prst="rect">
            <a:avLst/>
          </a:prstGeom>
          <a:solidFill>
            <a:srgbClr val="420000"/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>
                <a:solidFill>
                  <a:srgbClr val="EC8F56"/>
                </a:solidFill>
                <a:latin typeface="Agency FB" panose="020B0503020202020204" pitchFamily="34" charset="0"/>
              </a:rPr>
              <a:t>CRACKERS </a:t>
            </a:r>
          </a:p>
          <a:p>
            <a:pPr algn="ctr"/>
            <a:r>
              <a:rPr lang="en-US" sz="5000" dirty="0" smtClean="0">
                <a:solidFill>
                  <a:srgbClr val="EC8F56"/>
                </a:solidFill>
                <a:latin typeface="Agency FB" panose="020B0503020202020204" pitchFamily="34" charset="0"/>
              </a:rPr>
              <a:t>&amp;</a:t>
            </a:r>
          </a:p>
          <a:p>
            <a:pPr algn="ctr"/>
            <a:r>
              <a:rPr lang="en-US" sz="5000" dirty="0" smtClean="0">
                <a:solidFill>
                  <a:srgbClr val="EC8F56"/>
                </a:solidFill>
                <a:latin typeface="Agency FB" panose="020B0503020202020204" pitchFamily="34" charset="0"/>
              </a:rPr>
              <a:t>COOKIES</a:t>
            </a:r>
          </a:p>
        </p:txBody>
      </p:sp>
    </p:spTree>
    <p:extLst>
      <p:ext uri="{BB962C8B-B14F-4D97-AF65-F5344CB8AC3E}">
        <p14:creationId xmlns:p14="http://schemas.microsoft.com/office/powerpoint/2010/main" val="304185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16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4621689" y="2045180"/>
            <a:ext cx="2178170" cy="2094421"/>
          </a:xfrm>
          <a:prstGeom prst="ellipse">
            <a:avLst/>
          </a:prstGeom>
          <a:solidFill>
            <a:srgbClr val="BC2E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490404"/>
                </a:solidFill>
              </a:rPr>
              <a:t>CONTENTS</a:t>
            </a:r>
            <a:endParaRPr lang="ru-RU" sz="2400" dirty="0">
              <a:solidFill>
                <a:srgbClr val="490404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709229" y="4630049"/>
            <a:ext cx="876300" cy="825260"/>
          </a:xfrm>
          <a:prstGeom prst="ellipse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rgbClr val="420000"/>
                </a:solidFill>
              </a:rPr>
              <a:t>3</a:t>
            </a:r>
            <a:endParaRPr lang="ru-RU" dirty="0">
              <a:solidFill>
                <a:srgbClr val="420000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4291641" y="441475"/>
            <a:ext cx="477329" cy="439947"/>
          </a:xfrm>
          <a:prstGeom prst="ellipse">
            <a:avLst/>
          </a:prstGeom>
          <a:solidFill>
            <a:srgbClr val="A20D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3346864" y="514129"/>
            <a:ext cx="477329" cy="439947"/>
          </a:xfrm>
          <a:prstGeom prst="ellipse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7358691" y="5527196"/>
            <a:ext cx="477329" cy="439947"/>
          </a:xfrm>
          <a:prstGeom prst="ellipse">
            <a:avLst/>
          </a:prstGeom>
          <a:solidFill>
            <a:srgbClr val="4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1832929" y="1219920"/>
            <a:ext cx="876300" cy="825260"/>
          </a:xfrm>
          <a:prstGeom prst="ellipse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 smtClean="0">
                <a:solidFill>
                  <a:srgbClr val="420000"/>
                </a:solidFill>
              </a:rPr>
              <a:t>4</a:t>
            </a:r>
            <a:endParaRPr lang="ru-RU" dirty="0">
              <a:solidFill>
                <a:srgbClr val="420000"/>
              </a:solidFill>
            </a:endParaRPr>
          </a:p>
        </p:txBody>
      </p:sp>
      <p:sp>
        <p:nvSpPr>
          <p:cNvPr id="12" name="Овал 11">
            <a:hlinkHover r:id="rId2" action="ppaction://hlinksldjump"/>
          </p:cNvPr>
          <p:cNvSpPr/>
          <p:nvPr/>
        </p:nvSpPr>
        <p:spPr>
          <a:xfrm>
            <a:off x="7836020" y="4630049"/>
            <a:ext cx="876300" cy="825260"/>
          </a:xfrm>
          <a:prstGeom prst="ellipse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 smtClean="0">
                <a:solidFill>
                  <a:srgbClr val="420000"/>
                </a:solidFill>
              </a:rPr>
              <a:t>2</a:t>
            </a:r>
            <a:endParaRPr lang="ru-RU" dirty="0">
              <a:solidFill>
                <a:srgbClr val="420000"/>
              </a:solidFill>
            </a:endParaRPr>
          </a:p>
        </p:txBody>
      </p:sp>
      <p:sp>
        <p:nvSpPr>
          <p:cNvPr id="13" name="Овал 12">
            <a:hlinkHover r:id="rId3" action="ppaction://hlinksldjump"/>
          </p:cNvPr>
          <p:cNvSpPr/>
          <p:nvPr/>
        </p:nvSpPr>
        <p:spPr>
          <a:xfrm>
            <a:off x="8712320" y="1219920"/>
            <a:ext cx="876300" cy="825260"/>
          </a:xfrm>
          <a:prstGeom prst="ellipse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 smtClean="0">
                <a:solidFill>
                  <a:srgbClr val="420000"/>
                </a:solidFill>
              </a:rPr>
              <a:t>1</a:t>
            </a:r>
            <a:endParaRPr lang="ru-RU" sz="2800" dirty="0">
              <a:solidFill>
                <a:srgbClr val="42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63125" y="1394023"/>
            <a:ext cx="14114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500" dirty="0" smtClean="0">
                <a:solidFill>
                  <a:srgbClr val="EC8F56"/>
                </a:solidFill>
              </a:rPr>
              <a:t>ХТО МИ?</a:t>
            </a:r>
            <a:endParaRPr lang="ru-RU" sz="2500" dirty="0">
              <a:solidFill>
                <a:srgbClr val="EC8F56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9524460" y="2244396"/>
            <a:ext cx="477329" cy="439947"/>
          </a:xfrm>
          <a:prstGeom prst="ellipse">
            <a:avLst/>
          </a:prstGeom>
          <a:solidFill>
            <a:srgbClr val="4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2709229" y="954076"/>
            <a:ext cx="477329" cy="439947"/>
          </a:xfrm>
          <a:prstGeom prst="ellipse">
            <a:avLst/>
          </a:prstGeom>
          <a:solidFill>
            <a:srgbClr val="4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2135751" y="4323360"/>
            <a:ext cx="477329" cy="439947"/>
          </a:xfrm>
          <a:prstGeom prst="ellipse">
            <a:avLst/>
          </a:prstGeom>
          <a:solidFill>
            <a:srgbClr val="4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1658422" y="3420553"/>
            <a:ext cx="477329" cy="439947"/>
          </a:xfrm>
          <a:prstGeom prst="ellipse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6486696" y="5819057"/>
            <a:ext cx="477329" cy="439947"/>
          </a:xfrm>
          <a:prstGeom prst="ellipse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9588620" y="3198604"/>
            <a:ext cx="477329" cy="439947"/>
          </a:xfrm>
          <a:prstGeom prst="ellipse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1658423" y="2382419"/>
            <a:ext cx="477329" cy="439947"/>
          </a:xfrm>
          <a:prstGeom prst="ellipse">
            <a:avLst/>
          </a:prstGeom>
          <a:solidFill>
            <a:srgbClr val="A20D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5472109" y="5735848"/>
            <a:ext cx="477329" cy="439947"/>
          </a:xfrm>
          <a:prstGeom prst="ellipse">
            <a:avLst/>
          </a:prstGeom>
          <a:solidFill>
            <a:srgbClr val="A20D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9118840" y="4073914"/>
            <a:ext cx="477329" cy="439947"/>
          </a:xfrm>
          <a:prstGeom prst="ellipse">
            <a:avLst/>
          </a:prstGeom>
          <a:solidFill>
            <a:srgbClr val="A20D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8822802" y="4804152"/>
            <a:ext cx="18806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500" dirty="0" smtClean="0">
                <a:solidFill>
                  <a:srgbClr val="EC8F56"/>
                </a:solidFill>
              </a:rPr>
              <a:t>НАША ТЕМА</a:t>
            </a:r>
            <a:endParaRPr lang="ru-RU" sz="2500" dirty="0">
              <a:solidFill>
                <a:srgbClr val="EC8F5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1072" y="4804152"/>
            <a:ext cx="15455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500" dirty="0" smtClean="0">
                <a:solidFill>
                  <a:srgbClr val="EC8F56"/>
                </a:solidFill>
              </a:rPr>
              <a:t>САМА ГРА</a:t>
            </a:r>
            <a:endParaRPr lang="ru-RU" sz="2500" dirty="0">
              <a:solidFill>
                <a:srgbClr val="EC8F56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25137" y="1476565"/>
            <a:ext cx="133241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500" dirty="0" smtClean="0">
                <a:solidFill>
                  <a:srgbClr val="EC8F56"/>
                </a:solidFill>
              </a:rPr>
              <a:t>ПОДЯКА</a:t>
            </a:r>
          </a:p>
          <a:p>
            <a:endParaRPr lang="ru-RU" sz="2500" dirty="0">
              <a:solidFill>
                <a:srgbClr val="EC8F56"/>
              </a:solidFill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 flipV="1">
            <a:off x="7358691" y="1827392"/>
            <a:ext cx="1366538" cy="555027"/>
          </a:xfrm>
          <a:prstGeom prst="line">
            <a:avLst/>
          </a:prstGeom>
          <a:ln w="25400" cmpd="sng">
            <a:solidFill>
              <a:srgbClr val="4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2694584" y="1827392"/>
            <a:ext cx="1504233" cy="619634"/>
          </a:xfrm>
          <a:prstGeom prst="line">
            <a:avLst/>
          </a:prstGeom>
          <a:ln w="25400" cmpd="sng">
            <a:solidFill>
              <a:srgbClr val="4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6964024" y="4073914"/>
            <a:ext cx="941726" cy="689393"/>
          </a:xfrm>
          <a:prstGeom prst="line">
            <a:avLst/>
          </a:prstGeom>
          <a:ln w="25400" cmpd="sng">
            <a:solidFill>
              <a:srgbClr val="4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V="1">
            <a:off x="3408599" y="3866884"/>
            <a:ext cx="1071826" cy="763165"/>
          </a:xfrm>
          <a:prstGeom prst="line">
            <a:avLst/>
          </a:prstGeom>
          <a:ln w="25400" cmpd="sng">
            <a:solidFill>
              <a:srgbClr val="4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075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16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9301038" y="162585"/>
            <a:ext cx="2655501" cy="2636088"/>
            <a:chOff x="8967156" y="163186"/>
            <a:chExt cx="2655501" cy="2636088"/>
          </a:xfrm>
          <a:solidFill>
            <a:srgbClr val="AC3510"/>
          </a:solidFill>
        </p:grpSpPr>
        <p:sp>
          <p:nvSpPr>
            <p:cNvPr id="6" name="Овал 5"/>
            <p:cNvSpPr/>
            <p:nvPr/>
          </p:nvSpPr>
          <p:spPr>
            <a:xfrm>
              <a:off x="9687464" y="498895"/>
              <a:ext cx="1457864" cy="13370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8967156" y="163186"/>
              <a:ext cx="1066801" cy="1023668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0435446" y="1974014"/>
              <a:ext cx="876300" cy="825260"/>
            </a:xfrm>
            <a:prstGeom prst="ellipse">
              <a:avLst/>
            </a:prstGeom>
            <a:solidFill>
              <a:srgbClr val="4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9261891" y="1685028"/>
              <a:ext cx="477329" cy="439947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11145328" y="235073"/>
              <a:ext cx="477329" cy="439947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9838424" y="344342"/>
              <a:ext cx="477329" cy="439947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0" y="4312127"/>
            <a:ext cx="2894163" cy="2403173"/>
            <a:chOff x="173965" y="3982529"/>
            <a:chExt cx="2894163" cy="2403173"/>
          </a:xfrm>
          <a:solidFill>
            <a:srgbClr val="7E0000"/>
          </a:solidFill>
        </p:grpSpPr>
        <p:sp>
          <p:nvSpPr>
            <p:cNvPr id="20" name="Овал 19"/>
            <p:cNvSpPr/>
            <p:nvPr/>
          </p:nvSpPr>
          <p:spPr>
            <a:xfrm>
              <a:off x="1610264" y="3982529"/>
              <a:ext cx="1457864" cy="1337094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Овал 20"/>
            <p:cNvSpPr/>
            <p:nvPr/>
          </p:nvSpPr>
          <p:spPr>
            <a:xfrm>
              <a:off x="859764" y="4367842"/>
              <a:ext cx="1066801" cy="10236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1901046" y="5560442"/>
              <a:ext cx="876300" cy="8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/>
            <p:cNvSpPr/>
            <p:nvPr/>
          </p:nvSpPr>
          <p:spPr>
            <a:xfrm>
              <a:off x="1155938" y="5671150"/>
              <a:ext cx="477329" cy="439947"/>
            </a:xfrm>
            <a:prstGeom prst="ellipse">
              <a:avLst/>
            </a:prstGeom>
            <a:solidFill>
              <a:srgbClr val="4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/>
            <p:cNvSpPr/>
            <p:nvPr/>
          </p:nvSpPr>
          <p:spPr>
            <a:xfrm>
              <a:off x="1417964" y="4088202"/>
              <a:ext cx="477329" cy="4399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/>
            <p:cNvSpPr/>
            <p:nvPr/>
          </p:nvSpPr>
          <p:spPr>
            <a:xfrm>
              <a:off x="173965" y="4431102"/>
              <a:ext cx="477329" cy="439947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8971794" y="4637773"/>
            <a:ext cx="3143251" cy="1967540"/>
            <a:chOff x="8745742" y="4651077"/>
            <a:chExt cx="3143251" cy="1967540"/>
          </a:xfrm>
          <a:solidFill>
            <a:srgbClr val="BC2E16"/>
          </a:solidFill>
        </p:grpSpPr>
        <p:sp>
          <p:nvSpPr>
            <p:cNvPr id="27" name="Овал 26"/>
            <p:cNvSpPr/>
            <p:nvPr/>
          </p:nvSpPr>
          <p:spPr>
            <a:xfrm>
              <a:off x="9074987" y="4651077"/>
              <a:ext cx="1457864" cy="13370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8745742" y="5506529"/>
              <a:ext cx="1066801" cy="1023668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Овал 28"/>
            <p:cNvSpPr/>
            <p:nvPr/>
          </p:nvSpPr>
          <p:spPr>
            <a:xfrm>
              <a:off x="10690285" y="5671150"/>
              <a:ext cx="876300" cy="825260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Овал 29"/>
            <p:cNvSpPr/>
            <p:nvPr/>
          </p:nvSpPr>
          <p:spPr>
            <a:xfrm>
              <a:off x="11411664" y="5184476"/>
              <a:ext cx="477329" cy="439947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/>
            <p:cNvSpPr/>
            <p:nvPr/>
          </p:nvSpPr>
          <p:spPr>
            <a:xfrm>
              <a:off x="8836322" y="5319623"/>
              <a:ext cx="477329" cy="439947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9969977" y="6178670"/>
              <a:ext cx="477329" cy="439947"/>
            </a:xfrm>
            <a:prstGeom prst="ellipse">
              <a:avLst/>
            </a:prstGeom>
            <a:solidFill>
              <a:srgbClr val="4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128105" y="0"/>
            <a:ext cx="2637526" cy="2604456"/>
            <a:chOff x="158870" y="197693"/>
            <a:chExt cx="2637526" cy="2604456"/>
          </a:xfrm>
        </p:grpSpPr>
        <p:sp>
          <p:nvSpPr>
            <p:cNvPr id="13" name="Овал 12"/>
            <p:cNvSpPr/>
            <p:nvPr/>
          </p:nvSpPr>
          <p:spPr>
            <a:xfrm>
              <a:off x="1035170" y="862642"/>
              <a:ext cx="1457864" cy="1337094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A20D0B"/>
                </a:solidFill>
              </a:endParaRPr>
            </a:p>
          </p:txBody>
        </p:sp>
        <p:sp>
          <p:nvSpPr>
            <p:cNvPr id="14" name="Овал 13">
              <a:hlinkHover r:id="rId2" action="ppaction://hlinksldjump"/>
            </p:cNvPr>
            <p:cNvSpPr/>
            <p:nvPr/>
          </p:nvSpPr>
          <p:spPr>
            <a:xfrm>
              <a:off x="158870" y="371659"/>
              <a:ext cx="876300" cy="825260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A20D0B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1662381" y="197693"/>
              <a:ext cx="477329" cy="439947"/>
            </a:xfrm>
            <a:prstGeom prst="ellipse">
              <a:avLst/>
            </a:prstGeom>
            <a:solidFill>
              <a:srgbClr val="4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A20D0B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1729595" y="1778481"/>
              <a:ext cx="1066801" cy="1023668"/>
            </a:xfrm>
            <a:prstGeom prst="ellipse">
              <a:avLst/>
            </a:prstGeom>
            <a:solidFill>
              <a:srgbClr val="AC3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A20D0B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40587" y="2342433"/>
              <a:ext cx="477329" cy="439947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A20D0B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285639" y="1531189"/>
              <a:ext cx="477329" cy="439947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A20D0B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657600" y="469900"/>
            <a:ext cx="46554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8000" spc="600" dirty="0" smtClean="0">
                <a:solidFill>
                  <a:srgbClr val="EC8F56"/>
                </a:solidFill>
              </a:rPr>
              <a:t>ХТО МИ?</a:t>
            </a:r>
            <a:endParaRPr lang="ru-RU" sz="8000" spc="600" dirty="0">
              <a:solidFill>
                <a:srgbClr val="EC8F56"/>
              </a:solidFill>
            </a:endParaRPr>
          </a:p>
        </p:txBody>
      </p:sp>
      <p:grpSp>
        <p:nvGrpSpPr>
          <p:cNvPr id="33" name="Группа 32"/>
          <p:cNvGrpSpPr/>
          <p:nvPr/>
        </p:nvGrpSpPr>
        <p:grpSpPr>
          <a:xfrm>
            <a:off x="1989107" y="1741209"/>
            <a:ext cx="8377866" cy="4267560"/>
            <a:chOff x="2151658" y="1931355"/>
            <a:chExt cx="8050261" cy="3632689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2151658" y="1931355"/>
              <a:ext cx="8050261" cy="3437719"/>
            </a:xfrm>
            <a:prstGeom prst="rect">
              <a:avLst/>
            </a:prstGeom>
            <a:solidFill>
              <a:srgbClr val="42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365821" y="2171700"/>
              <a:ext cx="7239000" cy="339234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uk-UA" sz="2500" dirty="0" smtClean="0">
                  <a:solidFill>
                    <a:srgbClr val="EC8F56"/>
                  </a:solidFill>
                </a:rPr>
                <a:t>Уявіть: потрапило якось четверо незнайомих між собою студента в одну команду. Змогли? А нам і уявляти не потрібно) </a:t>
              </a:r>
            </a:p>
            <a:p>
              <a:r>
                <a:rPr lang="uk-UA" sz="2500" dirty="0" smtClean="0">
                  <a:solidFill>
                    <a:srgbClr val="EC8F56"/>
                  </a:solidFill>
                </a:rPr>
                <a:t>Отже, всі ми вибіркові люди, які об’єдналися заради однієї мети- таки перемогти </a:t>
              </a:r>
              <a:r>
                <a:rPr lang="en-US" sz="2500" dirty="0" smtClean="0">
                  <a:solidFill>
                    <a:srgbClr val="EC8F56"/>
                  </a:solidFill>
                </a:rPr>
                <a:t>HACKATHON 3.0.</a:t>
              </a:r>
            </a:p>
            <a:p>
              <a:r>
                <a:rPr lang="uk-UA" sz="2500" dirty="0" smtClean="0">
                  <a:solidFill>
                    <a:srgbClr val="EC8F56"/>
                  </a:solidFill>
                </a:rPr>
                <a:t>Вітайте:</a:t>
              </a:r>
            </a:p>
            <a:p>
              <a:r>
                <a:rPr lang="en-US" sz="2500" dirty="0" smtClean="0">
                  <a:solidFill>
                    <a:srgbClr val="EC8F56"/>
                  </a:solidFill>
                </a:rPr>
                <a:t>Sc0rpiOn- </a:t>
              </a:r>
              <a:r>
                <a:rPr lang="uk-UA" sz="2500" dirty="0" smtClean="0">
                  <a:solidFill>
                    <a:srgbClr val="EC8F56"/>
                  </a:solidFill>
                </a:rPr>
                <a:t>капітан команди та головний 3</a:t>
              </a:r>
              <a:r>
                <a:rPr lang="en-US" sz="2500" dirty="0" smtClean="0">
                  <a:solidFill>
                    <a:srgbClr val="EC8F56"/>
                  </a:solidFill>
                </a:rPr>
                <a:t>D </a:t>
              </a:r>
              <a:r>
                <a:rPr lang="uk-UA" sz="2500" dirty="0" smtClean="0">
                  <a:solidFill>
                    <a:srgbClr val="EC8F56"/>
                  </a:solidFill>
                </a:rPr>
                <a:t>дизайнер</a:t>
              </a:r>
              <a:br>
                <a:rPr lang="uk-UA" sz="2500" dirty="0" smtClean="0">
                  <a:solidFill>
                    <a:srgbClr val="EC8F56"/>
                  </a:solidFill>
                </a:rPr>
              </a:br>
              <a:r>
                <a:rPr lang="en-US" sz="2500" dirty="0" err="1" smtClean="0">
                  <a:solidFill>
                    <a:srgbClr val="EC8F56"/>
                  </a:solidFill>
                </a:rPr>
                <a:t>zhaban</a:t>
              </a:r>
              <a:r>
                <a:rPr lang="en-US" sz="2500" dirty="0" smtClean="0">
                  <a:solidFill>
                    <a:srgbClr val="EC8F56"/>
                  </a:solidFill>
                </a:rPr>
                <a:t>&amp;</a:t>
              </a:r>
              <a:r>
                <a:rPr lang="uk-UA" sz="2500" dirty="0" err="1" smtClean="0">
                  <a:solidFill>
                    <a:srgbClr val="EC8F56"/>
                  </a:solidFill>
                </a:rPr>
                <a:t>СлаваМ</a:t>
              </a:r>
              <a:r>
                <a:rPr lang="uk-UA" sz="2500" dirty="0" smtClean="0">
                  <a:solidFill>
                    <a:srgbClr val="EC8F56"/>
                  </a:solidFill>
                </a:rPr>
                <a:t>- наші розробники</a:t>
              </a:r>
            </a:p>
            <a:p>
              <a:r>
                <a:rPr lang="en-US" sz="2500" dirty="0" err="1" smtClean="0">
                  <a:solidFill>
                    <a:srgbClr val="EC8F56"/>
                  </a:solidFill>
                </a:rPr>
                <a:t>caprisolka</a:t>
              </a:r>
              <a:r>
                <a:rPr lang="en-US" sz="2500" dirty="0" smtClean="0">
                  <a:solidFill>
                    <a:srgbClr val="EC8F56"/>
                  </a:solidFill>
                </a:rPr>
                <a:t>- </a:t>
              </a:r>
              <a:r>
                <a:rPr lang="uk-UA" sz="2500" dirty="0" smtClean="0">
                  <a:solidFill>
                    <a:srgbClr val="EC8F56"/>
                  </a:solidFill>
                </a:rPr>
                <a:t>асистент</a:t>
              </a:r>
              <a:br>
                <a:rPr lang="uk-UA" sz="2500" dirty="0" smtClean="0">
                  <a:solidFill>
                    <a:srgbClr val="EC8F56"/>
                  </a:solidFill>
                </a:rPr>
              </a:br>
              <a:endParaRPr lang="ru-RU" sz="2500" dirty="0">
                <a:solidFill>
                  <a:srgbClr val="EC8F5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37792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16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9301038" y="162585"/>
            <a:ext cx="2655501" cy="2636088"/>
            <a:chOff x="8967156" y="163186"/>
            <a:chExt cx="2655501" cy="2636088"/>
          </a:xfrm>
          <a:solidFill>
            <a:srgbClr val="AC3510"/>
          </a:solidFill>
        </p:grpSpPr>
        <p:sp>
          <p:nvSpPr>
            <p:cNvPr id="6" name="Овал 5"/>
            <p:cNvSpPr/>
            <p:nvPr/>
          </p:nvSpPr>
          <p:spPr>
            <a:xfrm>
              <a:off x="9687464" y="498895"/>
              <a:ext cx="1457864" cy="13370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8967156" y="163186"/>
              <a:ext cx="1066801" cy="1023668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0435446" y="1974014"/>
              <a:ext cx="876300" cy="825260"/>
            </a:xfrm>
            <a:prstGeom prst="ellipse">
              <a:avLst/>
            </a:prstGeom>
            <a:solidFill>
              <a:srgbClr val="4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9261891" y="1685028"/>
              <a:ext cx="477329" cy="439947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11145328" y="235073"/>
              <a:ext cx="477329" cy="439947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9838424" y="344342"/>
              <a:ext cx="477329" cy="439947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0" y="4312127"/>
            <a:ext cx="2894163" cy="2403173"/>
            <a:chOff x="173965" y="3982529"/>
            <a:chExt cx="2894163" cy="2403173"/>
          </a:xfrm>
          <a:solidFill>
            <a:srgbClr val="7E0000"/>
          </a:solidFill>
        </p:grpSpPr>
        <p:sp>
          <p:nvSpPr>
            <p:cNvPr id="20" name="Овал 19"/>
            <p:cNvSpPr/>
            <p:nvPr/>
          </p:nvSpPr>
          <p:spPr>
            <a:xfrm>
              <a:off x="1610264" y="3982529"/>
              <a:ext cx="1457864" cy="1337094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Овал 20"/>
            <p:cNvSpPr/>
            <p:nvPr/>
          </p:nvSpPr>
          <p:spPr>
            <a:xfrm>
              <a:off x="859764" y="4367842"/>
              <a:ext cx="1066801" cy="10236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1901046" y="5560442"/>
              <a:ext cx="876300" cy="8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/>
            <p:cNvSpPr/>
            <p:nvPr/>
          </p:nvSpPr>
          <p:spPr>
            <a:xfrm>
              <a:off x="1155938" y="5671150"/>
              <a:ext cx="477329" cy="439947"/>
            </a:xfrm>
            <a:prstGeom prst="ellipse">
              <a:avLst/>
            </a:prstGeom>
            <a:solidFill>
              <a:srgbClr val="4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/>
            <p:cNvSpPr/>
            <p:nvPr/>
          </p:nvSpPr>
          <p:spPr>
            <a:xfrm>
              <a:off x="1417964" y="4088202"/>
              <a:ext cx="477329" cy="4399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/>
            <p:cNvSpPr/>
            <p:nvPr/>
          </p:nvSpPr>
          <p:spPr>
            <a:xfrm>
              <a:off x="173965" y="4431102"/>
              <a:ext cx="477329" cy="439947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8971794" y="4637773"/>
            <a:ext cx="3143251" cy="1967540"/>
            <a:chOff x="8745742" y="4651077"/>
            <a:chExt cx="3143251" cy="1967540"/>
          </a:xfrm>
          <a:solidFill>
            <a:srgbClr val="BC2E16"/>
          </a:solidFill>
        </p:grpSpPr>
        <p:sp>
          <p:nvSpPr>
            <p:cNvPr id="27" name="Овал 26"/>
            <p:cNvSpPr/>
            <p:nvPr/>
          </p:nvSpPr>
          <p:spPr>
            <a:xfrm>
              <a:off x="9074987" y="4651077"/>
              <a:ext cx="1457864" cy="13370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8745742" y="5506529"/>
              <a:ext cx="1066801" cy="1023668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Овал 28"/>
            <p:cNvSpPr/>
            <p:nvPr/>
          </p:nvSpPr>
          <p:spPr>
            <a:xfrm>
              <a:off x="10690285" y="5671150"/>
              <a:ext cx="876300" cy="825260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Овал 29"/>
            <p:cNvSpPr/>
            <p:nvPr/>
          </p:nvSpPr>
          <p:spPr>
            <a:xfrm>
              <a:off x="11411664" y="5184476"/>
              <a:ext cx="477329" cy="439947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/>
            <p:cNvSpPr/>
            <p:nvPr/>
          </p:nvSpPr>
          <p:spPr>
            <a:xfrm>
              <a:off x="8836322" y="5319623"/>
              <a:ext cx="477329" cy="439947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9969977" y="6178670"/>
              <a:ext cx="477329" cy="439947"/>
            </a:xfrm>
            <a:prstGeom prst="ellipse">
              <a:avLst/>
            </a:prstGeom>
            <a:solidFill>
              <a:srgbClr val="4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128105" y="0"/>
            <a:ext cx="2637526" cy="2604456"/>
            <a:chOff x="158870" y="197693"/>
            <a:chExt cx="2637526" cy="2604456"/>
          </a:xfrm>
        </p:grpSpPr>
        <p:sp>
          <p:nvSpPr>
            <p:cNvPr id="13" name="Овал 12"/>
            <p:cNvSpPr/>
            <p:nvPr/>
          </p:nvSpPr>
          <p:spPr>
            <a:xfrm>
              <a:off x="1035170" y="862642"/>
              <a:ext cx="1457864" cy="1337094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A20D0B"/>
                </a:solidFill>
              </a:endParaRPr>
            </a:p>
          </p:txBody>
        </p:sp>
        <p:sp>
          <p:nvSpPr>
            <p:cNvPr id="14" name="Овал 13">
              <a:hlinkHover r:id="rId2" action="ppaction://hlinksldjump"/>
            </p:cNvPr>
            <p:cNvSpPr/>
            <p:nvPr/>
          </p:nvSpPr>
          <p:spPr>
            <a:xfrm>
              <a:off x="158870" y="371659"/>
              <a:ext cx="876300" cy="825260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A20D0B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1662381" y="197693"/>
              <a:ext cx="477329" cy="439947"/>
            </a:xfrm>
            <a:prstGeom prst="ellipse">
              <a:avLst/>
            </a:prstGeom>
            <a:solidFill>
              <a:srgbClr val="4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A20D0B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1729595" y="1778481"/>
              <a:ext cx="1066801" cy="1023668"/>
            </a:xfrm>
            <a:prstGeom prst="ellipse">
              <a:avLst/>
            </a:prstGeom>
            <a:solidFill>
              <a:srgbClr val="AC3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A20D0B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40587" y="2342433"/>
              <a:ext cx="477329" cy="439947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A20D0B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285639" y="1531189"/>
              <a:ext cx="477329" cy="439947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A20D0B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106344" y="439947"/>
            <a:ext cx="62985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8000" spc="600" dirty="0" smtClean="0">
                <a:solidFill>
                  <a:srgbClr val="EC8F56"/>
                </a:solidFill>
              </a:rPr>
              <a:t>НАША ТЕМА</a:t>
            </a:r>
            <a:endParaRPr lang="ru-RU" sz="8000" spc="600" dirty="0">
              <a:solidFill>
                <a:srgbClr val="EC8F56"/>
              </a:solidFill>
            </a:endParaRPr>
          </a:p>
        </p:txBody>
      </p:sp>
      <p:grpSp>
        <p:nvGrpSpPr>
          <p:cNvPr id="33" name="Группа 32"/>
          <p:cNvGrpSpPr/>
          <p:nvPr/>
        </p:nvGrpSpPr>
        <p:grpSpPr>
          <a:xfrm>
            <a:off x="929578" y="1834873"/>
            <a:ext cx="3347606" cy="4038516"/>
            <a:chOff x="1605857" y="1972119"/>
            <a:chExt cx="8050261" cy="3437719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1605857" y="1972119"/>
              <a:ext cx="8050261" cy="3437719"/>
            </a:xfrm>
            <a:prstGeom prst="rect">
              <a:avLst/>
            </a:prstGeom>
            <a:solidFill>
              <a:srgbClr val="42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365821" y="2171700"/>
              <a:ext cx="7239001" cy="302598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uk-UA" sz="2500" dirty="0" smtClean="0">
                  <a:solidFill>
                    <a:srgbClr val="EC8F56"/>
                  </a:solidFill>
                </a:rPr>
                <a:t>Коли ми вперше побачили ці три слова- ми і гадки не мали, як їх обіграти. Але година </a:t>
              </a:r>
              <a:r>
                <a:rPr lang="en-US" sz="2500" dirty="0" smtClean="0">
                  <a:solidFill>
                    <a:srgbClr val="EC8F56"/>
                  </a:solidFill>
                </a:rPr>
                <a:t>Brainstorm</a:t>
              </a:r>
              <a:r>
                <a:rPr lang="uk-UA" sz="2500" dirty="0" smtClean="0">
                  <a:solidFill>
                    <a:srgbClr val="EC8F56"/>
                  </a:solidFill>
                </a:rPr>
                <a:t>’у та дюжина ідей і </a:t>
              </a:r>
              <a:r>
                <a:rPr lang="uk-UA" sz="2500" dirty="0" err="1" smtClean="0">
                  <a:solidFill>
                    <a:srgbClr val="EC8F56"/>
                  </a:solidFill>
                </a:rPr>
                <a:t>вуаля</a:t>
              </a:r>
              <a:r>
                <a:rPr lang="uk-UA" sz="2500" dirty="0" smtClean="0">
                  <a:solidFill>
                    <a:srgbClr val="EC8F56"/>
                  </a:solidFill>
                </a:rPr>
                <a:t>- наш концепт гри.</a:t>
              </a:r>
              <a:endParaRPr lang="ru-RU" sz="2500" dirty="0">
                <a:solidFill>
                  <a:srgbClr val="EC8F56"/>
                </a:solidFill>
              </a:endParaRPr>
            </a:p>
          </p:txBody>
        </p:sp>
      </p:grpSp>
      <p:sp>
        <p:nvSpPr>
          <p:cNvPr id="35" name="Прямоугольник 34"/>
          <p:cNvSpPr/>
          <p:nvPr/>
        </p:nvSpPr>
        <p:spPr>
          <a:xfrm rot="5400000">
            <a:off x="5947064" y="3109251"/>
            <a:ext cx="2365911" cy="4504358"/>
          </a:xfrm>
          <a:prstGeom prst="rect">
            <a:avLst/>
          </a:prstGeom>
          <a:solidFill>
            <a:srgbClr val="42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7" name="Группа 36"/>
          <p:cNvGrpSpPr/>
          <p:nvPr/>
        </p:nvGrpSpPr>
        <p:grpSpPr>
          <a:xfrm>
            <a:off x="4535633" y="1834873"/>
            <a:ext cx="3806815" cy="2424140"/>
            <a:chOff x="5983542" y="3796893"/>
            <a:chExt cx="4212487" cy="2831539"/>
          </a:xfrm>
        </p:grpSpPr>
        <p:sp>
          <p:nvSpPr>
            <p:cNvPr id="34" name="Прямоугольник 33"/>
            <p:cNvSpPr/>
            <p:nvPr/>
          </p:nvSpPr>
          <p:spPr>
            <a:xfrm rot="5400000">
              <a:off x="6674016" y="3106419"/>
              <a:ext cx="2831539" cy="4212487"/>
            </a:xfrm>
            <a:prstGeom prst="rect">
              <a:avLst/>
            </a:prstGeom>
            <a:solidFill>
              <a:srgbClr val="42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6" name="Рисунок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2217" y="3996582"/>
              <a:ext cx="3322608" cy="2408129"/>
            </a:xfrm>
            <a:prstGeom prst="rect">
              <a:avLst/>
            </a:prstGeom>
          </p:spPr>
        </p:pic>
      </p:grpSp>
      <p:sp>
        <p:nvSpPr>
          <p:cNvPr id="38" name="Прямоугольник 37"/>
          <p:cNvSpPr/>
          <p:nvPr/>
        </p:nvSpPr>
        <p:spPr>
          <a:xfrm rot="5400000">
            <a:off x="8815982" y="1981557"/>
            <a:ext cx="2224833" cy="3418634"/>
          </a:xfrm>
          <a:prstGeom prst="rect">
            <a:avLst/>
          </a:prstGeom>
          <a:solidFill>
            <a:srgbClr val="42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9" name="Рисунок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597" y="4348362"/>
            <a:ext cx="4192858" cy="2007227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69" y="2755112"/>
            <a:ext cx="3352136" cy="1871523"/>
          </a:xfrm>
          <a:prstGeom prst="rect">
            <a:avLst/>
          </a:prstGeom>
          <a:ln w="22225">
            <a:solidFill>
              <a:srgbClr val="420000"/>
            </a:solidFill>
          </a:ln>
        </p:spPr>
      </p:pic>
      <p:sp>
        <p:nvSpPr>
          <p:cNvPr id="42" name="TextBox 41"/>
          <p:cNvSpPr txBox="1"/>
          <p:nvPr/>
        </p:nvSpPr>
        <p:spPr>
          <a:xfrm>
            <a:off x="8443055" y="1658736"/>
            <a:ext cx="35059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 smtClean="0">
                <a:solidFill>
                  <a:srgbClr val="EC8F56"/>
                </a:solidFill>
              </a:rPr>
              <a:t>Шахраювати та Заряджений</a:t>
            </a:r>
            <a:endParaRPr lang="ru-RU" sz="3000" dirty="0">
              <a:solidFill>
                <a:srgbClr val="EC8F56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362905" y="4836771"/>
            <a:ext cx="13885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000" dirty="0" smtClean="0">
                <a:solidFill>
                  <a:srgbClr val="EC8F56"/>
                </a:solidFill>
              </a:rPr>
              <a:t>Вчений</a:t>
            </a:r>
            <a:endParaRPr lang="ru-RU" sz="3000" dirty="0">
              <a:solidFill>
                <a:srgbClr val="EC8F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864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16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9301038" y="162585"/>
            <a:ext cx="2655501" cy="2636088"/>
            <a:chOff x="8967156" y="163186"/>
            <a:chExt cx="2655501" cy="2636088"/>
          </a:xfrm>
          <a:solidFill>
            <a:srgbClr val="AC3510"/>
          </a:solidFill>
        </p:grpSpPr>
        <p:sp>
          <p:nvSpPr>
            <p:cNvPr id="6" name="Овал 5"/>
            <p:cNvSpPr/>
            <p:nvPr/>
          </p:nvSpPr>
          <p:spPr>
            <a:xfrm>
              <a:off x="9687464" y="498895"/>
              <a:ext cx="1457864" cy="13370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8967156" y="163186"/>
              <a:ext cx="1066801" cy="1023668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0435446" y="1974014"/>
              <a:ext cx="876300" cy="825260"/>
            </a:xfrm>
            <a:prstGeom prst="ellipse">
              <a:avLst/>
            </a:prstGeom>
            <a:solidFill>
              <a:srgbClr val="4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9261891" y="1685028"/>
              <a:ext cx="477329" cy="439947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11145328" y="235073"/>
              <a:ext cx="477329" cy="439947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9838424" y="344342"/>
              <a:ext cx="477329" cy="439947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0" y="4312127"/>
            <a:ext cx="2894163" cy="2403173"/>
            <a:chOff x="173965" y="3982529"/>
            <a:chExt cx="2894163" cy="2403173"/>
          </a:xfrm>
          <a:solidFill>
            <a:srgbClr val="7E0000"/>
          </a:solidFill>
        </p:grpSpPr>
        <p:sp>
          <p:nvSpPr>
            <p:cNvPr id="20" name="Овал 19"/>
            <p:cNvSpPr/>
            <p:nvPr/>
          </p:nvSpPr>
          <p:spPr>
            <a:xfrm>
              <a:off x="1610264" y="3982529"/>
              <a:ext cx="1457864" cy="1337094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Овал 20"/>
            <p:cNvSpPr/>
            <p:nvPr/>
          </p:nvSpPr>
          <p:spPr>
            <a:xfrm>
              <a:off x="859764" y="4367842"/>
              <a:ext cx="1066801" cy="10236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1901046" y="5560442"/>
              <a:ext cx="876300" cy="8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/>
            <p:cNvSpPr/>
            <p:nvPr/>
          </p:nvSpPr>
          <p:spPr>
            <a:xfrm>
              <a:off x="1155938" y="5671150"/>
              <a:ext cx="477329" cy="439947"/>
            </a:xfrm>
            <a:prstGeom prst="ellipse">
              <a:avLst/>
            </a:prstGeom>
            <a:solidFill>
              <a:srgbClr val="4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/>
            <p:cNvSpPr/>
            <p:nvPr/>
          </p:nvSpPr>
          <p:spPr>
            <a:xfrm>
              <a:off x="1417964" y="4088202"/>
              <a:ext cx="477329" cy="4399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/>
            <p:cNvSpPr/>
            <p:nvPr/>
          </p:nvSpPr>
          <p:spPr>
            <a:xfrm>
              <a:off x="173965" y="4431102"/>
              <a:ext cx="477329" cy="439947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8971794" y="4637773"/>
            <a:ext cx="3143251" cy="1967540"/>
            <a:chOff x="8745742" y="4651077"/>
            <a:chExt cx="3143251" cy="1967540"/>
          </a:xfrm>
          <a:solidFill>
            <a:srgbClr val="BC2E16"/>
          </a:solidFill>
        </p:grpSpPr>
        <p:sp>
          <p:nvSpPr>
            <p:cNvPr id="27" name="Овал 26"/>
            <p:cNvSpPr/>
            <p:nvPr/>
          </p:nvSpPr>
          <p:spPr>
            <a:xfrm>
              <a:off x="9074987" y="4651077"/>
              <a:ext cx="1457864" cy="13370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8745742" y="5506529"/>
              <a:ext cx="1066801" cy="1023668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Овал 28"/>
            <p:cNvSpPr/>
            <p:nvPr/>
          </p:nvSpPr>
          <p:spPr>
            <a:xfrm>
              <a:off x="10690285" y="5671150"/>
              <a:ext cx="876300" cy="825260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Овал 29"/>
            <p:cNvSpPr/>
            <p:nvPr/>
          </p:nvSpPr>
          <p:spPr>
            <a:xfrm>
              <a:off x="11411664" y="5184476"/>
              <a:ext cx="477329" cy="439947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/>
            <p:cNvSpPr/>
            <p:nvPr/>
          </p:nvSpPr>
          <p:spPr>
            <a:xfrm>
              <a:off x="8836322" y="5319623"/>
              <a:ext cx="477329" cy="439947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9969977" y="6178670"/>
              <a:ext cx="477329" cy="439947"/>
            </a:xfrm>
            <a:prstGeom prst="ellipse">
              <a:avLst/>
            </a:prstGeom>
            <a:solidFill>
              <a:srgbClr val="4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128105" y="0"/>
            <a:ext cx="2637526" cy="2604456"/>
            <a:chOff x="158870" y="197693"/>
            <a:chExt cx="2637526" cy="2604456"/>
          </a:xfrm>
        </p:grpSpPr>
        <p:sp>
          <p:nvSpPr>
            <p:cNvPr id="13" name="Овал 12"/>
            <p:cNvSpPr/>
            <p:nvPr/>
          </p:nvSpPr>
          <p:spPr>
            <a:xfrm>
              <a:off x="1035170" y="862642"/>
              <a:ext cx="1457864" cy="1337094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A20D0B"/>
                </a:solidFill>
              </a:endParaRPr>
            </a:p>
          </p:txBody>
        </p:sp>
        <p:sp>
          <p:nvSpPr>
            <p:cNvPr id="14" name="Овал 13">
              <a:hlinkHover r:id="rId2" action="ppaction://hlinksldjump"/>
            </p:cNvPr>
            <p:cNvSpPr/>
            <p:nvPr/>
          </p:nvSpPr>
          <p:spPr>
            <a:xfrm>
              <a:off x="158870" y="371659"/>
              <a:ext cx="876300" cy="825260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A20D0B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1662381" y="197693"/>
              <a:ext cx="477329" cy="439947"/>
            </a:xfrm>
            <a:prstGeom prst="ellipse">
              <a:avLst/>
            </a:prstGeom>
            <a:solidFill>
              <a:srgbClr val="4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A20D0B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1729595" y="1778481"/>
              <a:ext cx="1066801" cy="1023668"/>
            </a:xfrm>
            <a:prstGeom prst="ellipse">
              <a:avLst/>
            </a:prstGeom>
            <a:solidFill>
              <a:srgbClr val="AC3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A20D0B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40587" y="2342433"/>
              <a:ext cx="477329" cy="439947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A20D0B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285639" y="1531189"/>
              <a:ext cx="477329" cy="439947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A20D0B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498865" y="234472"/>
            <a:ext cx="70408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8000" spc="600" dirty="0" smtClean="0">
                <a:solidFill>
                  <a:srgbClr val="EC8F56"/>
                </a:solidFill>
              </a:rPr>
              <a:t>КОНЦЕПТ ГРИ</a:t>
            </a:r>
            <a:endParaRPr lang="ru-RU" sz="8000" spc="600" dirty="0">
              <a:solidFill>
                <a:srgbClr val="EC8F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3124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106</Words>
  <Application>Microsoft Office PowerPoint</Application>
  <PresentationFormat>Широкоэкранный</PresentationFormat>
  <Paragraphs>23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Agency FB</vt:lpstr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25</cp:revision>
  <dcterms:created xsi:type="dcterms:W3CDTF">2022-10-29T22:03:40Z</dcterms:created>
  <dcterms:modified xsi:type="dcterms:W3CDTF">2022-10-30T12:49:25Z</dcterms:modified>
</cp:coreProperties>
</file>