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3"/>
  </p:notesMasterIdLst>
  <p:sldIdLst>
    <p:sldId id="272" r:id="rId2"/>
    <p:sldId id="256" r:id="rId3"/>
    <p:sldId id="273" r:id="rId4"/>
    <p:sldId id="276" r:id="rId5"/>
    <p:sldId id="274" r:id="rId6"/>
    <p:sldId id="277" r:id="rId7"/>
    <p:sldId id="278" r:id="rId8"/>
    <p:sldId id="279" r:id="rId9"/>
    <p:sldId id="285" r:id="rId10"/>
    <p:sldId id="286" r:id="rId11"/>
    <p:sldId id="288" r:id="rId12"/>
    <p:sldId id="289" r:id="rId13"/>
    <p:sldId id="290" r:id="rId14"/>
    <p:sldId id="287" r:id="rId15"/>
    <p:sldId id="291" r:id="rId16"/>
    <p:sldId id="280" r:id="rId17"/>
    <p:sldId id="281" r:id="rId18"/>
    <p:sldId id="282" r:id="rId19"/>
    <p:sldId id="275" r:id="rId20"/>
    <p:sldId id="260" r:id="rId21"/>
    <p:sldId id="265" r:id="rId22"/>
    <p:sldId id="261" r:id="rId23"/>
    <p:sldId id="262" r:id="rId24"/>
    <p:sldId id="263" r:id="rId25"/>
    <p:sldId id="264" r:id="rId26"/>
    <p:sldId id="266" r:id="rId27"/>
    <p:sldId id="267" r:id="rId28"/>
    <p:sldId id="268" r:id="rId29"/>
    <p:sldId id="270" r:id="rId30"/>
    <p:sldId id="269" r:id="rId31"/>
    <p:sldId id="292" r:id="rId32"/>
  </p:sldIdLst>
  <p:sldSz cx="9144000" cy="5143500" type="screen16x9"/>
  <p:notesSz cx="6858000" cy="9144000"/>
  <p:embeddedFontLst>
    <p:embeddedFont>
      <p:font typeface="HG굴린꼬딕씨_Pro 99g" panose="02020603020101020101" pitchFamily="18" charset="-127"/>
      <p:regular r:id="rId34"/>
    </p:embeddedFont>
    <p:embeddedFont>
      <p:font typeface="HG굴린꼬딕씨 60g" panose="02020603020101020101" pitchFamily="18" charset="-127"/>
      <p:regular r:id="rId35"/>
    </p:embeddedFont>
    <p:embeddedFont>
      <p:font typeface="JetBrains Mono NL" panose="02000009000000000000" pitchFamily="49" charset="0"/>
      <p:regular r:id="rId36"/>
      <p:bold r:id="rId37"/>
      <p:italic r:id="rId38"/>
      <p:boldItalic r:id="rId39"/>
    </p:embeddedFont>
    <p:embeddedFont>
      <p:font typeface="HG굴린꼬딕씨 80g" panose="02020603020101020101" pitchFamily="18" charset="-127"/>
      <p:regular r:id="rId40"/>
    </p:embeddedFont>
    <p:embeddedFont>
      <p:font typeface="맑은 고딕" panose="020B0503020000020004" pitchFamily="50" charset="-127"/>
      <p:regular r:id="rId41"/>
      <p:bold r:id="rId42"/>
    </p:embeddedFont>
    <p:embeddedFont>
      <p:font typeface="HG굴린꼬딕씨 20g" panose="02020603020101020101" pitchFamily="18" charset="-127"/>
      <p:regular r:id="rId4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42E"/>
    <a:srgbClr val="F15A28"/>
    <a:srgbClr val="0090CE"/>
    <a:srgbClr val="0090CF"/>
    <a:srgbClr val="DC8B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A88B5F-D35E-4899-ABCB-994AC5294A3D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FA14E-681D-4779-862B-3ADA5D7AE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860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FA14E-681D-4779-862B-3ADA5D7AEE4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072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FA14E-681D-4779-862B-3ADA5D7AEE4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521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30E1D-5085-41D9-AD19-3D082335C7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31B8-E965-47AC-B0A4-16790594A0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30E1D-5085-41D9-AD19-3D082335C7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31B8-E965-47AC-B0A4-16790594A0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30E1D-5085-41D9-AD19-3D082335C7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31B8-E965-47AC-B0A4-16790594A0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30E1D-5085-41D9-AD19-3D082335C7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31B8-E965-47AC-B0A4-16790594A0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30E1D-5085-41D9-AD19-3D082335C7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31B8-E965-47AC-B0A4-16790594A0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30E1D-5085-41D9-AD19-3D082335C7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31B8-E965-47AC-B0A4-16790594A0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30E1D-5085-41D9-AD19-3D082335C7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31B8-E965-47AC-B0A4-16790594A0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30E1D-5085-41D9-AD19-3D082335C7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31B8-E965-47AC-B0A4-16790594A0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30E1D-5085-41D9-AD19-3D082335C7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31B8-E965-47AC-B0A4-16790594A0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30E1D-5085-41D9-AD19-3D082335C7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31B8-E965-47AC-B0A4-16790594A0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30E1D-5085-41D9-AD19-3D082335C7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31B8-E965-47AC-B0A4-16790594A0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30E1D-5085-41D9-AD19-3D082335C7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931B8-E965-47AC-B0A4-16790594A0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2546"/>
            <a:ext cx="9144000" cy="532859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E53E800-75C4-42F8-82F3-85CA21A40321}"/>
              </a:ext>
            </a:extLst>
          </p:cNvPr>
          <p:cNvSpPr/>
          <p:nvPr/>
        </p:nvSpPr>
        <p:spPr>
          <a:xfrm>
            <a:off x="0" y="1923678"/>
            <a:ext cx="9180512" cy="78524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네트워크 및 </a:t>
            </a:r>
            <a:r>
              <a:rPr lang="ko-KR" altLang="en-US" sz="3200" dirty="0" err="1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서버보안</a:t>
            </a:r>
            <a:r>
              <a:rPr lang="ko-KR" altLang="en-US" sz="32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 엔지니어 양성과정</a:t>
            </a:r>
            <a:endParaRPr lang="ko-KR" altLang="en-US" sz="3200" dirty="0">
              <a:solidFill>
                <a:schemeClr val="bg1"/>
              </a:solidFill>
              <a:latin typeface="HG굴린꼬딕씨 80g" panose="02020603020101020101" pitchFamily="18" charset="-127"/>
              <a:ea typeface="HG굴린꼬딕씨 80g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64" y="116852"/>
            <a:ext cx="2915816" cy="42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0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6199FD78-8425-4917-A7E7-FC32629513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54181">
            <a:off x="3222584" y="-2360111"/>
            <a:ext cx="1222250" cy="4773178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321CA87-D253-488B-97A5-3C32F9AFD479}"/>
              </a:ext>
            </a:extLst>
          </p:cNvPr>
          <p:cNvSpPr txBox="1"/>
          <p:nvPr/>
        </p:nvSpPr>
        <p:spPr>
          <a:xfrm>
            <a:off x="2695265" y="4382627"/>
            <a:ext cx="648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G굴린꼬딕씨 80g" pitchFamily="18" charset="-127"/>
                <a:ea typeface="HG굴린꼬딕씨 80g" pitchFamily="18" charset="-127"/>
              </a:rPr>
              <a:t>01 &gt;&gt; TOM CRUSSO </a:t>
            </a:r>
            <a:r>
              <a:rPr lang="ko-KR" altLang="en-US" sz="1600" dirty="0">
                <a:latin typeface="HG굴린꼬딕씨 80g" pitchFamily="18" charset="-127"/>
                <a:ea typeface="HG굴린꼬딕씨 80g" pitchFamily="18" charset="-127"/>
              </a:rPr>
              <a:t>아저씨가 사는 동네 관찰하기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CDD411-D425-4C5B-85DC-F8396EC22EDD}"/>
              </a:ext>
            </a:extLst>
          </p:cNvPr>
          <p:cNvSpPr/>
          <p:nvPr/>
        </p:nvSpPr>
        <p:spPr>
          <a:xfrm>
            <a:off x="5004048" y="34469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dirty="0">
                <a:latin typeface="JetBrains Mono NL" panose="02000009000000000000" pitchFamily="49" charset="0"/>
                <a:cs typeface="JetBrains Mono NL" panose="02000009000000000000" pitchFamily="49" charset="0"/>
              </a:rPr>
              <a:t>IP </a:t>
            </a:r>
            <a:r>
              <a:rPr lang="ko-KR" altLang="en-US" sz="1600" dirty="0" err="1">
                <a:latin typeface="JetBrains Mono NL" panose="02000009000000000000" pitchFamily="49" charset="0"/>
                <a:cs typeface="JetBrains Mono NL" panose="02000009000000000000" pitchFamily="49" charset="0"/>
              </a:rPr>
              <a:t>R</a:t>
            </a:r>
            <a:r>
              <a:rPr lang="en-US" altLang="ko-KR" sz="1600" dirty="0" err="1">
                <a:latin typeface="JetBrains Mono NL" panose="02000009000000000000" pitchFamily="49" charset="0"/>
                <a:cs typeface="JetBrains Mono NL" panose="02000009000000000000" pitchFamily="49" charset="0"/>
              </a:rPr>
              <a:t>ange</a:t>
            </a:r>
            <a:r>
              <a:rPr lang="ko-KR" altLang="en-US" sz="1600" dirty="0">
                <a:latin typeface="JetBrains Mono NL" panose="02000009000000000000" pitchFamily="49" charset="0"/>
                <a:cs typeface="JetBrains Mono NL" panose="02000009000000000000" pitchFamily="49" charset="0"/>
              </a:rPr>
              <a:t>   : 121.50.130.0 ~255 </a:t>
            </a:r>
          </a:p>
          <a:p>
            <a:r>
              <a:rPr lang="ko-KR" altLang="en-US" sz="1600" dirty="0" err="1">
                <a:latin typeface="JetBrains Mono NL" panose="02000009000000000000" pitchFamily="49" charset="0"/>
                <a:cs typeface="JetBrains Mono NL" panose="02000009000000000000" pitchFamily="49" charset="0"/>
              </a:rPr>
              <a:t>G</a:t>
            </a:r>
            <a:r>
              <a:rPr lang="en-US" altLang="ko-KR" sz="1600" dirty="0" err="1">
                <a:latin typeface="JetBrains Mono NL" panose="02000009000000000000" pitchFamily="49" charset="0"/>
                <a:cs typeface="JetBrains Mono NL" panose="02000009000000000000" pitchFamily="49" charset="0"/>
              </a:rPr>
              <a:t>ateway</a:t>
            </a:r>
            <a:r>
              <a:rPr lang="ko-KR" altLang="en-US" sz="1600" dirty="0">
                <a:latin typeface="JetBrains Mono NL" panose="02000009000000000000" pitchFamily="49" charset="0"/>
                <a:cs typeface="JetBrains Mono NL" panose="02000009000000000000" pitchFamily="49" charset="0"/>
              </a:rPr>
              <a:t> IP : 121.50.130.1</a:t>
            </a:r>
          </a:p>
          <a:p>
            <a:r>
              <a:rPr lang="ko-KR" altLang="en-US" sz="1600" dirty="0" err="1">
                <a:latin typeface="JetBrains Mono NL" panose="02000009000000000000" pitchFamily="49" charset="0"/>
                <a:cs typeface="JetBrains Mono NL" panose="02000009000000000000" pitchFamily="49" charset="0"/>
              </a:rPr>
              <a:t>N</a:t>
            </a:r>
            <a:r>
              <a:rPr lang="en-US" altLang="ko-KR" sz="1600" dirty="0" err="1">
                <a:latin typeface="JetBrains Mono NL" panose="02000009000000000000" pitchFamily="49" charset="0"/>
                <a:cs typeface="JetBrains Mono NL" panose="02000009000000000000" pitchFamily="49" charset="0"/>
              </a:rPr>
              <a:t>etmask</a:t>
            </a:r>
            <a:r>
              <a:rPr lang="ko-KR" altLang="en-US" sz="1600" dirty="0">
                <a:latin typeface="JetBrains Mono NL" panose="02000009000000000000" pitchFamily="49" charset="0"/>
                <a:cs typeface="JetBrains Mono NL" panose="02000009000000000000" pitchFamily="49" charset="0"/>
              </a:rPr>
              <a:t>    : 255.255.255.0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6A67427-B9B4-4B0A-B263-C77336E16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881569"/>
              </p:ext>
            </p:extLst>
          </p:nvPr>
        </p:nvGraphicFramePr>
        <p:xfrm>
          <a:off x="2123728" y="1293554"/>
          <a:ext cx="6096000" cy="125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16978744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2547857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6598580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07806921"/>
                    </a:ext>
                  </a:extLst>
                </a:gridCol>
              </a:tblGrid>
              <a:tr h="6273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G굴린꼬딕씨 60g" panose="02020603020101020101" pitchFamily="18" charset="-127"/>
                          <a:ea typeface="HG굴린꼬딕씨 60g" panose="02020603020101020101" pitchFamily="18" charset="-127"/>
                        </a:rPr>
                        <a:t>0~255</a:t>
                      </a:r>
                      <a:endParaRPr lang="ko-KR" altLang="en-US" dirty="0">
                        <a:latin typeface="HG굴린꼬딕씨 60g" panose="02020603020101020101" pitchFamily="18" charset="-127"/>
                        <a:ea typeface="HG굴린꼬딕씨 60g" panose="02020603020101020101" pitchFamily="18" charset="-127"/>
                      </a:endParaRPr>
                    </a:p>
                  </a:txBody>
                  <a:tcPr anchor="ctr">
                    <a:solidFill>
                      <a:srgbClr val="F15A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HG굴린꼬딕씨 60g" panose="02020603020101020101" pitchFamily="18" charset="-127"/>
                          <a:ea typeface="HG굴린꼬딕씨 60g" panose="02020603020101020101" pitchFamily="18" charset="-127"/>
                        </a:rPr>
                        <a:t>0~255</a:t>
                      </a:r>
                      <a:endParaRPr lang="ko-KR" altLang="en-US" dirty="0">
                        <a:latin typeface="HG굴린꼬딕씨 60g" panose="02020603020101020101" pitchFamily="18" charset="-127"/>
                        <a:ea typeface="HG굴린꼬딕씨 60g" panose="02020603020101020101" pitchFamily="18" charset="-127"/>
                      </a:endParaRPr>
                    </a:p>
                  </a:txBody>
                  <a:tcPr anchor="ctr">
                    <a:solidFill>
                      <a:srgbClr val="F15A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HG굴린꼬딕씨 60g" panose="02020603020101020101" pitchFamily="18" charset="-127"/>
                          <a:ea typeface="HG굴린꼬딕씨 60g" panose="02020603020101020101" pitchFamily="18" charset="-127"/>
                        </a:rPr>
                        <a:t>0~255</a:t>
                      </a:r>
                      <a:endParaRPr lang="ko-KR" altLang="en-US" dirty="0">
                        <a:latin typeface="HG굴린꼬딕씨 60g" panose="02020603020101020101" pitchFamily="18" charset="-127"/>
                        <a:ea typeface="HG굴린꼬딕씨 60g" panose="02020603020101020101" pitchFamily="18" charset="-127"/>
                      </a:endParaRPr>
                    </a:p>
                  </a:txBody>
                  <a:tcPr anchor="ctr">
                    <a:solidFill>
                      <a:srgbClr val="F15A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HG굴린꼬딕씨 60g" panose="02020603020101020101" pitchFamily="18" charset="-127"/>
                          <a:ea typeface="HG굴린꼬딕씨 60g" panose="02020603020101020101" pitchFamily="18" charset="-127"/>
                        </a:rPr>
                        <a:t>0~255</a:t>
                      </a:r>
                      <a:endParaRPr lang="ko-KR" altLang="en-US" dirty="0">
                        <a:latin typeface="HG굴린꼬딕씨 60g" panose="02020603020101020101" pitchFamily="18" charset="-127"/>
                        <a:ea typeface="HG굴린꼬딕씨 60g" panose="02020603020101020101" pitchFamily="18" charset="-127"/>
                      </a:endParaRPr>
                    </a:p>
                  </a:txBody>
                  <a:tcPr anchor="ctr">
                    <a:solidFill>
                      <a:srgbClr val="F15A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502988"/>
                  </a:ext>
                </a:extLst>
              </a:tr>
              <a:tr h="627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HG굴린꼬딕씨 60g" panose="02020603020101020101" pitchFamily="18" charset="-127"/>
                          <a:ea typeface="HG굴린꼬딕씨 60g" panose="02020603020101020101" pitchFamily="18" charset="-127"/>
                        </a:rPr>
                        <a:t>Octet</a:t>
                      </a:r>
                      <a:endParaRPr lang="ko-KR" altLang="en-US" dirty="0">
                        <a:latin typeface="HG굴린꼬딕씨 60g" panose="02020603020101020101" pitchFamily="18" charset="-127"/>
                        <a:ea typeface="HG굴린꼬딕씨 60g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HG굴린꼬딕씨 60g" panose="02020603020101020101" pitchFamily="18" charset="-127"/>
                          <a:ea typeface="HG굴린꼬딕씨 60g" panose="02020603020101020101" pitchFamily="18" charset="-127"/>
                        </a:rPr>
                        <a:t>Octet</a:t>
                      </a:r>
                      <a:endParaRPr lang="ko-KR" altLang="en-US" dirty="0">
                        <a:latin typeface="HG굴린꼬딕씨 60g" panose="02020603020101020101" pitchFamily="18" charset="-127"/>
                        <a:ea typeface="HG굴린꼬딕씨 60g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HG굴린꼬딕씨 60g" panose="02020603020101020101" pitchFamily="18" charset="-127"/>
                          <a:ea typeface="HG굴린꼬딕씨 60g" panose="02020603020101020101" pitchFamily="18" charset="-127"/>
                        </a:rPr>
                        <a:t>Octet</a:t>
                      </a:r>
                      <a:endParaRPr lang="ko-KR" altLang="en-US" dirty="0">
                        <a:latin typeface="HG굴린꼬딕씨 60g" panose="02020603020101020101" pitchFamily="18" charset="-127"/>
                        <a:ea typeface="HG굴린꼬딕씨 60g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HG굴린꼬딕씨 60g" panose="02020603020101020101" pitchFamily="18" charset="-127"/>
                          <a:ea typeface="HG굴린꼬딕씨 60g" panose="02020603020101020101" pitchFamily="18" charset="-127"/>
                        </a:rPr>
                        <a:t>Octet</a:t>
                      </a:r>
                      <a:endParaRPr lang="ko-KR" altLang="en-US" dirty="0">
                        <a:latin typeface="HG굴린꼬딕씨 60g" panose="02020603020101020101" pitchFamily="18" charset="-127"/>
                        <a:ea typeface="HG굴린꼬딕씨 60g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623974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2D57A35-8B17-47CE-94E3-F6C15F9CFA5B}"/>
              </a:ext>
            </a:extLst>
          </p:cNvPr>
          <p:cNvSpPr txBox="1"/>
          <p:nvPr/>
        </p:nvSpPr>
        <p:spPr>
          <a:xfrm>
            <a:off x="2051720" y="2639829"/>
            <a:ext cx="6240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IPv4 </a:t>
            </a:r>
            <a:r>
              <a:rPr lang="ko-KR" altLang="en-US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주소체계</a:t>
            </a:r>
            <a:r>
              <a:rPr lang="en-US" altLang="ko-KR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(Internet Protocol v4) : </a:t>
            </a:r>
          </a:p>
          <a:p>
            <a:r>
              <a:rPr lang="ko-KR" altLang="en-US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     인터넷에서 장치들을  식별하고 연결하는 데 사용되는 </a:t>
            </a:r>
            <a:r>
              <a:rPr lang="en-US" altLang="ko-KR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32</a:t>
            </a:r>
            <a:r>
              <a:rPr lang="ko-KR" altLang="en-US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비트     </a:t>
            </a:r>
            <a:endParaRPr lang="en-US" altLang="ko-KR" dirty="0">
              <a:latin typeface="HG굴린꼬딕씨 60g" panose="02020603020101020101" pitchFamily="18" charset="-127"/>
              <a:ea typeface="HG굴린꼬딕씨 60g" panose="02020603020101020101" pitchFamily="18" charset="-127"/>
            </a:endParaRPr>
          </a:p>
          <a:p>
            <a:r>
              <a:rPr lang="en-US" altLang="ko-KR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     </a:t>
            </a:r>
            <a:r>
              <a:rPr lang="ko-KR" altLang="en-US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주소 체계</a:t>
            </a:r>
            <a:r>
              <a:rPr lang="en-US" altLang="ko-KR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. 0~255</a:t>
            </a:r>
            <a:r>
              <a:rPr lang="ko-KR" altLang="en-US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의 숫자 </a:t>
            </a:r>
            <a:r>
              <a:rPr lang="en-US" altLang="ko-KR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4</a:t>
            </a:r>
            <a:r>
              <a:rPr lang="ko-KR" altLang="en-US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개를 마침표</a:t>
            </a:r>
            <a:r>
              <a:rPr lang="en-US" altLang="ko-KR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(.)</a:t>
            </a:r>
            <a:r>
              <a:rPr lang="ko-KR" altLang="en-US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로 구분하여 표기함</a:t>
            </a:r>
            <a:r>
              <a:rPr lang="en-US" altLang="ko-KR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.</a:t>
            </a:r>
            <a:endParaRPr lang="ko-KR" altLang="en-US" dirty="0">
              <a:latin typeface="HG굴린꼬딕씨 60g" panose="02020603020101020101" pitchFamily="18" charset="-127"/>
              <a:ea typeface="HG굴린꼬딕씨 60g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585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6199FD78-8425-4917-A7E7-FC32629513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54181">
            <a:off x="3222584" y="-2360111"/>
            <a:ext cx="1222250" cy="4773178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321CA87-D253-488B-97A5-3C32F9AFD479}"/>
              </a:ext>
            </a:extLst>
          </p:cNvPr>
          <p:cNvSpPr txBox="1"/>
          <p:nvPr/>
        </p:nvSpPr>
        <p:spPr>
          <a:xfrm>
            <a:off x="2695265" y="4382627"/>
            <a:ext cx="648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G굴린꼬딕씨 80g" pitchFamily="18" charset="-127"/>
                <a:ea typeface="HG굴린꼬딕씨 80g" pitchFamily="18" charset="-127"/>
              </a:rPr>
              <a:t>01 &gt;&gt; TOM CRUSSO </a:t>
            </a:r>
            <a:r>
              <a:rPr lang="ko-KR" altLang="en-US" sz="1600" dirty="0">
                <a:latin typeface="HG굴린꼬딕씨 80g" pitchFamily="18" charset="-127"/>
                <a:ea typeface="HG굴린꼬딕씨 80g" pitchFamily="18" charset="-127"/>
              </a:rPr>
              <a:t>아저씨가 사는 동네 관찰하기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CDD411-D425-4C5B-85DC-F8396EC22EDD}"/>
              </a:ext>
            </a:extLst>
          </p:cNvPr>
          <p:cNvSpPr/>
          <p:nvPr/>
        </p:nvSpPr>
        <p:spPr>
          <a:xfrm>
            <a:off x="5004048" y="34469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dirty="0">
                <a:latin typeface="JetBrains Mono NL" panose="02000009000000000000" pitchFamily="49" charset="0"/>
                <a:cs typeface="JetBrains Mono NL" panose="02000009000000000000" pitchFamily="49" charset="0"/>
              </a:rPr>
              <a:t>IP </a:t>
            </a:r>
            <a:r>
              <a:rPr lang="ko-KR" altLang="en-US" sz="1600" dirty="0" err="1">
                <a:latin typeface="JetBrains Mono NL" panose="02000009000000000000" pitchFamily="49" charset="0"/>
                <a:cs typeface="JetBrains Mono NL" panose="02000009000000000000" pitchFamily="49" charset="0"/>
              </a:rPr>
              <a:t>R</a:t>
            </a:r>
            <a:r>
              <a:rPr lang="en-US" altLang="ko-KR" sz="1600" dirty="0" err="1">
                <a:latin typeface="JetBrains Mono NL" panose="02000009000000000000" pitchFamily="49" charset="0"/>
                <a:cs typeface="JetBrains Mono NL" panose="02000009000000000000" pitchFamily="49" charset="0"/>
              </a:rPr>
              <a:t>ange</a:t>
            </a:r>
            <a:r>
              <a:rPr lang="ko-KR" altLang="en-US" sz="1600" dirty="0">
                <a:latin typeface="JetBrains Mono NL" panose="02000009000000000000" pitchFamily="49" charset="0"/>
                <a:cs typeface="JetBrains Mono NL" panose="02000009000000000000" pitchFamily="49" charset="0"/>
              </a:rPr>
              <a:t>   : 121.50.130.0 ~255 </a:t>
            </a:r>
          </a:p>
          <a:p>
            <a:r>
              <a:rPr lang="ko-KR" altLang="en-US" sz="1600" dirty="0" err="1">
                <a:latin typeface="JetBrains Mono NL" panose="02000009000000000000" pitchFamily="49" charset="0"/>
                <a:cs typeface="JetBrains Mono NL" panose="02000009000000000000" pitchFamily="49" charset="0"/>
              </a:rPr>
              <a:t>G</a:t>
            </a:r>
            <a:r>
              <a:rPr lang="en-US" altLang="ko-KR" sz="1600" dirty="0" err="1">
                <a:latin typeface="JetBrains Mono NL" panose="02000009000000000000" pitchFamily="49" charset="0"/>
                <a:cs typeface="JetBrains Mono NL" panose="02000009000000000000" pitchFamily="49" charset="0"/>
              </a:rPr>
              <a:t>ateway</a:t>
            </a:r>
            <a:r>
              <a:rPr lang="ko-KR" altLang="en-US" sz="1600" dirty="0">
                <a:latin typeface="JetBrains Mono NL" panose="02000009000000000000" pitchFamily="49" charset="0"/>
                <a:cs typeface="JetBrains Mono NL" panose="02000009000000000000" pitchFamily="49" charset="0"/>
              </a:rPr>
              <a:t> IP : 121.50.130.1</a:t>
            </a:r>
          </a:p>
          <a:p>
            <a:r>
              <a:rPr lang="ko-KR" altLang="en-US" sz="1600" dirty="0" err="1">
                <a:latin typeface="JetBrains Mono NL" panose="02000009000000000000" pitchFamily="49" charset="0"/>
                <a:cs typeface="JetBrains Mono NL" panose="02000009000000000000" pitchFamily="49" charset="0"/>
              </a:rPr>
              <a:t>N</a:t>
            </a:r>
            <a:r>
              <a:rPr lang="en-US" altLang="ko-KR" sz="1600" dirty="0" err="1">
                <a:latin typeface="JetBrains Mono NL" panose="02000009000000000000" pitchFamily="49" charset="0"/>
                <a:cs typeface="JetBrains Mono NL" panose="02000009000000000000" pitchFamily="49" charset="0"/>
              </a:rPr>
              <a:t>etmask</a:t>
            </a:r>
            <a:r>
              <a:rPr lang="ko-KR" altLang="en-US" sz="1600" dirty="0">
                <a:latin typeface="JetBrains Mono NL" panose="02000009000000000000" pitchFamily="49" charset="0"/>
                <a:cs typeface="JetBrains Mono NL" panose="02000009000000000000" pitchFamily="49" charset="0"/>
              </a:rPr>
              <a:t>    : 255.255.255.0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6A67427-B9B4-4B0A-B263-C77336E16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41854"/>
              </p:ext>
            </p:extLst>
          </p:nvPr>
        </p:nvGraphicFramePr>
        <p:xfrm>
          <a:off x="2123728" y="1293554"/>
          <a:ext cx="6096000" cy="1358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16978744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2547857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6598580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07806921"/>
                    </a:ext>
                  </a:extLst>
                </a:gridCol>
              </a:tblGrid>
              <a:tr h="6273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G굴린꼬딕씨 60g" panose="02020603020101020101" pitchFamily="18" charset="-127"/>
                          <a:ea typeface="HG굴린꼬딕씨 60g" panose="02020603020101020101" pitchFamily="18" charset="-127"/>
                        </a:rPr>
                        <a:t>255</a:t>
                      </a:r>
                      <a:endParaRPr lang="ko-KR" altLang="en-US" dirty="0">
                        <a:latin typeface="HG굴린꼬딕씨 60g" panose="02020603020101020101" pitchFamily="18" charset="-127"/>
                        <a:ea typeface="HG굴린꼬딕씨 60g" panose="02020603020101020101" pitchFamily="18" charset="-127"/>
                      </a:endParaRPr>
                    </a:p>
                  </a:txBody>
                  <a:tcPr anchor="ctr">
                    <a:solidFill>
                      <a:srgbClr val="F15A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HG굴린꼬딕씨 60g" panose="02020603020101020101" pitchFamily="18" charset="-127"/>
                          <a:ea typeface="HG굴린꼬딕씨 60g" panose="02020603020101020101" pitchFamily="18" charset="-127"/>
                        </a:rPr>
                        <a:t>255</a:t>
                      </a:r>
                      <a:endParaRPr lang="ko-KR" altLang="en-US" dirty="0">
                        <a:latin typeface="HG굴린꼬딕씨 60g" panose="02020603020101020101" pitchFamily="18" charset="-127"/>
                        <a:ea typeface="HG굴린꼬딕씨 60g" panose="02020603020101020101" pitchFamily="18" charset="-127"/>
                      </a:endParaRPr>
                    </a:p>
                  </a:txBody>
                  <a:tcPr anchor="ctr">
                    <a:solidFill>
                      <a:srgbClr val="F15A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HG굴린꼬딕씨 60g" panose="02020603020101020101" pitchFamily="18" charset="-127"/>
                          <a:ea typeface="HG굴린꼬딕씨 60g" panose="02020603020101020101" pitchFamily="18" charset="-127"/>
                        </a:rPr>
                        <a:t>255</a:t>
                      </a:r>
                      <a:endParaRPr lang="ko-KR" altLang="en-US" dirty="0">
                        <a:latin typeface="HG굴린꼬딕씨 60g" panose="02020603020101020101" pitchFamily="18" charset="-127"/>
                        <a:ea typeface="HG굴린꼬딕씨 60g" panose="02020603020101020101" pitchFamily="18" charset="-127"/>
                      </a:endParaRPr>
                    </a:p>
                  </a:txBody>
                  <a:tcPr anchor="ctr">
                    <a:solidFill>
                      <a:srgbClr val="F15A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HG굴린꼬딕씨 60g" panose="02020603020101020101" pitchFamily="18" charset="-127"/>
                          <a:ea typeface="HG굴린꼬딕씨 60g" panose="02020603020101020101" pitchFamily="18" charset="-127"/>
                        </a:rPr>
                        <a:t>255</a:t>
                      </a:r>
                      <a:endParaRPr lang="ko-KR" altLang="en-US" dirty="0">
                        <a:latin typeface="HG굴린꼬딕씨 60g" panose="02020603020101020101" pitchFamily="18" charset="-127"/>
                        <a:ea typeface="HG굴린꼬딕씨 60g" panose="02020603020101020101" pitchFamily="18" charset="-127"/>
                      </a:endParaRPr>
                    </a:p>
                  </a:txBody>
                  <a:tcPr anchor="ctr">
                    <a:solidFill>
                      <a:srgbClr val="F15A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5029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G굴린꼬딕씨 60g" panose="02020603020101020101" pitchFamily="18" charset="-127"/>
                          <a:ea typeface="HG굴린꼬딕씨 60g" panose="02020603020101020101" pitchFamily="18" charset="-127"/>
                        </a:rPr>
                        <a:t>11111111</a:t>
                      </a:r>
                      <a:endParaRPr lang="ko-KR" altLang="en-US" dirty="0">
                        <a:latin typeface="HG굴린꼬딕씨 60g" panose="02020603020101020101" pitchFamily="18" charset="-127"/>
                        <a:ea typeface="HG굴린꼬딕씨 60g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G굴린꼬딕씨 60g" panose="02020603020101020101" pitchFamily="18" charset="-127"/>
                          <a:ea typeface="HG굴린꼬딕씨 60g" panose="02020603020101020101" pitchFamily="18" charset="-127"/>
                        </a:rPr>
                        <a:t>11111111</a:t>
                      </a:r>
                      <a:endParaRPr lang="ko-KR" altLang="en-US" dirty="0">
                        <a:latin typeface="HG굴린꼬딕씨 60g" panose="02020603020101020101" pitchFamily="18" charset="-127"/>
                        <a:ea typeface="HG굴린꼬딕씨 60g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G굴린꼬딕씨 60g" panose="02020603020101020101" pitchFamily="18" charset="-127"/>
                          <a:ea typeface="HG굴린꼬딕씨 60g" panose="02020603020101020101" pitchFamily="18" charset="-127"/>
                        </a:rPr>
                        <a:t>11111111</a:t>
                      </a:r>
                      <a:endParaRPr lang="ko-KR" altLang="en-US" dirty="0">
                        <a:latin typeface="HG굴린꼬딕씨 60g" panose="02020603020101020101" pitchFamily="18" charset="-127"/>
                        <a:ea typeface="HG굴린꼬딕씨 60g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G굴린꼬딕씨 60g" panose="02020603020101020101" pitchFamily="18" charset="-127"/>
                          <a:ea typeface="HG굴린꼬딕씨 60g" panose="02020603020101020101" pitchFamily="18" charset="-127"/>
                        </a:rPr>
                        <a:t>11111111</a:t>
                      </a:r>
                      <a:endParaRPr lang="ko-KR" altLang="en-US" dirty="0">
                        <a:latin typeface="HG굴린꼬딕씨 60g" panose="02020603020101020101" pitchFamily="18" charset="-127"/>
                        <a:ea typeface="HG굴린꼬딕씨 60g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62397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G굴린꼬딕씨 60g" panose="02020603020101020101" pitchFamily="18" charset="-127"/>
                          <a:ea typeface="HG굴린꼬딕씨 60g" panose="02020603020101020101" pitchFamily="18" charset="-127"/>
                        </a:rPr>
                        <a:t>Octet</a:t>
                      </a:r>
                      <a:endParaRPr lang="ko-KR" altLang="en-US" dirty="0">
                        <a:latin typeface="HG굴린꼬딕씨 60g" panose="02020603020101020101" pitchFamily="18" charset="-127"/>
                        <a:ea typeface="HG굴린꼬딕씨 60g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G굴린꼬딕씨 60g" panose="02020603020101020101" pitchFamily="18" charset="-127"/>
                          <a:ea typeface="HG굴린꼬딕씨 60g" panose="02020603020101020101" pitchFamily="18" charset="-127"/>
                        </a:rPr>
                        <a:t>Octet</a:t>
                      </a:r>
                      <a:endParaRPr lang="ko-KR" altLang="en-US" dirty="0">
                        <a:latin typeface="HG굴린꼬딕씨 60g" panose="02020603020101020101" pitchFamily="18" charset="-127"/>
                        <a:ea typeface="HG굴린꼬딕씨 60g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G굴린꼬딕씨 60g" panose="02020603020101020101" pitchFamily="18" charset="-127"/>
                          <a:ea typeface="HG굴린꼬딕씨 60g" panose="02020603020101020101" pitchFamily="18" charset="-127"/>
                        </a:rPr>
                        <a:t>Octet</a:t>
                      </a:r>
                      <a:endParaRPr lang="ko-KR" altLang="en-US" dirty="0">
                        <a:latin typeface="HG굴린꼬딕씨 60g" panose="02020603020101020101" pitchFamily="18" charset="-127"/>
                        <a:ea typeface="HG굴린꼬딕씨 60g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G굴린꼬딕씨 60g" panose="02020603020101020101" pitchFamily="18" charset="-127"/>
                          <a:ea typeface="HG굴린꼬딕씨 60g" panose="02020603020101020101" pitchFamily="18" charset="-127"/>
                        </a:rPr>
                        <a:t>Octet</a:t>
                      </a:r>
                      <a:endParaRPr lang="ko-KR" altLang="en-US" dirty="0">
                        <a:latin typeface="HG굴린꼬딕씨 60g" panose="02020603020101020101" pitchFamily="18" charset="-127"/>
                        <a:ea typeface="HG굴린꼬딕씨 60g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589964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2D57A35-8B17-47CE-94E3-F6C15F9CFA5B}"/>
              </a:ext>
            </a:extLst>
          </p:cNvPr>
          <p:cNvSpPr txBox="1"/>
          <p:nvPr/>
        </p:nvSpPr>
        <p:spPr>
          <a:xfrm>
            <a:off x="2051720" y="2639829"/>
            <a:ext cx="6240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IPv4 </a:t>
            </a:r>
            <a:r>
              <a:rPr lang="ko-KR" altLang="en-US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주소체계</a:t>
            </a:r>
            <a:r>
              <a:rPr lang="en-US" altLang="ko-KR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(Internet Protocol) : </a:t>
            </a:r>
          </a:p>
          <a:p>
            <a:r>
              <a:rPr lang="ko-KR" altLang="en-US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     인터넷에서 장치들을  식별하고 연결하는 데 사용되는 </a:t>
            </a:r>
            <a:r>
              <a:rPr lang="en-US" altLang="ko-KR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32</a:t>
            </a:r>
            <a:r>
              <a:rPr lang="ko-KR" altLang="en-US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비트     </a:t>
            </a:r>
            <a:endParaRPr lang="en-US" altLang="ko-KR" dirty="0">
              <a:latin typeface="HG굴린꼬딕씨 60g" panose="02020603020101020101" pitchFamily="18" charset="-127"/>
              <a:ea typeface="HG굴린꼬딕씨 60g" panose="02020603020101020101" pitchFamily="18" charset="-127"/>
            </a:endParaRPr>
          </a:p>
          <a:p>
            <a:r>
              <a:rPr lang="en-US" altLang="ko-KR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     </a:t>
            </a:r>
            <a:r>
              <a:rPr lang="ko-KR" altLang="en-US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주소 체계 </a:t>
            </a:r>
            <a:r>
              <a:rPr lang="en-US" altLang="ko-KR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(43</a:t>
            </a:r>
            <a:r>
              <a:rPr lang="ko-KR" altLang="en-US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억 개</a:t>
            </a:r>
            <a:r>
              <a:rPr lang="en-US" altLang="ko-KR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). 0~255</a:t>
            </a:r>
            <a:r>
              <a:rPr lang="ko-KR" altLang="en-US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의 숫자 </a:t>
            </a:r>
            <a:r>
              <a:rPr lang="en-US" altLang="ko-KR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4</a:t>
            </a:r>
            <a:r>
              <a:rPr lang="ko-KR" altLang="en-US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개를 마침표</a:t>
            </a:r>
            <a:r>
              <a:rPr lang="en-US" altLang="ko-KR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(.)</a:t>
            </a:r>
            <a:r>
              <a:rPr lang="ko-KR" altLang="en-US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로 구분하여 </a:t>
            </a:r>
            <a:endParaRPr lang="en-US" altLang="ko-KR" dirty="0">
              <a:latin typeface="HG굴린꼬딕씨 60g" panose="02020603020101020101" pitchFamily="18" charset="-127"/>
              <a:ea typeface="HG굴린꼬딕씨 60g" panose="02020603020101020101" pitchFamily="18" charset="-127"/>
            </a:endParaRPr>
          </a:p>
          <a:p>
            <a:r>
              <a:rPr lang="en-US" altLang="ko-KR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     </a:t>
            </a:r>
            <a:r>
              <a:rPr lang="ko-KR" altLang="en-US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표기함</a:t>
            </a:r>
            <a:r>
              <a:rPr lang="en-US" altLang="ko-KR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.</a:t>
            </a:r>
            <a:endParaRPr lang="ko-KR" altLang="en-US" dirty="0">
              <a:latin typeface="HG굴린꼬딕씨 60g" panose="02020603020101020101" pitchFamily="18" charset="-127"/>
              <a:ea typeface="HG굴린꼬딕씨 60g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31BE7-A4EB-4F62-862F-70E1D13CA2CE}"/>
              </a:ext>
            </a:extLst>
          </p:cNvPr>
          <p:cNvSpPr txBox="1"/>
          <p:nvPr/>
        </p:nvSpPr>
        <p:spPr>
          <a:xfrm>
            <a:off x="1331640" y="1399931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십진수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0AFA50-22FA-4B1A-BE6C-3D7B49B5829F}"/>
              </a:ext>
            </a:extLst>
          </p:cNvPr>
          <p:cNvSpPr txBox="1"/>
          <p:nvPr/>
        </p:nvSpPr>
        <p:spPr>
          <a:xfrm>
            <a:off x="1331640" y="1928083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이진수</a:t>
            </a:r>
          </a:p>
        </p:txBody>
      </p:sp>
    </p:spTree>
    <p:extLst>
      <p:ext uri="{BB962C8B-B14F-4D97-AF65-F5344CB8AC3E}">
        <p14:creationId xmlns:p14="http://schemas.microsoft.com/office/powerpoint/2010/main" val="239830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5321CA87-D253-488B-97A5-3C32F9AFD479}"/>
              </a:ext>
            </a:extLst>
          </p:cNvPr>
          <p:cNvSpPr txBox="1"/>
          <p:nvPr/>
        </p:nvSpPr>
        <p:spPr>
          <a:xfrm>
            <a:off x="2695265" y="4382627"/>
            <a:ext cx="648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G굴린꼬딕씨 80g" pitchFamily="18" charset="-127"/>
                <a:ea typeface="HG굴린꼬딕씨 80g" pitchFamily="18" charset="-127"/>
              </a:rPr>
              <a:t>01 &gt;&gt; TOM CRUSSO </a:t>
            </a:r>
            <a:r>
              <a:rPr lang="ko-KR" altLang="en-US" sz="1600" dirty="0">
                <a:latin typeface="HG굴린꼬딕씨 80g" pitchFamily="18" charset="-127"/>
                <a:ea typeface="HG굴린꼬딕씨 80g" pitchFamily="18" charset="-127"/>
              </a:rPr>
              <a:t>아저씨가 사는 동네 관찰하기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CDD411-D425-4C5B-85DC-F8396EC22EDD}"/>
              </a:ext>
            </a:extLst>
          </p:cNvPr>
          <p:cNvSpPr/>
          <p:nvPr/>
        </p:nvSpPr>
        <p:spPr>
          <a:xfrm>
            <a:off x="4827597" y="59312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dirty="0">
                <a:latin typeface="JetBrains Mono NL" panose="02000009000000000000" pitchFamily="49" charset="0"/>
                <a:cs typeface="JetBrains Mono NL" panose="02000009000000000000" pitchFamily="49" charset="0"/>
              </a:rPr>
              <a:t>IP </a:t>
            </a:r>
            <a:r>
              <a:rPr lang="ko-KR" altLang="en-US" sz="1600" dirty="0" err="1">
                <a:latin typeface="JetBrains Mono NL" panose="02000009000000000000" pitchFamily="49" charset="0"/>
                <a:cs typeface="JetBrains Mono NL" panose="02000009000000000000" pitchFamily="49" charset="0"/>
              </a:rPr>
              <a:t>R</a:t>
            </a:r>
            <a:r>
              <a:rPr lang="en-US" altLang="ko-KR" sz="1600" dirty="0" err="1">
                <a:latin typeface="JetBrains Mono NL" panose="02000009000000000000" pitchFamily="49" charset="0"/>
                <a:cs typeface="JetBrains Mono NL" panose="02000009000000000000" pitchFamily="49" charset="0"/>
              </a:rPr>
              <a:t>ange</a:t>
            </a:r>
            <a:r>
              <a:rPr lang="ko-KR" altLang="en-US" sz="1600" dirty="0">
                <a:latin typeface="JetBrains Mono NL" panose="02000009000000000000" pitchFamily="49" charset="0"/>
                <a:cs typeface="JetBrains Mono NL" panose="02000009000000000000" pitchFamily="49" charset="0"/>
              </a:rPr>
              <a:t>   : 121.50.130.0 ~255 </a:t>
            </a:r>
          </a:p>
          <a:p>
            <a:r>
              <a:rPr lang="ko-KR" altLang="en-US" sz="1600" dirty="0" err="1">
                <a:latin typeface="JetBrains Mono NL" panose="02000009000000000000" pitchFamily="49" charset="0"/>
                <a:cs typeface="JetBrains Mono NL" panose="02000009000000000000" pitchFamily="49" charset="0"/>
              </a:rPr>
              <a:t>G</a:t>
            </a:r>
            <a:r>
              <a:rPr lang="en-US" altLang="ko-KR" sz="1600" dirty="0" err="1">
                <a:latin typeface="JetBrains Mono NL" panose="02000009000000000000" pitchFamily="49" charset="0"/>
                <a:cs typeface="JetBrains Mono NL" panose="02000009000000000000" pitchFamily="49" charset="0"/>
              </a:rPr>
              <a:t>ateway</a:t>
            </a:r>
            <a:r>
              <a:rPr lang="ko-KR" altLang="en-US" sz="1600" dirty="0">
                <a:latin typeface="JetBrains Mono NL" panose="02000009000000000000" pitchFamily="49" charset="0"/>
                <a:cs typeface="JetBrains Mono NL" panose="02000009000000000000" pitchFamily="49" charset="0"/>
              </a:rPr>
              <a:t> IP : 121.50.130.1</a:t>
            </a:r>
          </a:p>
          <a:p>
            <a:r>
              <a:rPr lang="ko-KR" altLang="en-US" sz="1600" dirty="0" err="1">
                <a:latin typeface="JetBrains Mono NL" panose="02000009000000000000" pitchFamily="49" charset="0"/>
                <a:cs typeface="JetBrains Mono NL" panose="02000009000000000000" pitchFamily="49" charset="0"/>
              </a:rPr>
              <a:t>N</a:t>
            </a:r>
            <a:r>
              <a:rPr lang="en-US" altLang="ko-KR" sz="1600" dirty="0" err="1">
                <a:latin typeface="JetBrains Mono NL" panose="02000009000000000000" pitchFamily="49" charset="0"/>
                <a:cs typeface="JetBrains Mono NL" panose="02000009000000000000" pitchFamily="49" charset="0"/>
              </a:rPr>
              <a:t>etmask</a:t>
            </a:r>
            <a:r>
              <a:rPr lang="ko-KR" altLang="en-US" sz="1600" dirty="0">
                <a:latin typeface="JetBrains Mono NL" panose="02000009000000000000" pitchFamily="49" charset="0"/>
                <a:cs typeface="JetBrains Mono NL" panose="02000009000000000000" pitchFamily="49" charset="0"/>
              </a:rPr>
              <a:t>    : 255.255.255.0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628E7-9618-4674-8166-02E51D392AEC}"/>
              </a:ext>
            </a:extLst>
          </p:cNvPr>
          <p:cNvSpPr txBox="1"/>
          <p:nvPr/>
        </p:nvSpPr>
        <p:spPr>
          <a:xfrm>
            <a:off x="1691680" y="1206055"/>
            <a:ext cx="1066075" cy="2731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 255</a:t>
            </a:r>
          </a:p>
          <a:p>
            <a:pPr algn="r">
              <a:lnSpc>
                <a:spcPct val="120000"/>
              </a:lnSpc>
            </a:pPr>
            <a:r>
              <a:rPr lang="en-US" altLang="ko-KR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127……1</a:t>
            </a:r>
          </a:p>
          <a:p>
            <a:pPr algn="r">
              <a:lnSpc>
                <a:spcPct val="120000"/>
              </a:lnSpc>
            </a:pPr>
            <a:r>
              <a:rPr lang="en-US" altLang="ko-KR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 63……1</a:t>
            </a:r>
          </a:p>
          <a:p>
            <a:pPr algn="r">
              <a:lnSpc>
                <a:spcPct val="120000"/>
              </a:lnSpc>
            </a:pPr>
            <a:r>
              <a:rPr lang="en-US" altLang="ko-KR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 31……1</a:t>
            </a:r>
          </a:p>
          <a:p>
            <a:pPr algn="r">
              <a:lnSpc>
                <a:spcPct val="120000"/>
              </a:lnSpc>
            </a:pPr>
            <a:r>
              <a:rPr lang="en-US" altLang="ko-KR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 15……1</a:t>
            </a:r>
          </a:p>
          <a:p>
            <a:pPr algn="r">
              <a:lnSpc>
                <a:spcPct val="120000"/>
              </a:lnSpc>
            </a:pPr>
            <a:r>
              <a:rPr lang="en-US" altLang="ko-KR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  7……1</a:t>
            </a:r>
          </a:p>
          <a:p>
            <a:pPr algn="r">
              <a:lnSpc>
                <a:spcPct val="120000"/>
              </a:lnSpc>
            </a:pPr>
            <a:r>
              <a:rPr lang="en-US" altLang="ko-KR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  3……1</a:t>
            </a:r>
          </a:p>
          <a:p>
            <a:pPr algn="r">
              <a:lnSpc>
                <a:spcPct val="120000"/>
              </a:lnSpc>
            </a:pPr>
            <a:r>
              <a:rPr lang="en-US" altLang="ko-KR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  1……1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119E1BA2-31F5-4D08-8B07-2058DE66244C}"/>
              </a:ext>
            </a:extLst>
          </p:cNvPr>
          <p:cNvCxnSpPr/>
          <p:nvPr/>
        </p:nvCxnSpPr>
        <p:spPr>
          <a:xfrm>
            <a:off x="1691680" y="1286441"/>
            <a:ext cx="828000" cy="260129"/>
          </a:xfrm>
          <a:prstGeom prst="bentConnector3">
            <a:avLst>
              <a:gd name="adj1" fmla="val 238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199D4285-21BB-4577-9F6B-6FFC405C703D}"/>
              </a:ext>
            </a:extLst>
          </p:cNvPr>
          <p:cNvCxnSpPr/>
          <p:nvPr/>
        </p:nvCxnSpPr>
        <p:spPr>
          <a:xfrm>
            <a:off x="1691680" y="1621644"/>
            <a:ext cx="828000" cy="260129"/>
          </a:xfrm>
          <a:prstGeom prst="bentConnector3">
            <a:avLst>
              <a:gd name="adj1" fmla="val 238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08E0D79C-C613-4B3F-AD1E-32059196396E}"/>
              </a:ext>
            </a:extLst>
          </p:cNvPr>
          <p:cNvCxnSpPr/>
          <p:nvPr/>
        </p:nvCxnSpPr>
        <p:spPr>
          <a:xfrm>
            <a:off x="1691680" y="1956847"/>
            <a:ext cx="828000" cy="260129"/>
          </a:xfrm>
          <a:prstGeom prst="bentConnector3">
            <a:avLst>
              <a:gd name="adj1" fmla="val 238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460EFC69-DD30-4853-AA7B-717A0B1F55A9}"/>
              </a:ext>
            </a:extLst>
          </p:cNvPr>
          <p:cNvCxnSpPr/>
          <p:nvPr/>
        </p:nvCxnSpPr>
        <p:spPr>
          <a:xfrm>
            <a:off x="1691680" y="2292050"/>
            <a:ext cx="828000" cy="260129"/>
          </a:xfrm>
          <a:prstGeom prst="bentConnector3">
            <a:avLst>
              <a:gd name="adj1" fmla="val 238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F7F6F56B-97A2-4D3A-8A71-90831D282286}"/>
              </a:ext>
            </a:extLst>
          </p:cNvPr>
          <p:cNvCxnSpPr/>
          <p:nvPr/>
        </p:nvCxnSpPr>
        <p:spPr>
          <a:xfrm>
            <a:off x="1691680" y="2627253"/>
            <a:ext cx="828000" cy="260129"/>
          </a:xfrm>
          <a:prstGeom prst="bentConnector3">
            <a:avLst>
              <a:gd name="adj1" fmla="val 238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A8F3C828-D1C6-4E53-9948-506BE86B8D2D}"/>
              </a:ext>
            </a:extLst>
          </p:cNvPr>
          <p:cNvCxnSpPr/>
          <p:nvPr/>
        </p:nvCxnSpPr>
        <p:spPr>
          <a:xfrm>
            <a:off x="1691680" y="2962456"/>
            <a:ext cx="828000" cy="260129"/>
          </a:xfrm>
          <a:prstGeom prst="bentConnector3">
            <a:avLst>
              <a:gd name="adj1" fmla="val 238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7C4BED2-027F-46AE-A7CB-5E899E2CC609}"/>
              </a:ext>
            </a:extLst>
          </p:cNvPr>
          <p:cNvCxnSpPr/>
          <p:nvPr/>
        </p:nvCxnSpPr>
        <p:spPr>
          <a:xfrm>
            <a:off x="1691680" y="3297659"/>
            <a:ext cx="828000" cy="260129"/>
          </a:xfrm>
          <a:prstGeom prst="bentConnector3">
            <a:avLst>
              <a:gd name="adj1" fmla="val 238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A9DFCCCB-11D2-4315-AE39-96F363D2DF8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25498" y="2386220"/>
            <a:ext cx="2315799" cy="828001"/>
          </a:xfrm>
          <a:prstGeom prst="bentConnector3">
            <a:avLst>
              <a:gd name="adj1" fmla="val -1331"/>
            </a:avLst>
          </a:prstGeom>
          <a:ln w="127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126D21B-D65F-4D3F-9649-F4EC6B67ED2F}"/>
              </a:ext>
            </a:extLst>
          </p:cNvPr>
          <p:cNvSpPr txBox="1"/>
          <p:nvPr/>
        </p:nvSpPr>
        <p:spPr>
          <a:xfrm>
            <a:off x="2608550" y="1230453"/>
            <a:ext cx="130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300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11111111</a:t>
            </a:r>
            <a:endParaRPr lang="ko-KR" altLang="en-US" spc="300" dirty="0">
              <a:latin typeface="HG굴린꼬딕씨 60g" panose="02020603020101020101" pitchFamily="18" charset="-127"/>
              <a:ea typeface="HG굴린꼬딕씨 60g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B8C09D-2DEA-4233-8E27-3F5176DB73CB}"/>
              </a:ext>
            </a:extLst>
          </p:cNvPr>
          <p:cNvSpPr txBox="1"/>
          <p:nvPr/>
        </p:nvSpPr>
        <p:spPr>
          <a:xfrm>
            <a:off x="1368192" y="12394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464B34-B41E-4C88-821C-A56E06EE07F2}"/>
              </a:ext>
            </a:extLst>
          </p:cNvPr>
          <p:cNvSpPr txBox="1"/>
          <p:nvPr/>
        </p:nvSpPr>
        <p:spPr>
          <a:xfrm>
            <a:off x="1368192" y="157466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2673D6-1323-48A8-AE32-7E9DAB47DCA3}"/>
              </a:ext>
            </a:extLst>
          </p:cNvPr>
          <p:cNvSpPr txBox="1"/>
          <p:nvPr/>
        </p:nvSpPr>
        <p:spPr>
          <a:xfrm>
            <a:off x="1368192" y="190986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1F168B-A18C-4F89-96B9-3D07F55BBA60}"/>
              </a:ext>
            </a:extLst>
          </p:cNvPr>
          <p:cNvSpPr txBox="1"/>
          <p:nvPr/>
        </p:nvSpPr>
        <p:spPr>
          <a:xfrm>
            <a:off x="1368192" y="22450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2901790-BBB0-42E0-A222-2B98A6D0AE3F}"/>
              </a:ext>
            </a:extLst>
          </p:cNvPr>
          <p:cNvSpPr txBox="1"/>
          <p:nvPr/>
        </p:nvSpPr>
        <p:spPr>
          <a:xfrm>
            <a:off x="1368192" y="25802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37C3B8-7605-44A6-8557-DBFA14CEB525}"/>
              </a:ext>
            </a:extLst>
          </p:cNvPr>
          <p:cNvSpPr txBox="1"/>
          <p:nvPr/>
        </p:nvSpPr>
        <p:spPr>
          <a:xfrm>
            <a:off x="1368192" y="291547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60FCA3-F806-439C-9543-70F2751FBEFD}"/>
              </a:ext>
            </a:extLst>
          </p:cNvPr>
          <p:cNvSpPr txBox="1"/>
          <p:nvPr/>
        </p:nvSpPr>
        <p:spPr>
          <a:xfrm>
            <a:off x="1368192" y="325067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CA0690-4DB0-4409-A12A-429524D73D8C}"/>
              </a:ext>
            </a:extLst>
          </p:cNvPr>
          <p:cNvSpPr txBox="1"/>
          <p:nvPr/>
        </p:nvSpPr>
        <p:spPr>
          <a:xfrm>
            <a:off x="1595264" y="696131"/>
            <a:ext cx="1907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HG굴린꼬딕씨 80g" pitchFamily="18" charset="-127"/>
                <a:ea typeface="HG굴린꼬딕씨 80g" pitchFamily="18" charset="-127"/>
              </a:rPr>
              <a:t>십진수 </a:t>
            </a:r>
            <a:r>
              <a:rPr lang="en-US" altLang="ko-KR" sz="1600" dirty="0">
                <a:latin typeface="HG굴린꼬딕씨 80g" pitchFamily="18" charset="-127"/>
                <a:ea typeface="HG굴린꼬딕씨 80g" pitchFamily="18" charset="-127"/>
              </a:rPr>
              <a:t> </a:t>
            </a:r>
            <a:r>
              <a:rPr lang="en-US" altLang="ko-KR" sz="1600" dirty="0">
                <a:latin typeface="HG굴린꼬딕씨 80g" pitchFamily="18" charset="-127"/>
                <a:ea typeface="HG굴린꼬딕씨 80g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HG굴린꼬딕씨 80g" pitchFamily="18" charset="-127"/>
                <a:ea typeface="HG굴린꼬딕씨 80g" pitchFamily="18" charset="-127"/>
                <a:sym typeface="Wingdings" panose="05000000000000000000" pitchFamily="2" charset="2"/>
              </a:rPr>
              <a:t>이진수</a:t>
            </a:r>
            <a:endParaRPr lang="ko-KR" altLang="en-US" sz="1600" dirty="0">
              <a:latin typeface="HG굴린꼬딕씨 80g" pitchFamily="18" charset="-127"/>
              <a:ea typeface="HG굴린꼬딕씨 80g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A59F5F-768C-4751-A53F-D23EDF0A06EC}"/>
              </a:ext>
            </a:extLst>
          </p:cNvPr>
          <p:cNvSpPr txBox="1"/>
          <p:nvPr/>
        </p:nvSpPr>
        <p:spPr>
          <a:xfrm>
            <a:off x="3338681" y="1855015"/>
            <a:ext cx="1907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HG굴린꼬딕씨 80g" pitchFamily="18" charset="-127"/>
                <a:ea typeface="HG굴린꼬딕씨 80g" pitchFamily="18" charset="-127"/>
              </a:rPr>
              <a:t>이진수 </a:t>
            </a:r>
            <a:r>
              <a:rPr lang="en-US" altLang="ko-KR" sz="1600" dirty="0">
                <a:latin typeface="HG굴린꼬딕씨 80g" pitchFamily="18" charset="-127"/>
                <a:ea typeface="HG굴린꼬딕씨 80g" pitchFamily="18" charset="-127"/>
              </a:rPr>
              <a:t> </a:t>
            </a:r>
            <a:r>
              <a:rPr lang="en-US" altLang="ko-KR" sz="1600" dirty="0">
                <a:latin typeface="HG굴린꼬딕씨 80g" pitchFamily="18" charset="-127"/>
                <a:ea typeface="HG굴린꼬딕씨 80g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HG굴린꼬딕씨 80g" pitchFamily="18" charset="-127"/>
                <a:ea typeface="HG굴린꼬딕씨 80g" pitchFamily="18" charset="-127"/>
                <a:sym typeface="Wingdings" panose="05000000000000000000" pitchFamily="2" charset="2"/>
              </a:rPr>
              <a:t>십진수</a:t>
            </a:r>
            <a:endParaRPr lang="ko-KR" altLang="en-US" sz="1600" dirty="0">
              <a:latin typeface="HG굴린꼬딕씨 80g" pitchFamily="18" charset="-127"/>
              <a:ea typeface="HG굴린꼬딕씨 80g" pitchFamily="18" charset="-127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BDEDFF51-83C5-46ED-A622-1F79E7B1F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166969"/>
              </p:ext>
            </p:extLst>
          </p:nvPr>
        </p:nvGraphicFramePr>
        <p:xfrm>
          <a:off x="3480048" y="2483010"/>
          <a:ext cx="442765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7">
                  <a:extLst>
                    <a:ext uri="{9D8B030D-6E8A-4147-A177-3AD203B41FA5}">
                      <a16:colId xmlns:a16="http://schemas.microsoft.com/office/drawing/2014/main" val="3668847779"/>
                    </a:ext>
                  </a:extLst>
                </a:gridCol>
                <a:gridCol w="553457">
                  <a:extLst>
                    <a:ext uri="{9D8B030D-6E8A-4147-A177-3AD203B41FA5}">
                      <a16:colId xmlns:a16="http://schemas.microsoft.com/office/drawing/2014/main" val="2789260885"/>
                    </a:ext>
                  </a:extLst>
                </a:gridCol>
                <a:gridCol w="553457">
                  <a:extLst>
                    <a:ext uri="{9D8B030D-6E8A-4147-A177-3AD203B41FA5}">
                      <a16:colId xmlns:a16="http://schemas.microsoft.com/office/drawing/2014/main" val="2055465812"/>
                    </a:ext>
                  </a:extLst>
                </a:gridCol>
                <a:gridCol w="553457">
                  <a:extLst>
                    <a:ext uri="{9D8B030D-6E8A-4147-A177-3AD203B41FA5}">
                      <a16:colId xmlns:a16="http://schemas.microsoft.com/office/drawing/2014/main" val="3968875110"/>
                    </a:ext>
                  </a:extLst>
                </a:gridCol>
                <a:gridCol w="553457">
                  <a:extLst>
                    <a:ext uri="{9D8B030D-6E8A-4147-A177-3AD203B41FA5}">
                      <a16:colId xmlns:a16="http://schemas.microsoft.com/office/drawing/2014/main" val="842274593"/>
                    </a:ext>
                  </a:extLst>
                </a:gridCol>
                <a:gridCol w="553457">
                  <a:extLst>
                    <a:ext uri="{9D8B030D-6E8A-4147-A177-3AD203B41FA5}">
                      <a16:colId xmlns:a16="http://schemas.microsoft.com/office/drawing/2014/main" val="1889591368"/>
                    </a:ext>
                  </a:extLst>
                </a:gridCol>
                <a:gridCol w="553457">
                  <a:extLst>
                    <a:ext uri="{9D8B030D-6E8A-4147-A177-3AD203B41FA5}">
                      <a16:colId xmlns:a16="http://schemas.microsoft.com/office/drawing/2014/main" val="3021705951"/>
                    </a:ext>
                  </a:extLst>
                </a:gridCol>
                <a:gridCol w="553457">
                  <a:extLst>
                    <a:ext uri="{9D8B030D-6E8A-4147-A177-3AD203B41FA5}">
                      <a16:colId xmlns:a16="http://schemas.microsoft.com/office/drawing/2014/main" val="2491575572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spc="300" dirty="0">
                          <a:solidFill>
                            <a:schemeClr val="tx1"/>
                          </a:solidFill>
                          <a:latin typeface="HG굴린꼬딕씨 60g" panose="02020603020101020101" pitchFamily="18" charset="-127"/>
                          <a:ea typeface="HG굴린꼬딕씨 60g" panose="02020603020101020101" pitchFamily="18" charset="-127"/>
                          <a:cs typeface="+mn-cs"/>
                        </a:rPr>
                        <a:t>1</a:t>
                      </a:r>
                      <a:endParaRPr lang="ko-KR" altLang="en-US" sz="1800" b="0" kern="1200" spc="300" dirty="0">
                        <a:solidFill>
                          <a:schemeClr val="tx1"/>
                        </a:solidFill>
                        <a:latin typeface="HG굴린꼬딕씨 60g" panose="02020603020101020101" pitchFamily="18" charset="-127"/>
                        <a:ea typeface="HG굴린꼬딕씨 60g" panose="02020603020101020101" pitchFamily="18" charset="-127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spc="300" dirty="0">
                          <a:solidFill>
                            <a:schemeClr val="tx1"/>
                          </a:solidFill>
                          <a:latin typeface="HG굴린꼬딕씨 60g" panose="02020603020101020101" pitchFamily="18" charset="-127"/>
                          <a:ea typeface="HG굴린꼬딕씨 60g" panose="02020603020101020101" pitchFamily="18" charset="-127"/>
                          <a:cs typeface="+mn-cs"/>
                        </a:rPr>
                        <a:t>1</a:t>
                      </a:r>
                      <a:endParaRPr lang="ko-KR" altLang="en-US" sz="1800" b="0" kern="1200" spc="300" dirty="0">
                        <a:solidFill>
                          <a:schemeClr val="tx1"/>
                        </a:solidFill>
                        <a:latin typeface="HG굴린꼬딕씨 60g" panose="02020603020101020101" pitchFamily="18" charset="-127"/>
                        <a:ea typeface="HG굴린꼬딕씨 60g" panose="02020603020101020101" pitchFamily="18" charset="-127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spc="300" dirty="0">
                          <a:solidFill>
                            <a:schemeClr val="tx1"/>
                          </a:solidFill>
                          <a:latin typeface="HG굴린꼬딕씨 60g" panose="02020603020101020101" pitchFamily="18" charset="-127"/>
                          <a:ea typeface="HG굴린꼬딕씨 60g" panose="02020603020101020101" pitchFamily="18" charset="-127"/>
                          <a:cs typeface="+mn-cs"/>
                        </a:rPr>
                        <a:t>1</a:t>
                      </a:r>
                      <a:endParaRPr lang="ko-KR" altLang="en-US" sz="1800" b="0" kern="1200" spc="300" dirty="0">
                        <a:solidFill>
                          <a:schemeClr val="tx1"/>
                        </a:solidFill>
                        <a:latin typeface="HG굴린꼬딕씨 60g" panose="02020603020101020101" pitchFamily="18" charset="-127"/>
                        <a:ea typeface="HG굴린꼬딕씨 60g" panose="02020603020101020101" pitchFamily="18" charset="-127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spc="300" dirty="0">
                          <a:solidFill>
                            <a:schemeClr val="tx1"/>
                          </a:solidFill>
                          <a:latin typeface="HG굴린꼬딕씨 60g" panose="02020603020101020101" pitchFamily="18" charset="-127"/>
                          <a:ea typeface="HG굴린꼬딕씨 60g" panose="02020603020101020101" pitchFamily="18" charset="-127"/>
                          <a:cs typeface="+mn-cs"/>
                        </a:rPr>
                        <a:t>1</a:t>
                      </a:r>
                      <a:endParaRPr lang="ko-KR" altLang="en-US" sz="1800" b="0" kern="1200" spc="300" dirty="0">
                        <a:solidFill>
                          <a:schemeClr val="tx1"/>
                        </a:solidFill>
                        <a:latin typeface="HG굴린꼬딕씨 60g" panose="02020603020101020101" pitchFamily="18" charset="-127"/>
                        <a:ea typeface="HG굴린꼬딕씨 60g" panose="02020603020101020101" pitchFamily="18" charset="-127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spc="300" dirty="0">
                          <a:solidFill>
                            <a:schemeClr val="tx1"/>
                          </a:solidFill>
                          <a:latin typeface="HG굴린꼬딕씨 60g" panose="02020603020101020101" pitchFamily="18" charset="-127"/>
                          <a:ea typeface="HG굴린꼬딕씨 60g" panose="02020603020101020101" pitchFamily="18" charset="-127"/>
                          <a:cs typeface="+mn-cs"/>
                        </a:rPr>
                        <a:t>1</a:t>
                      </a:r>
                      <a:endParaRPr lang="ko-KR" altLang="en-US" sz="1800" b="0" kern="1200" spc="300" dirty="0">
                        <a:solidFill>
                          <a:schemeClr val="tx1"/>
                        </a:solidFill>
                        <a:latin typeface="HG굴린꼬딕씨 60g" panose="02020603020101020101" pitchFamily="18" charset="-127"/>
                        <a:ea typeface="HG굴린꼬딕씨 60g" panose="02020603020101020101" pitchFamily="18" charset="-127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spc="300" dirty="0">
                          <a:solidFill>
                            <a:schemeClr val="tx1"/>
                          </a:solidFill>
                          <a:latin typeface="HG굴린꼬딕씨 60g" panose="02020603020101020101" pitchFamily="18" charset="-127"/>
                          <a:ea typeface="HG굴린꼬딕씨 60g" panose="02020603020101020101" pitchFamily="18" charset="-127"/>
                          <a:cs typeface="+mn-cs"/>
                        </a:rPr>
                        <a:t>1</a:t>
                      </a:r>
                      <a:endParaRPr lang="ko-KR" altLang="en-US" sz="1800" b="0" kern="1200" spc="300" dirty="0">
                        <a:solidFill>
                          <a:schemeClr val="tx1"/>
                        </a:solidFill>
                        <a:latin typeface="HG굴린꼬딕씨 60g" panose="02020603020101020101" pitchFamily="18" charset="-127"/>
                        <a:ea typeface="HG굴린꼬딕씨 60g" panose="02020603020101020101" pitchFamily="18" charset="-127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spc="300" dirty="0">
                          <a:solidFill>
                            <a:schemeClr val="tx1"/>
                          </a:solidFill>
                          <a:latin typeface="HG굴린꼬딕씨 60g" panose="02020603020101020101" pitchFamily="18" charset="-127"/>
                          <a:ea typeface="HG굴린꼬딕씨 60g" panose="02020603020101020101" pitchFamily="18" charset="-127"/>
                          <a:cs typeface="+mn-cs"/>
                        </a:rPr>
                        <a:t>1</a:t>
                      </a:r>
                      <a:endParaRPr lang="ko-KR" altLang="en-US" sz="1800" b="0" kern="1200" spc="300" dirty="0">
                        <a:solidFill>
                          <a:schemeClr val="tx1"/>
                        </a:solidFill>
                        <a:latin typeface="HG굴린꼬딕씨 60g" panose="02020603020101020101" pitchFamily="18" charset="-127"/>
                        <a:ea typeface="HG굴린꼬딕씨 60g" panose="02020603020101020101" pitchFamily="18" charset="-127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spc="300" dirty="0">
                          <a:solidFill>
                            <a:schemeClr val="tx1"/>
                          </a:solidFill>
                          <a:latin typeface="HG굴린꼬딕씨 60g" panose="02020603020101020101" pitchFamily="18" charset="-127"/>
                          <a:ea typeface="HG굴린꼬딕씨 60g" panose="02020603020101020101" pitchFamily="18" charset="-127"/>
                          <a:cs typeface="+mn-cs"/>
                        </a:rPr>
                        <a:t>1</a:t>
                      </a:r>
                      <a:endParaRPr lang="ko-KR" altLang="en-US" sz="1800" b="0" kern="1200" spc="300" dirty="0">
                        <a:solidFill>
                          <a:schemeClr val="tx1"/>
                        </a:solidFill>
                        <a:latin typeface="HG굴린꼬딕씨 60g" panose="02020603020101020101" pitchFamily="18" charset="-127"/>
                        <a:ea typeface="HG굴린꼬딕씨 60g" panose="02020603020101020101" pitchFamily="18" charset="-127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9538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HG굴린꼬딕씨 60g" panose="02020603020101020101" pitchFamily="18" charset="-127"/>
                          <a:ea typeface="HG굴린꼬딕씨 60g" panose="02020603020101020101" pitchFamily="18" charset="-127"/>
                          <a:cs typeface="+mn-cs"/>
                        </a:rPr>
                        <a:t>1*2^7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HG굴린꼬딕씨 60g" panose="02020603020101020101" pitchFamily="18" charset="-127"/>
                        <a:ea typeface="HG굴린꼬딕씨 60g" panose="02020603020101020101" pitchFamily="18" charset="-127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HG굴린꼬딕씨 60g" panose="02020603020101020101" pitchFamily="18" charset="-127"/>
                          <a:ea typeface="HG굴린꼬딕씨 60g" panose="02020603020101020101" pitchFamily="18" charset="-127"/>
                          <a:cs typeface="+mn-cs"/>
                        </a:rPr>
                        <a:t>1*2^6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HG굴린꼬딕씨 60g" panose="02020603020101020101" pitchFamily="18" charset="-127"/>
                        <a:ea typeface="HG굴린꼬딕씨 60g" panose="02020603020101020101" pitchFamily="18" charset="-127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HG굴린꼬딕씨 60g" panose="02020603020101020101" pitchFamily="18" charset="-127"/>
                          <a:ea typeface="HG굴린꼬딕씨 60g" panose="02020603020101020101" pitchFamily="18" charset="-127"/>
                          <a:cs typeface="+mn-cs"/>
                        </a:rPr>
                        <a:t>1*2^5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HG굴린꼬딕씨 60g" panose="02020603020101020101" pitchFamily="18" charset="-127"/>
                        <a:ea typeface="HG굴린꼬딕씨 60g" panose="02020603020101020101" pitchFamily="18" charset="-127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HG굴린꼬딕씨 60g" panose="02020603020101020101" pitchFamily="18" charset="-127"/>
                          <a:ea typeface="HG굴린꼬딕씨 60g" panose="02020603020101020101" pitchFamily="18" charset="-127"/>
                          <a:cs typeface="+mn-cs"/>
                        </a:rPr>
                        <a:t>1*2^4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HG굴린꼬딕씨 60g" panose="02020603020101020101" pitchFamily="18" charset="-127"/>
                        <a:ea typeface="HG굴린꼬딕씨 60g" panose="02020603020101020101" pitchFamily="18" charset="-127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HG굴린꼬딕씨 60g" panose="02020603020101020101" pitchFamily="18" charset="-127"/>
                          <a:ea typeface="HG굴린꼬딕씨 60g" panose="02020603020101020101" pitchFamily="18" charset="-127"/>
                          <a:cs typeface="+mn-cs"/>
                        </a:rPr>
                        <a:t>1*2^3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HG굴린꼬딕씨 60g" panose="02020603020101020101" pitchFamily="18" charset="-127"/>
                        <a:ea typeface="HG굴린꼬딕씨 60g" panose="02020603020101020101" pitchFamily="18" charset="-127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HG굴린꼬딕씨 60g" panose="02020603020101020101" pitchFamily="18" charset="-127"/>
                          <a:ea typeface="HG굴린꼬딕씨 60g" panose="02020603020101020101" pitchFamily="18" charset="-127"/>
                          <a:cs typeface="+mn-cs"/>
                        </a:rPr>
                        <a:t>1*2^2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HG굴린꼬딕씨 60g" panose="02020603020101020101" pitchFamily="18" charset="-127"/>
                        <a:ea typeface="HG굴린꼬딕씨 60g" panose="02020603020101020101" pitchFamily="18" charset="-127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HG굴린꼬딕씨 60g" panose="02020603020101020101" pitchFamily="18" charset="-127"/>
                          <a:ea typeface="HG굴린꼬딕씨 60g" panose="02020603020101020101" pitchFamily="18" charset="-127"/>
                          <a:cs typeface="+mn-cs"/>
                        </a:rPr>
                        <a:t>1*2^1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HG굴린꼬딕씨 60g" panose="02020603020101020101" pitchFamily="18" charset="-127"/>
                        <a:ea typeface="HG굴린꼬딕씨 60g" panose="02020603020101020101" pitchFamily="18" charset="-127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HG굴린꼬딕씨 60g" panose="02020603020101020101" pitchFamily="18" charset="-127"/>
                          <a:ea typeface="HG굴린꼬딕씨 60g" panose="02020603020101020101" pitchFamily="18" charset="-127"/>
                          <a:cs typeface="+mn-cs"/>
                        </a:rPr>
                        <a:t>1*2^0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HG굴린꼬딕씨 60g" panose="02020603020101020101" pitchFamily="18" charset="-127"/>
                        <a:ea typeface="HG굴린꼬딕씨 60g" panose="02020603020101020101" pitchFamily="18" charset="-127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570205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HG굴린꼬딕씨 60g" panose="02020603020101020101" pitchFamily="18" charset="-127"/>
                          <a:ea typeface="HG굴린꼬딕씨 60g" panose="02020603020101020101" pitchFamily="18" charset="-127"/>
                          <a:cs typeface="+mn-cs"/>
                        </a:rPr>
                        <a:t>128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HG굴린꼬딕씨 60g" panose="02020603020101020101" pitchFamily="18" charset="-127"/>
                        <a:ea typeface="HG굴린꼬딕씨 60g" panose="02020603020101020101" pitchFamily="18" charset="-127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HG굴린꼬딕씨 60g" panose="02020603020101020101" pitchFamily="18" charset="-127"/>
                          <a:ea typeface="HG굴린꼬딕씨 60g" panose="02020603020101020101" pitchFamily="18" charset="-127"/>
                          <a:cs typeface="+mn-cs"/>
                        </a:rPr>
                        <a:t>64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HG굴린꼬딕씨 60g" panose="02020603020101020101" pitchFamily="18" charset="-127"/>
                        <a:ea typeface="HG굴린꼬딕씨 60g" panose="02020603020101020101" pitchFamily="18" charset="-127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HG굴린꼬딕씨 60g" panose="02020603020101020101" pitchFamily="18" charset="-127"/>
                          <a:ea typeface="HG굴린꼬딕씨 60g" panose="02020603020101020101" pitchFamily="18" charset="-127"/>
                          <a:cs typeface="+mn-cs"/>
                        </a:rPr>
                        <a:t>32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HG굴린꼬딕씨 60g" panose="02020603020101020101" pitchFamily="18" charset="-127"/>
                        <a:ea typeface="HG굴린꼬딕씨 60g" panose="02020603020101020101" pitchFamily="18" charset="-127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HG굴린꼬딕씨 60g" panose="02020603020101020101" pitchFamily="18" charset="-127"/>
                          <a:ea typeface="HG굴린꼬딕씨 60g" panose="02020603020101020101" pitchFamily="18" charset="-127"/>
                          <a:cs typeface="+mn-cs"/>
                        </a:rPr>
                        <a:t>16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HG굴린꼬딕씨 60g" panose="02020603020101020101" pitchFamily="18" charset="-127"/>
                        <a:ea typeface="HG굴린꼬딕씨 60g" panose="02020603020101020101" pitchFamily="18" charset="-127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HG굴린꼬딕씨 60g" panose="02020603020101020101" pitchFamily="18" charset="-127"/>
                          <a:ea typeface="HG굴린꼬딕씨 60g" panose="02020603020101020101" pitchFamily="18" charset="-127"/>
                          <a:cs typeface="+mn-cs"/>
                        </a:rPr>
                        <a:t>8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HG굴린꼬딕씨 60g" panose="02020603020101020101" pitchFamily="18" charset="-127"/>
                        <a:ea typeface="HG굴린꼬딕씨 60g" panose="02020603020101020101" pitchFamily="18" charset="-127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HG굴린꼬딕씨 60g" panose="02020603020101020101" pitchFamily="18" charset="-127"/>
                          <a:ea typeface="HG굴린꼬딕씨 60g" panose="02020603020101020101" pitchFamily="18" charset="-127"/>
                          <a:cs typeface="+mn-cs"/>
                        </a:rPr>
                        <a:t>4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HG굴린꼬딕씨 60g" panose="02020603020101020101" pitchFamily="18" charset="-127"/>
                        <a:ea typeface="HG굴린꼬딕씨 60g" panose="02020603020101020101" pitchFamily="18" charset="-127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HG굴린꼬딕씨 60g" panose="02020603020101020101" pitchFamily="18" charset="-127"/>
                          <a:ea typeface="HG굴린꼬딕씨 60g" panose="02020603020101020101" pitchFamily="18" charset="-127"/>
                          <a:cs typeface="+mn-cs"/>
                        </a:rPr>
                        <a:t>2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HG굴린꼬딕씨 60g" panose="02020603020101020101" pitchFamily="18" charset="-127"/>
                        <a:ea typeface="HG굴린꼬딕씨 60g" panose="02020603020101020101" pitchFamily="18" charset="-127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HG굴린꼬딕씨 60g" panose="02020603020101020101" pitchFamily="18" charset="-127"/>
                          <a:ea typeface="HG굴린꼬딕씨 60g" panose="02020603020101020101" pitchFamily="18" charset="-127"/>
                          <a:cs typeface="+mn-cs"/>
                        </a:rPr>
                        <a:t>1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HG굴린꼬딕씨 60g" panose="02020603020101020101" pitchFamily="18" charset="-127"/>
                        <a:ea typeface="HG굴린꼬딕씨 60g" panose="02020603020101020101" pitchFamily="18" charset="-127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472791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98738F5D-8891-4F8C-B820-802CFE9DDFDD}"/>
              </a:ext>
            </a:extLst>
          </p:cNvPr>
          <p:cNvSpPr txBox="1"/>
          <p:nvPr/>
        </p:nvSpPr>
        <p:spPr>
          <a:xfrm>
            <a:off x="7907704" y="3119518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= 255</a:t>
            </a:r>
            <a:endParaRPr lang="ko-KR" altLang="en-US" dirty="0">
              <a:latin typeface="HG굴린꼬딕씨 60g" panose="02020603020101020101" pitchFamily="18" charset="-127"/>
              <a:ea typeface="HG굴린꼬딕씨 60g" panose="02020603020101020101" pitchFamily="18" charset="-127"/>
            </a:endParaRPr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1DEF6B34-582D-46A7-AB93-0EA8B761A188}"/>
              </a:ext>
            </a:extLst>
          </p:cNvPr>
          <p:cNvSpPr/>
          <p:nvPr/>
        </p:nvSpPr>
        <p:spPr>
          <a:xfrm flipV="1">
            <a:off x="1935045" y="1092336"/>
            <a:ext cx="170635" cy="114415"/>
          </a:xfrm>
          <a:prstGeom prst="triangle">
            <a:avLst/>
          </a:prstGeom>
          <a:solidFill>
            <a:srgbClr val="F15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id="{F67F4798-AAF8-409E-B725-06482DEB6964}"/>
              </a:ext>
            </a:extLst>
          </p:cNvPr>
          <p:cNvSpPr/>
          <p:nvPr/>
        </p:nvSpPr>
        <p:spPr>
          <a:xfrm flipV="1">
            <a:off x="3636307" y="2250776"/>
            <a:ext cx="170635" cy="114415"/>
          </a:xfrm>
          <a:prstGeom prst="triangle">
            <a:avLst/>
          </a:prstGeom>
          <a:solidFill>
            <a:srgbClr val="F15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95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B672E10-6542-45A4-96E3-C134ED8B4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321CA87-D253-488B-97A5-3C32F9AFD479}"/>
              </a:ext>
            </a:extLst>
          </p:cNvPr>
          <p:cNvSpPr txBox="1"/>
          <p:nvPr/>
        </p:nvSpPr>
        <p:spPr>
          <a:xfrm>
            <a:off x="2695265" y="4382627"/>
            <a:ext cx="648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G굴린꼬딕씨 80g" pitchFamily="18" charset="-127"/>
                <a:ea typeface="HG굴린꼬딕씨 80g" pitchFamily="18" charset="-127"/>
              </a:rPr>
              <a:t>01 &gt;&gt; TOM CRUSSO </a:t>
            </a:r>
            <a:r>
              <a:rPr lang="ko-KR" altLang="en-US" sz="1600" dirty="0">
                <a:latin typeface="HG굴린꼬딕씨 80g" pitchFamily="18" charset="-127"/>
                <a:ea typeface="HG굴린꼬딕씨 80g" pitchFamily="18" charset="-127"/>
              </a:rPr>
              <a:t>아저씨가 사는 동네 관찰하기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9D88DA-FAC0-4532-855F-8287A71B348A}"/>
              </a:ext>
            </a:extLst>
          </p:cNvPr>
          <p:cNvSpPr txBox="1"/>
          <p:nvPr/>
        </p:nvSpPr>
        <p:spPr>
          <a:xfrm>
            <a:off x="827584" y="99153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양떼목장을 운영하던 </a:t>
            </a:r>
            <a:r>
              <a:rPr lang="en-US" altLang="ko-KR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Tom  </a:t>
            </a:r>
            <a:r>
              <a:rPr lang="en-US" altLang="ko-KR" dirty="0" err="1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Crusso</a:t>
            </a:r>
            <a:r>
              <a:rPr lang="ko-KR" altLang="en-US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는 늑대들의 습격으로 많은 피해가 발생하고 있다</a:t>
            </a:r>
            <a:r>
              <a:rPr lang="en-US" altLang="ko-KR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. </a:t>
            </a:r>
            <a:r>
              <a:rPr lang="ko-KR" altLang="en-US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그렇다면</a:t>
            </a:r>
            <a:r>
              <a:rPr lang="en-US" altLang="ko-KR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, </a:t>
            </a:r>
            <a:r>
              <a:rPr lang="ko-KR" altLang="en-US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어떤 조치를 취해야 하는가</a:t>
            </a:r>
            <a:r>
              <a:rPr lang="en-US" altLang="ko-KR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?  </a:t>
            </a:r>
            <a:r>
              <a:rPr lang="ko-KR" altLang="en-US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정답 </a:t>
            </a:r>
            <a:r>
              <a:rPr lang="en-US" altLang="ko-KR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: </a:t>
            </a:r>
            <a:r>
              <a:rPr lang="en-US" altLang="ko-KR" dirty="0">
                <a:solidFill>
                  <a:srgbClr val="FF0000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Steel Fence </a:t>
            </a:r>
            <a:r>
              <a:rPr lang="en-US" altLang="ko-KR" dirty="0" smtClean="0">
                <a:solidFill>
                  <a:srgbClr val="FF0000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철조망 차단</a:t>
            </a:r>
            <a:r>
              <a:rPr lang="en-US" altLang="ko-KR" dirty="0">
                <a:solidFill>
                  <a:srgbClr val="FF0000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)</a:t>
            </a:r>
            <a:endParaRPr lang="ko-KR" altLang="en-US" dirty="0">
              <a:solidFill>
                <a:srgbClr val="FF0000"/>
              </a:solidFill>
              <a:latin typeface="HG굴린꼬딕씨 60g" panose="02020603020101020101" pitchFamily="18" charset="-127"/>
              <a:ea typeface="HG굴린꼬딕씨 60g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9F075C-CA4E-4FA6-890F-C2DF69E978C1}"/>
              </a:ext>
            </a:extLst>
          </p:cNvPr>
          <p:cNvSpPr/>
          <p:nvPr/>
        </p:nvSpPr>
        <p:spPr>
          <a:xfrm rot="120000">
            <a:off x="-91312" y="1932780"/>
            <a:ext cx="9326626" cy="95816"/>
          </a:xfrm>
          <a:prstGeom prst="rect">
            <a:avLst/>
          </a:prstGeom>
          <a:pattFill prst="pct80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25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8529650-2237-4A5A-9F1D-D71C5C95E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158" y="2659329"/>
            <a:ext cx="6025812" cy="142755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199FD78-8425-4917-A7E7-FC32629513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54181">
            <a:off x="3024254" y="-2008485"/>
            <a:ext cx="1222250" cy="4773178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321CA87-D253-488B-97A5-3C32F9AFD479}"/>
              </a:ext>
            </a:extLst>
          </p:cNvPr>
          <p:cNvSpPr txBox="1"/>
          <p:nvPr/>
        </p:nvSpPr>
        <p:spPr>
          <a:xfrm>
            <a:off x="2695265" y="4382627"/>
            <a:ext cx="648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G굴린꼬딕씨 80g" pitchFamily="18" charset="-127"/>
                <a:ea typeface="HG굴린꼬딕씨 80g" pitchFamily="18" charset="-127"/>
              </a:rPr>
              <a:t>01 &gt;&gt; TOM CRUSSO </a:t>
            </a:r>
            <a:r>
              <a:rPr lang="ko-KR" altLang="en-US" sz="1600" dirty="0">
                <a:latin typeface="HG굴린꼬딕씨 80g" pitchFamily="18" charset="-127"/>
                <a:ea typeface="HG굴린꼬딕씨 80g" pitchFamily="18" charset="-127"/>
              </a:rPr>
              <a:t>아저씨가 사는 동네 관찰하기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0AB6F7-058D-4564-82A1-B57326E06D3B}"/>
              </a:ext>
            </a:extLst>
          </p:cNvPr>
          <p:cNvSpPr/>
          <p:nvPr/>
        </p:nvSpPr>
        <p:spPr>
          <a:xfrm>
            <a:off x="5004048" y="682966"/>
            <a:ext cx="35283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JetBrains Mono NL" panose="02000009000000000000" pitchFamily="49" charset="0"/>
                <a:cs typeface="JetBrains Mono NL" panose="02000009000000000000" pitchFamily="49" charset="0"/>
              </a:rPr>
              <a:t>IP </a:t>
            </a:r>
            <a:r>
              <a:rPr lang="ko-KR" altLang="en-US" sz="1400" dirty="0" err="1">
                <a:latin typeface="JetBrains Mono NL" panose="02000009000000000000" pitchFamily="49" charset="0"/>
                <a:cs typeface="JetBrains Mono NL" panose="02000009000000000000" pitchFamily="49" charset="0"/>
              </a:rPr>
              <a:t>R</a:t>
            </a:r>
            <a:r>
              <a:rPr lang="en-US" altLang="ko-KR" sz="1400" dirty="0" err="1">
                <a:latin typeface="JetBrains Mono NL" panose="02000009000000000000" pitchFamily="49" charset="0"/>
                <a:cs typeface="JetBrains Mono NL" panose="02000009000000000000" pitchFamily="49" charset="0"/>
              </a:rPr>
              <a:t>ange</a:t>
            </a:r>
            <a:r>
              <a:rPr lang="ko-KR" altLang="en-US" sz="1400" dirty="0">
                <a:latin typeface="JetBrains Mono NL" panose="02000009000000000000" pitchFamily="49" charset="0"/>
                <a:cs typeface="JetBrains Mono NL" panose="02000009000000000000" pitchFamily="49" charset="0"/>
              </a:rPr>
              <a:t>   : 121.50.130.0~255 </a:t>
            </a:r>
          </a:p>
          <a:p>
            <a:r>
              <a:rPr lang="ko-KR" altLang="en-US" sz="1400" dirty="0" err="1">
                <a:latin typeface="JetBrains Mono NL" panose="02000009000000000000" pitchFamily="49" charset="0"/>
                <a:cs typeface="JetBrains Mono NL" panose="02000009000000000000" pitchFamily="49" charset="0"/>
              </a:rPr>
              <a:t>G</a:t>
            </a:r>
            <a:r>
              <a:rPr lang="en-US" altLang="ko-KR" sz="1400" dirty="0" err="1">
                <a:latin typeface="JetBrains Mono NL" panose="02000009000000000000" pitchFamily="49" charset="0"/>
                <a:cs typeface="JetBrains Mono NL" panose="02000009000000000000" pitchFamily="49" charset="0"/>
              </a:rPr>
              <a:t>ateway</a:t>
            </a:r>
            <a:r>
              <a:rPr lang="ko-KR" altLang="en-US" sz="1400" dirty="0">
                <a:latin typeface="JetBrains Mono NL" panose="02000009000000000000" pitchFamily="49" charset="0"/>
                <a:cs typeface="JetBrains Mono NL" panose="02000009000000000000" pitchFamily="49" charset="0"/>
              </a:rPr>
              <a:t> IP : 121.50.130.1</a:t>
            </a:r>
          </a:p>
          <a:p>
            <a:r>
              <a:rPr lang="ko-KR" altLang="en-US" sz="1400" dirty="0" err="1">
                <a:latin typeface="JetBrains Mono NL" panose="02000009000000000000" pitchFamily="49" charset="0"/>
                <a:cs typeface="JetBrains Mono NL" panose="02000009000000000000" pitchFamily="49" charset="0"/>
              </a:rPr>
              <a:t>N</a:t>
            </a:r>
            <a:r>
              <a:rPr lang="en-US" altLang="ko-KR" sz="1400" dirty="0" err="1">
                <a:latin typeface="JetBrains Mono NL" panose="02000009000000000000" pitchFamily="49" charset="0"/>
                <a:cs typeface="JetBrains Mono NL" panose="02000009000000000000" pitchFamily="49" charset="0"/>
              </a:rPr>
              <a:t>etmask</a:t>
            </a:r>
            <a:r>
              <a:rPr lang="ko-KR" altLang="en-US" sz="1400" dirty="0">
                <a:latin typeface="JetBrains Mono NL" panose="02000009000000000000" pitchFamily="49" charset="0"/>
                <a:cs typeface="JetBrains Mono NL" panose="02000009000000000000" pitchFamily="49" charset="0"/>
              </a:rPr>
              <a:t>    : 255.255.255.0</a:t>
            </a:r>
          </a:p>
        </p:txBody>
      </p:sp>
      <p:sp>
        <p:nvSpPr>
          <p:cNvPr id="3" name="왼쪽 대괄호 2">
            <a:extLst>
              <a:ext uri="{FF2B5EF4-FFF2-40B4-BE49-F238E27FC236}">
                <a16:creationId xmlns:a16="http://schemas.microsoft.com/office/drawing/2014/main" id="{9A8E5C59-89CB-4BD7-A5E0-6FCC8E4D2A28}"/>
              </a:ext>
            </a:extLst>
          </p:cNvPr>
          <p:cNvSpPr/>
          <p:nvPr/>
        </p:nvSpPr>
        <p:spPr>
          <a:xfrm>
            <a:off x="1979712" y="1723702"/>
            <a:ext cx="84244" cy="681172"/>
          </a:xfrm>
          <a:prstGeom prst="leftBracket">
            <a:avLst/>
          </a:prstGeom>
          <a:ln w="31750">
            <a:solidFill>
              <a:srgbClr val="F15A2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6E765B1-69F6-41B5-A643-12B0D44D0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00552"/>
              </p:ext>
            </p:extLst>
          </p:nvPr>
        </p:nvGraphicFramePr>
        <p:xfrm>
          <a:off x="2123728" y="1632062"/>
          <a:ext cx="604867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847215928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18005091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86480348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038024728"/>
                    </a:ext>
                  </a:extLst>
                </a:gridCol>
              </a:tblGrid>
              <a:tr h="184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G굴린꼬딕씨 60g" panose="02020603020101020101" pitchFamily="18" charset="-127"/>
                          <a:ea typeface="HG굴린꼬딕씨 60g" panose="02020603020101020101" pitchFamily="18" charset="-127"/>
                        </a:rPr>
                        <a:t>255</a:t>
                      </a:r>
                      <a:endParaRPr lang="ko-KR" altLang="en-US" dirty="0">
                        <a:latin typeface="HG굴린꼬딕씨 60g" panose="02020603020101020101" pitchFamily="18" charset="-127"/>
                        <a:ea typeface="HG굴린꼬딕씨 60g" panose="02020603020101020101" pitchFamily="18" charset="-127"/>
                      </a:endParaRPr>
                    </a:p>
                  </a:txBody>
                  <a:tcPr anchor="ctr">
                    <a:solidFill>
                      <a:srgbClr val="F15A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HG굴린꼬딕씨 60g" panose="02020603020101020101" pitchFamily="18" charset="-127"/>
                          <a:ea typeface="HG굴린꼬딕씨 60g" panose="02020603020101020101" pitchFamily="18" charset="-127"/>
                        </a:rPr>
                        <a:t>255</a:t>
                      </a:r>
                      <a:endParaRPr lang="ko-KR" altLang="en-US" dirty="0">
                        <a:latin typeface="HG굴린꼬딕씨 60g" panose="02020603020101020101" pitchFamily="18" charset="-127"/>
                        <a:ea typeface="HG굴린꼬딕씨 60g" panose="02020603020101020101" pitchFamily="18" charset="-127"/>
                      </a:endParaRPr>
                    </a:p>
                  </a:txBody>
                  <a:tcPr anchor="ctr">
                    <a:solidFill>
                      <a:srgbClr val="F15A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HG굴린꼬딕씨 60g" panose="02020603020101020101" pitchFamily="18" charset="-127"/>
                          <a:ea typeface="HG굴린꼬딕씨 60g" panose="02020603020101020101" pitchFamily="18" charset="-127"/>
                        </a:rPr>
                        <a:t>255</a:t>
                      </a:r>
                      <a:endParaRPr lang="ko-KR" altLang="en-US" dirty="0">
                        <a:latin typeface="HG굴린꼬딕씨 60g" panose="02020603020101020101" pitchFamily="18" charset="-127"/>
                        <a:ea typeface="HG굴린꼬딕씨 60g" panose="02020603020101020101" pitchFamily="18" charset="-127"/>
                      </a:endParaRPr>
                    </a:p>
                  </a:txBody>
                  <a:tcPr anchor="ctr">
                    <a:solidFill>
                      <a:srgbClr val="F15A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HG굴린꼬딕씨 60g" panose="02020603020101020101" pitchFamily="18" charset="-127"/>
                          <a:ea typeface="HG굴린꼬딕씨 60g" panose="02020603020101020101" pitchFamily="18" charset="-127"/>
                        </a:rPr>
                        <a:t>255</a:t>
                      </a:r>
                      <a:endParaRPr lang="ko-KR" altLang="en-US" dirty="0">
                        <a:latin typeface="HG굴린꼬딕씨 60g" panose="02020603020101020101" pitchFamily="18" charset="-127"/>
                        <a:ea typeface="HG굴린꼬딕씨 60g" panose="02020603020101020101" pitchFamily="18" charset="-127"/>
                      </a:endParaRPr>
                    </a:p>
                  </a:txBody>
                  <a:tcPr anchor="ctr">
                    <a:solidFill>
                      <a:srgbClr val="F15A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1369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G굴린꼬딕씨 60g" panose="02020603020101020101" pitchFamily="18" charset="-127"/>
                          <a:ea typeface="HG굴린꼬딕씨 60g" panose="02020603020101020101" pitchFamily="18" charset="-127"/>
                        </a:rPr>
                        <a:t>11111111</a:t>
                      </a:r>
                      <a:endParaRPr lang="ko-KR" altLang="en-US" dirty="0">
                        <a:latin typeface="HG굴린꼬딕씨 60g" panose="02020603020101020101" pitchFamily="18" charset="-127"/>
                        <a:ea typeface="HG굴린꼬딕씨 60g" panose="02020603020101020101" pitchFamily="18" charset="-127"/>
                      </a:endParaRPr>
                    </a:p>
                  </a:txBody>
                  <a:tcPr anchor="ctr">
                    <a:solidFill>
                      <a:srgbClr val="F15A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HG굴린꼬딕씨 60g" panose="02020603020101020101" pitchFamily="18" charset="-127"/>
                          <a:ea typeface="HG굴린꼬딕씨 60g" panose="02020603020101020101" pitchFamily="18" charset="-127"/>
                        </a:rPr>
                        <a:t>11111111</a:t>
                      </a:r>
                      <a:endParaRPr lang="ko-KR" altLang="en-US" dirty="0">
                        <a:latin typeface="HG굴린꼬딕씨 60g" panose="02020603020101020101" pitchFamily="18" charset="-127"/>
                        <a:ea typeface="HG굴린꼬딕씨 60g" panose="02020603020101020101" pitchFamily="18" charset="-127"/>
                      </a:endParaRPr>
                    </a:p>
                  </a:txBody>
                  <a:tcPr anchor="ctr">
                    <a:solidFill>
                      <a:srgbClr val="F15A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HG굴린꼬딕씨 60g" panose="02020603020101020101" pitchFamily="18" charset="-127"/>
                          <a:ea typeface="HG굴린꼬딕씨 60g" panose="02020603020101020101" pitchFamily="18" charset="-127"/>
                        </a:rPr>
                        <a:t>11111111</a:t>
                      </a:r>
                      <a:endParaRPr lang="ko-KR" altLang="en-US" dirty="0">
                        <a:latin typeface="HG굴린꼬딕씨 60g" panose="02020603020101020101" pitchFamily="18" charset="-127"/>
                        <a:ea typeface="HG굴린꼬딕씨 60g" panose="02020603020101020101" pitchFamily="18" charset="-127"/>
                      </a:endParaRPr>
                    </a:p>
                  </a:txBody>
                  <a:tcPr anchor="ctr">
                    <a:solidFill>
                      <a:srgbClr val="F15A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HG굴린꼬딕씨 60g" panose="02020603020101020101" pitchFamily="18" charset="-127"/>
                          <a:ea typeface="HG굴린꼬딕씨 60g" panose="02020603020101020101" pitchFamily="18" charset="-127"/>
                        </a:rPr>
                        <a:t>11111111</a:t>
                      </a:r>
                      <a:endParaRPr lang="ko-KR" altLang="en-US" dirty="0">
                        <a:latin typeface="HG굴린꼬딕씨 60g" panose="02020603020101020101" pitchFamily="18" charset="-127"/>
                        <a:ea typeface="HG굴린꼬딕씨 60g" panose="02020603020101020101" pitchFamily="18" charset="-127"/>
                      </a:endParaRPr>
                    </a:p>
                  </a:txBody>
                  <a:tcPr anchor="ctr">
                    <a:solidFill>
                      <a:srgbClr val="F15A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467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G굴린꼬딕씨 60g" panose="02020603020101020101" pitchFamily="18" charset="-127"/>
                          <a:ea typeface="HG굴린꼬딕씨 60g" panose="02020603020101020101" pitchFamily="18" charset="-127"/>
                        </a:rPr>
                        <a:t>121</a:t>
                      </a:r>
                      <a:endParaRPr lang="ko-KR" altLang="en-US" dirty="0">
                        <a:latin typeface="HG굴린꼬딕씨 60g" panose="02020603020101020101" pitchFamily="18" charset="-127"/>
                        <a:ea typeface="HG굴린꼬딕씨 60g" panose="02020603020101020101" pitchFamily="18" charset="-127"/>
                      </a:endParaRPr>
                    </a:p>
                  </a:txBody>
                  <a:tcPr anchor="ctr">
                    <a:solidFill>
                      <a:srgbClr val="F15A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HG굴린꼬딕씨 60g" panose="02020603020101020101" pitchFamily="18" charset="-127"/>
                          <a:ea typeface="HG굴린꼬딕씨 60g" panose="02020603020101020101" pitchFamily="18" charset="-127"/>
                        </a:rPr>
                        <a:t>50</a:t>
                      </a:r>
                      <a:endParaRPr lang="ko-KR" altLang="en-US" dirty="0">
                        <a:latin typeface="HG굴린꼬딕씨 60g" panose="02020603020101020101" pitchFamily="18" charset="-127"/>
                        <a:ea typeface="HG굴린꼬딕씨 60g" panose="02020603020101020101" pitchFamily="18" charset="-127"/>
                      </a:endParaRPr>
                    </a:p>
                  </a:txBody>
                  <a:tcPr anchor="ctr">
                    <a:solidFill>
                      <a:srgbClr val="F15A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HG굴린꼬딕씨 60g" panose="02020603020101020101" pitchFamily="18" charset="-127"/>
                          <a:ea typeface="HG굴린꼬딕씨 60g" panose="02020603020101020101" pitchFamily="18" charset="-127"/>
                        </a:rPr>
                        <a:t>130</a:t>
                      </a:r>
                      <a:endParaRPr lang="ko-KR" altLang="en-US" dirty="0">
                        <a:latin typeface="HG굴린꼬딕씨 60g" panose="02020603020101020101" pitchFamily="18" charset="-127"/>
                        <a:ea typeface="HG굴린꼬딕씨 60g" panose="02020603020101020101" pitchFamily="18" charset="-127"/>
                      </a:endParaRPr>
                    </a:p>
                  </a:txBody>
                  <a:tcPr anchor="ctr">
                    <a:solidFill>
                      <a:srgbClr val="F15A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HG굴린꼬딕씨 60g" panose="02020603020101020101" pitchFamily="18" charset="-127"/>
                          <a:ea typeface="HG굴린꼬딕씨 60g" panose="02020603020101020101" pitchFamily="18" charset="-127"/>
                        </a:rPr>
                        <a:t>0~255</a:t>
                      </a:r>
                      <a:endParaRPr lang="ko-KR" altLang="en-US" dirty="0">
                        <a:latin typeface="HG굴린꼬딕씨 60g" panose="02020603020101020101" pitchFamily="18" charset="-127"/>
                        <a:ea typeface="HG굴린꼬딕씨 60g" panose="02020603020101020101" pitchFamily="18" charset="-127"/>
                      </a:endParaRPr>
                    </a:p>
                  </a:txBody>
                  <a:tcPr anchor="ctr">
                    <a:solidFill>
                      <a:srgbClr val="F15A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72442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F1F746F-70F1-4AED-9899-FE50BFC300DB}"/>
              </a:ext>
            </a:extLst>
          </p:cNvPr>
          <p:cNvSpPr txBox="1"/>
          <p:nvPr/>
        </p:nvSpPr>
        <p:spPr>
          <a:xfrm>
            <a:off x="431540" y="1872925"/>
            <a:ext cx="1590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NET MASK</a:t>
            </a:r>
            <a:endParaRPr lang="ko-KR" altLang="en-US" sz="1400" dirty="0">
              <a:latin typeface="HG굴린꼬딕씨 60g" panose="02020603020101020101" pitchFamily="18" charset="-127"/>
              <a:ea typeface="HG굴린꼬딕씨 60g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4D5FB7-C621-473D-BD05-663E3DE029E3}"/>
              </a:ext>
            </a:extLst>
          </p:cNvPr>
          <p:cNvSpPr txBox="1"/>
          <p:nvPr/>
        </p:nvSpPr>
        <p:spPr>
          <a:xfrm>
            <a:off x="431540" y="2421565"/>
            <a:ext cx="1590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IP RANGE</a:t>
            </a:r>
            <a:endParaRPr lang="ko-KR" altLang="en-US" sz="1400" dirty="0">
              <a:latin typeface="HG굴린꼬딕씨 60g" panose="02020603020101020101" pitchFamily="18" charset="-127"/>
              <a:ea typeface="HG굴린꼬딕씨 60g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6FEF4-4DC7-4C5D-8A13-E435B3E30A4C}"/>
              </a:ext>
            </a:extLst>
          </p:cNvPr>
          <p:cNvSpPr txBox="1"/>
          <p:nvPr/>
        </p:nvSpPr>
        <p:spPr>
          <a:xfrm>
            <a:off x="8110802" y="2026813"/>
            <a:ext cx="643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(</a:t>
            </a:r>
            <a:r>
              <a:rPr lang="ko-KR" altLang="en-US" sz="1400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차단</a:t>
            </a:r>
            <a:r>
              <a:rPr lang="en-US" altLang="ko-KR" sz="1400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)</a:t>
            </a:r>
            <a:endParaRPr lang="ko-KR" altLang="en-US" sz="1400" dirty="0">
              <a:latin typeface="HG굴린꼬딕씨 60g" panose="02020603020101020101" pitchFamily="18" charset="-127"/>
              <a:ea typeface="HG굴린꼬딕씨 60g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859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8529650-2237-4A5A-9F1D-D71C5C95E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158" y="2659329"/>
            <a:ext cx="6025812" cy="142755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199FD78-8425-4917-A7E7-FC32629513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54181">
            <a:off x="3024254" y="-2008485"/>
            <a:ext cx="1222250" cy="4773178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321CA87-D253-488B-97A5-3C32F9AFD479}"/>
              </a:ext>
            </a:extLst>
          </p:cNvPr>
          <p:cNvSpPr txBox="1"/>
          <p:nvPr/>
        </p:nvSpPr>
        <p:spPr>
          <a:xfrm>
            <a:off x="2695265" y="4382627"/>
            <a:ext cx="648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G굴린꼬딕씨 80g" pitchFamily="18" charset="-127"/>
                <a:ea typeface="HG굴린꼬딕씨 80g" pitchFamily="18" charset="-127"/>
              </a:rPr>
              <a:t>01 &gt;&gt; TOM CRUSSO </a:t>
            </a:r>
            <a:r>
              <a:rPr lang="ko-KR" altLang="en-US" sz="1600" dirty="0">
                <a:latin typeface="HG굴린꼬딕씨 80g" pitchFamily="18" charset="-127"/>
                <a:ea typeface="HG굴린꼬딕씨 80g" pitchFamily="18" charset="-127"/>
              </a:rPr>
              <a:t>아저씨가 사는 동네 관찰하기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0AB6F7-058D-4564-82A1-B57326E06D3B}"/>
              </a:ext>
            </a:extLst>
          </p:cNvPr>
          <p:cNvSpPr/>
          <p:nvPr/>
        </p:nvSpPr>
        <p:spPr>
          <a:xfrm>
            <a:off x="5004048" y="682966"/>
            <a:ext cx="35283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JetBrains Mono NL" panose="02000009000000000000" pitchFamily="49" charset="0"/>
                <a:cs typeface="JetBrains Mono NL" panose="02000009000000000000" pitchFamily="49" charset="0"/>
              </a:rPr>
              <a:t>IP </a:t>
            </a:r>
            <a:r>
              <a:rPr lang="ko-KR" altLang="en-US" sz="1400" dirty="0" err="1">
                <a:latin typeface="JetBrains Mono NL" panose="02000009000000000000" pitchFamily="49" charset="0"/>
                <a:cs typeface="JetBrains Mono NL" panose="02000009000000000000" pitchFamily="49" charset="0"/>
              </a:rPr>
              <a:t>R</a:t>
            </a:r>
            <a:r>
              <a:rPr lang="en-US" altLang="ko-KR" sz="1400" dirty="0" err="1">
                <a:latin typeface="JetBrains Mono NL" panose="02000009000000000000" pitchFamily="49" charset="0"/>
                <a:cs typeface="JetBrains Mono NL" panose="02000009000000000000" pitchFamily="49" charset="0"/>
              </a:rPr>
              <a:t>ange</a:t>
            </a:r>
            <a:r>
              <a:rPr lang="ko-KR" altLang="en-US" sz="1400" dirty="0">
                <a:latin typeface="JetBrains Mono NL" panose="02000009000000000000" pitchFamily="49" charset="0"/>
                <a:cs typeface="JetBrains Mono NL" panose="02000009000000000000" pitchFamily="49" charset="0"/>
              </a:rPr>
              <a:t>   : 121.50.130.0~255 </a:t>
            </a:r>
          </a:p>
          <a:p>
            <a:r>
              <a:rPr lang="ko-KR" altLang="en-US" sz="1400" dirty="0" err="1">
                <a:latin typeface="JetBrains Mono NL" panose="02000009000000000000" pitchFamily="49" charset="0"/>
                <a:cs typeface="JetBrains Mono NL" panose="02000009000000000000" pitchFamily="49" charset="0"/>
              </a:rPr>
              <a:t>G</a:t>
            </a:r>
            <a:r>
              <a:rPr lang="en-US" altLang="ko-KR" sz="1400" dirty="0" err="1">
                <a:latin typeface="JetBrains Mono NL" panose="02000009000000000000" pitchFamily="49" charset="0"/>
                <a:cs typeface="JetBrains Mono NL" panose="02000009000000000000" pitchFamily="49" charset="0"/>
              </a:rPr>
              <a:t>ateway</a:t>
            </a:r>
            <a:r>
              <a:rPr lang="ko-KR" altLang="en-US" sz="1400" dirty="0">
                <a:latin typeface="JetBrains Mono NL" panose="02000009000000000000" pitchFamily="49" charset="0"/>
                <a:cs typeface="JetBrains Mono NL" panose="02000009000000000000" pitchFamily="49" charset="0"/>
              </a:rPr>
              <a:t> IP : 121.50.130.1</a:t>
            </a:r>
          </a:p>
          <a:p>
            <a:r>
              <a:rPr lang="ko-KR" altLang="en-US" sz="1400" dirty="0" err="1">
                <a:latin typeface="JetBrains Mono NL" panose="02000009000000000000" pitchFamily="49" charset="0"/>
                <a:cs typeface="JetBrains Mono NL" panose="02000009000000000000" pitchFamily="49" charset="0"/>
              </a:rPr>
              <a:t>N</a:t>
            </a:r>
            <a:r>
              <a:rPr lang="en-US" altLang="ko-KR" sz="1400" dirty="0" err="1">
                <a:latin typeface="JetBrains Mono NL" panose="02000009000000000000" pitchFamily="49" charset="0"/>
                <a:cs typeface="JetBrains Mono NL" panose="02000009000000000000" pitchFamily="49" charset="0"/>
              </a:rPr>
              <a:t>etmask</a:t>
            </a:r>
            <a:r>
              <a:rPr lang="ko-KR" altLang="en-US" sz="1400" dirty="0">
                <a:latin typeface="JetBrains Mono NL" panose="02000009000000000000" pitchFamily="49" charset="0"/>
                <a:cs typeface="JetBrains Mono NL" panose="02000009000000000000" pitchFamily="49" charset="0"/>
              </a:rPr>
              <a:t>    : 255.255.255.0</a:t>
            </a:r>
          </a:p>
        </p:txBody>
      </p:sp>
      <p:sp>
        <p:nvSpPr>
          <p:cNvPr id="3" name="왼쪽 대괄호 2">
            <a:extLst>
              <a:ext uri="{FF2B5EF4-FFF2-40B4-BE49-F238E27FC236}">
                <a16:creationId xmlns:a16="http://schemas.microsoft.com/office/drawing/2014/main" id="{9A8E5C59-89CB-4BD7-A5E0-6FCC8E4D2A28}"/>
              </a:ext>
            </a:extLst>
          </p:cNvPr>
          <p:cNvSpPr/>
          <p:nvPr/>
        </p:nvSpPr>
        <p:spPr>
          <a:xfrm>
            <a:off x="1979712" y="1723702"/>
            <a:ext cx="84244" cy="681172"/>
          </a:xfrm>
          <a:prstGeom prst="leftBracket">
            <a:avLst/>
          </a:prstGeom>
          <a:ln w="31750">
            <a:solidFill>
              <a:srgbClr val="F15A2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6E765B1-69F6-41B5-A643-12B0D44D0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202891"/>
              </p:ext>
            </p:extLst>
          </p:nvPr>
        </p:nvGraphicFramePr>
        <p:xfrm>
          <a:off x="2123728" y="1632062"/>
          <a:ext cx="604867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847215928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18005091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86480348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038024728"/>
                    </a:ext>
                  </a:extLst>
                </a:gridCol>
              </a:tblGrid>
              <a:tr h="184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G굴린꼬딕씨 60g" panose="02020603020101020101" pitchFamily="18" charset="-127"/>
                          <a:ea typeface="HG굴린꼬딕씨 60g" panose="02020603020101020101" pitchFamily="18" charset="-127"/>
                        </a:rPr>
                        <a:t>255</a:t>
                      </a:r>
                      <a:endParaRPr lang="ko-KR" altLang="en-US" dirty="0">
                        <a:latin typeface="HG굴린꼬딕씨 60g" panose="02020603020101020101" pitchFamily="18" charset="-127"/>
                        <a:ea typeface="HG굴린꼬딕씨 60g" panose="02020603020101020101" pitchFamily="18" charset="-127"/>
                      </a:endParaRPr>
                    </a:p>
                  </a:txBody>
                  <a:tcPr anchor="ctr">
                    <a:solidFill>
                      <a:srgbClr val="F15A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HG굴린꼬딕씨 60g" panose="02020603020101020101" pitchFamily="18" charset="-127"/>
                          <a:ea typeface="HG굴린꼬딕씨 60g" panose="02020603020101020101" pitchFamily="18" charset="-127"/>
                        </a:rPr>
                        <a:t>255</a:t>
                      </a:r>
                      <a:endParaRPr lang="ko-KR" altLang="en-US" dirty="0">
                        <a:latin typeface="HG굴린꼬딕씨 60g" panose="02020603020101020101" pitchFamily="18" charset="-127"/>
                        <a:ea typeface="HG굴린꼬딕씨 60g" panose="02020603020101020101" pitchFamily="18" charset="-127"/>
                      </a:endParaRPr>
                    </a:p>
                  </a:txBody>
                  <a:tcPr anchor="ctr">
                    <a:solidFill>
                      <a:srgbClr val="F15A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HG굴린꼬딕씨 60g" panose="02020603020101020101" pitchFamily="18" charset="-127"/>
                          <a:ea typeface="HG굴린꼬딕씨 60g" panose="02020603020101020101" pitchFamily="18" charset="-127"/>
                        </a:rPr>
                        <a:t>255</a:t>
                      </a:r>
                      <a:endParaRPr lang="ko-KR" altLang="en-US" dirty="0">
                        <a:latin typeface="HG굴린꼬딕씨 60g" panose="02020603020101020101" pitchFamily="18" charset="-127"/>
                        <a:ea typeface="HG굴린꼬딕씨 60g" panose="02020603020101020101" pitchFamily="18" charset="-127"/>
                      </a:endParaRPr>
                    </a:p>
                  </a:txBody>
                  <a:tcPr anchor="ctr">
                    <a:solidFill>
                      <a:srgbClr val="F15A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HG굴린꼬딕씨 60g" panose="02020603020101020101" pitchFamily="18" charset="-127"/>
                          <a:ea typeface="HG굴린꼬딕씨 60g" panose="02020603020101020101" pitchFamily="18" charset="-127"/>
                        </a:rPr>
                        <a:t>255</a:t>
                      </a:r>
                      <a:endParaRPr lang="ko-KR" altLang="en-US" dirty="0">
                        <a:latin typeface="HG굴린꼬딕씨 60g" panose="02020603020101020101" pitchFamily="18" charset="-127"/>
                        <a:ea typeface="HG굴린꼬딕씨 60g" panose="02020603020101020101" pitchFamily="18" charset="-127"/>
                      </a:endParaRPr>
                    </a:p>
                  </a:txBody>
                  <a:tcPr anchor="ctr">
                    <a:solidFill>
                      <a:srgbClr val="F15A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1369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G굴린꼬딕씨 60g" panose="02020603020101020101" pitchFamily="18" charset="-127"/>
                          <a:ea typeface="HG굴린꼬딕씨 60g" panose="02020603020101020101" pitchFamily="18" charset="-127"/>
                        </a:rPr>
                        <a:t>11111111</a:t>
                      </a:r>
                      <a:endParaRPr lang="ko-KR" altLang="en-US" dirty="0">
                        <a:latin typeface="HG굴린꼬딕씨 60g" panose="02020603020101020101" pitchFamily="18" charset="-127"/>
                        <a:ea typeface="HG굴린꼬딕씨 60g" panose="02020603020101020101" pitchFamily="18" charset="-127"/>
                      </a:endParaRPr>
                    </a:p>
                  </a:txBody>
                  <a:tcPr anchor="ctr">
                    <a:solidFill>
                      <a:srgbClr val="F15A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HG굴린꼬딕씨 60g" panose="02020603020101020101" pitchFamily="18" charset="-127"/>
                          <a:ea typeface="HG굴린꼬딕씨 60g" panose="02020603020101020101" pitchFamily="18" charset="-127"/>
                        </a:rPr>
                        <a:t>11111111</a:t>
                      </a:r>
                      <a:endParaRPr lang="ko-KR" altLang="en-US" dirty="0">
                        <a:latin typeface="HG굴린꼬딕씨 60g" panose="02020603020101020101" pitchFamily="18" charset="-127"/>
                        <a:ea typeface="HG굴린꼬딕씨 60g" panose="02020603020101020101" pitchFamily="18" charset="-127"/>
                      </a:endParaRPr>
                    </a:p>
                  </a:txBody>
                  <a:tcPr anchor="ctr">
                    <a:solidFill>
                      <a:srgbClr val="F15A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HG굴린꼬딕씨 60g" panose="02020603020101020101" pitchFamily="18" charset="-127"/>
                          <a:ea typeface="HG굴린꼬딕씨 60g" panose="02020603020101020101" pitchFamily="18" charset="-127"/>
                        </a:rPr>
                        <a:t>11111111</a:t>
                      </a:r>
                      <a:endParaRPr lang="ko-KR" altLang="en-US" dirty="0">
                        <a:latin typeface="HG굴린꼬딕씨 60g" panose="02020603020101020101" pitchFamily="18" charset="-127"/>
                        <a:ea typeface="HG굴린꼬딕씨 60g" panose="02020603020101020101" pitchFamily="18" charset="-127"/>
                      </a:endParaRPr>
                    </a:p>
                  </a:txBody>
                  <a:tcPr anchor="ctr">
                    <a:solidFill>
                      <a:srgbClr val="F15A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HG굴린꼬딕씨 60g" panose="02020603020101020101" pitchFamily="18" charset="-127"/>
                          <a:ea typeface="HG굴린꼬딕씨 60g" panose="02020603020101020101" pitchFamily="18" charset="-127"/>
                        </a:rPr>
                        <a:t>00000000</a:t>
                      </a:r>
                      <a:endParaRPr lang="ko-KR" altLang="en-US" dirty="0">
                        <a:latin typeface="HG굴린꼬딕씨 60g" panose="02020603020101020101" pitchFamily="18" charset="-127"/>
                        <a:ea typeface="HG굴린꼬딕씨 60g" panose="02020603020101020101" pitchFamily="18" charset="-127"/>
                      </a:endParaRPr>
                    </a:p>
                  </a:txBody>
                  <a:tcPr anchor="ctr">
                    <a:solidFill>
                      <a:srgbClr val="F15A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467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G굴린꼬딕씨 60g" panose="02020603020101020101" pitchFamily="18" charset="-127"/>
                          <a:ea typeface="HG굴린꼬딕씨 60g" panose="02020603020101020101" pitchFamily="18" charset="-127"/>
                        </a:rPr>
                        <a:t>121</a:t>
                      </a:r>
                      <a:endParaRPr lang="ko-KR" altLang="en-US" dirty="0">
                        <a:latin typeface="HG굴린꼬딕씨 60g" panose="02020603020101020101" pitchFamily="18" charset="-127"/>
                        <a:ea typeface="HG굴린꼬딕씨 60g" panose="02020603020101020101" pitchFamily="18" charset="-127"/>
                      </a:endParaRPr>
                    </a:p>
                  </a:txBody>
                  <a:tcPr anchor="ctr">
                    <a:solidFill>
                      <a:srgbClr val="F15A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HG굴린꼬딕씨 60g" panose="02020603020101020101" pitchFamily="18" charset="-127"/>
                          <a:ea typeface="HG굴린꼬딕씨 60g" panose="02020603020101020101" pitchFamily="18" charset="-127"/>
                        </a:rPr>
                        <a:t>50</a:t>
                      </a:r>
                      <a:endParaRPr lang="ko-KR" altLang="en-US" dirty="0">
                        <a:latin typeface="HG굴린꼬딕씨 60g" panose="02020603020101020101" pitchFamily="18" charset="-127"/>
                        <a:ea typeface="HG굴린꼬딕씨 60g" panose="02020603020101020101" pitchFamily="18" charset="-127"/>
                      </a:endParaRPr>
                    </a:p>
                  </a:txBody>
                  <a:tcPr anchor="ctr">
                    <a:solidFill>
                      <a:srgbClr val="F15A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HG굴린꼬딕씨 60g" panose="02020603020101020101" pitchFamily="18" charset="-127"/>
                          <a:ea typeface="HG굴린꼬딕씨 60g" panose="02020603020101020101" pitchFamily="18" charset="-127"/>
                        </a:rPr>
                        <a:t>130</a:t>
                      </a:r>
                      <a:endParaRPr lang="ko-KR" altLang="en-US" dirty="0">
                        <a:latin typeface="HG굴린꼬딕씨 60g" panose="02020603020101020101" pitchFamily="18" charset="-127"/>
                        <a:ea typeface="HG굴린꼬딕씨 60g" panose="02020603020101020101" pitchFamily="18" charset="-127"/>
                      </a:endParaRPr>
                    </a:p>
                  </a:txBody>
                  <a:tcPr anchor="ctr">
                    <a:solidFill>
                      <a:srgbClr val="F15A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HG굴린꼬딕씨 60g" panose="02020603020101020101" pitchFamily="18" charset="-127"/>
                          <a:ea typeface="HG굴린꼬딕씨 60g" panose="02020603020101020101" pitchFamily="18" charset="-127"/>
                        </a:rPr>
                        <a:t>0~255</a:t>
                      </a:r>
                      <a:endParaRPr lang="ko-KR" altLang="en-US" dirty="0">
                        <a:latin typeface="HG굴린꼬딕씨 60g" panose="02020603020101020101" pitchFamily="18" charset="-127"/>
                        <a:ea typeface="HG굴린꼬딕씨 60g" panose="02020603020101020101" pitchFamily="18" charset="-127"/>
                      </a:endParaRPr>
                    </a:p>
                  </a:txBody>
                  <a:tcPr anchor="ctr">
                    <a:solidFill>
                      <a:srgbClr val="F15A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72442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F1F746F-70F1-4AED-9899-FE50BFC300DB}"/>
              </a:ext>
            </a:extLst>
          </p:cNvPr>
          <p:cNvSpPr txBox="1"/>
          <p:nvPr/>
        </p:nvSpPr>
        <p:spPr>
          <a:xfrm>
            <a:off x="431540" y="1872925"/>
            <a:ext cx="1590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NET MASK</a:t>
            </a:r>
            <a:endParaRPr lang="ko-KR" altLang="en-US" sz="1400" dirty="0">
              <a:latin typeface="HG굴린꼬딕씨 60g" panose="02020603020101020101" pitchFamily="18" charset="-127"/>
              <a:ea typeface="HG굴린꼬딕씨 60g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4D5FB7-C621-473D-BD05-663E3DE029E3}"/>
              </a:ext>
            </a:extLst>
          </p:cNvPr>
          <p:cNvSpPr txBox="1"/>
          <p:nvPr/>
        </p:nvSpPr>
        <p:spPr>
          <a:xfrm>
            <a:off x="431540" y="2421565"/>
            <a:ext cx="1590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IP RANGE</a:t>
            </a:r>
            <a:endParaRPr lang="ko-KR" altLang="en-US" sz="1400" dirty="0">
              <a:latin typeface="HG굴린꼬딕씨 60g" panose="02020603020101020101" pitchFamily="18" charset="-127"/>
              <a:ea typeface="HG굴린꼬딕씨 60g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6FEF4-4DC7-4C5D-8A13-E435B3E30A4C}"/>
              </a:ext>
            </a:extLst>
          </p:cNvPr>
          <p:cNvSpPr txBox="1"/>
          <p:nvPr/>
        </p:nvSpPr>
        <p:spPr>
          <a:xfrm>
            <a:off x="8110802" y="2026813"/>
            <a:ext cx="925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(</a:t>
            </a:r>
            <a:r>
              <a:rPr lang="ko-KR" altLang="en-US" sz="1400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일부허용</a:t>
            </a:r>
            <a:r>
              <a:rPr lang="en-US" altLang="ko-KR" sz="1400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)</a:t>
            </a:r>
            <a:endParaRPr lang="ko-KR" altLang="en-US" sz="1400" dirty="0">
              <a:latin typeface="HG굴린꼬딕씨 60g" panose="02020603020101020101" pitchFamily="18" charset="-127"/>
              <a:ea typeface="HG굴린꼬딕씨 60g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028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45C22175-A0EF-41F1-8412-87F6FA70E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14" y="1149524"/>
            <a:ext cx="3075806" cy="3075806"/>
          </a:xfrm>
          <a:prstGeom prst="rect">
            <a:avLst/>
          </a:prstGeom>
        </p:spPr>
      </p:pic>
      <p:sp>
        <p:nvSpPr>
          <p:cNvPr id="41" name="자유형 23">
            <a:extLst>
              <a:ext uri="{FF2B5EF4-FFF2-40B4-BE49-F238E27FC236}">
                <a16:creationId xmlns:a16="http://schemas.microsoft.com/office/drawing/2014/main" id="{0BD7F4E2-44E7-4E05-897E-ACB17C76C849}"/>
              </a:ext>
            </a:extLst>
          </p:cNvPr>
          <p:cNvSpPr/>
          <p:nvPr/>
        </p:nvSpPr>
        <p:spPr>
          <a:xfrm>
            <a:off x="1570231" y="1428038"/>
            <a:ext cx="432048" cy="783671"/>
          </a:xfrm>
          <a:custGeom>
            <a:avLst/>
            <a:gdLst>
              <a:gd name="connsiteX0" fmla="*/ 0 w 428171"/>
              <a:gd name="connsiteY0" fmla="*/ 639838 h 639838"/>
              <a:gd name="connsiteX1" fmla="*/ 326572 w 428171"/>
              <a:gd name="connsiteY1" fmla="*/ 443896 h 639838"/>
              <a:gd name="connsiteX2" fmla="*/ 413657 w 428171"/>
              <a:gd name="connsiteY2" fmla="*/ 66524 h 639838"/>
              <a:gd name="connsiteX3" fmla="*/ 413657 w 428171"/>
              <a:gd name="connsiteY3" fmla="*/ 44753 h 63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171" h="639838">
                <a:moveTo>
                  <a:pt x="0" y="639838"/>
                </a:moveTo>
                <a:cubicBezTo>
                  <a:pt x="128814" y="589643"/>
                  <a:pt x="257629" y="539448"/>
                  <a:pt x="326572" y="443896"/>
                </a:cubicBezTo>
                <a:cubicBezTo>
                  <a:pt x="395515" y="348344"/>
                  <a:pt x="399143" y="133048"/>
                  <a:pt x="413657" y="66524"/>
                </a:cubicBezTo>
                <a:cubicBezTo>
                  <a:pt x="428171" y="0"/>
                  <a:pt x="420914" y="22376"/>
                  <a:pt x="413657" y="44753"/>
                </a:cubicBezTo>
              </a:path>
            </a:pathLst>
          </a:custGeom>
          <a:ln w="38100">
            <a:solidFill>
              <a:srgbClr val="0090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23DCAF-7D92-4600-9C86-5C3BDB0D6AC4}"/>
              </a:ext>
            </a:extLst>
          </p:cNvPr>
          <p:cNvSpPr/>
          <p:nvPr/>
        </p:nvSpPr>
        <p:spPr>
          <a:xfrm>
            <a:off x="1777541" y="1180738"/>
            <a:ext cx="432048" cy="288032"/>
          </a:xfrm>
          <a:prstGeom prst="rect">
            <a:avLst/>
          </a:prstGeom>
          <a:solidFill>
            <a:srgbClr val="0090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AB5F4A-722B-4AC0-B32B-FA4CE6BB362E}"/>
              </a:ext>
            </a:extLst>
          </p:cNvPr>
          <p:cNvSpPr txBox="1"/>
          <p:nvPr/>
        </p:nvSpPr>
        <p:spPr>
          <a:xfrm>
            <a:off x="1800401" y="1195244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G.W</a:t>
            </a:r>
            <a:endParaRPr lang="ko-KR" altLang="en-US" sz="1000" dirty="0">
              <a:latin typeface="HG굴린꼬딕씨 60g" panose="02020603020101020101" pitchFamily="18" charset="-127"/>
              <a:ea typeface="HG굴린꼬딕씨 60g" panose="0202060302010102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07EE4A1-3558-4A0B-B95B-B9360E18ED92}"/>
              </a:ext>
            </a:extLst>
          </p:cNvPr>
          <p:cNvGrpSpPr/>
          <p:nvPr/>
        </p:nvGrpSpPr>
        <p:grpSpPr>
          <a:xfrm>
            <a:off x="1150299" y="2140985"/>
            <a:ext cx="518316" cy="246221"/>
            <a:chOff x="1750610" y="2140985"/>
            <a:chExt cx="518316" cy="24622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0E919A1-662D-482B-8EED-CF931D3EC0BC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9697EB0-48E7-4679-80D1-DC7A99977C6E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E1174FE-CBFB-41B7-96B0-7DAE0880C7FB}"/>
              </a:ext>
            </a:extLst>
          </p:cNvPr>
          <p:cNvSpPr txBox="1"/>
          <p:nvPr/>
        </p:nvSpPr>
        <p:spPr>
          <a:xfrm>
            <a:off x="974405" y="2379916"/>
            <a:ext cx="1019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kern="0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TOM CRUSSO</a:t>
            </a:r>
            <a:endParaRPr lang="ko-KR" altLang="en-US" sz="1000" kern="0" dirty="0">
              <a:latin typeface="HG굴린꼬딕씨 20g" panose="02020603020101020101" pitchFamily="18" charset="-127"/>
              <a:ea typeface="HG굴린꼬딕씨 20g" panose="0202060302010102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7B47AEE-1F13-412C-B0CC-4B0382D6C1C5}"/>
              </a:ext>
            </a:extLst>
          </p:cNvPr>
          <p:cNvGrpSpPr/>
          <p:nvPr/>
        </p:nvGrpSpPr>
        <p:grpSpPr>
          <a:xfrm>
            <a:off x="2192779" y="2961310"/>
            <a:ext cx="518316" cy="246221"/>
            <a:chOff x="1750610" y="2140985"/>
            <a:chExt cx="518316" cy="246221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6BAEA16-4814-423F-AD86-34002711C157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2B5F4A-C6DB-4AA1-B573-6E2C2E5376AE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B952DA8-492E-4C8A-8D70-D02298B7D5F6}"/>
              </a:ext>
            </a:extLst>
          </p:cNvPr>
          <p:cNvGrpSpPr/>
          <p:nvPr/>
        </p:nvGrpSpPr>
        <p:grpSpPr>
          <a:xfrm>
            <a:off x="1420887" y="3167510"/>
            <a:ext cx="518316" cy="246221"/>
            <a:chOff x="1750610" y="2140985"/>
            <a:chExt cx="518316" cy="24622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FF77180-3DBB-4073-B68A-54FB596C3367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C966B3D-DD7C-43F0-A6B7-4140075FFCC7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E7530761-D20C-4B07-855E-02609AB4B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881" y="1131590"/>
            <a:ext cx="3075806" cy="3075806"/>
          </a:xfrm>
          <a:prstGeom prst="rect">
            <a:avLst/>
          </a:prstGeom>
          <a:solidFill>
            <a:srgbClr val="0090CF"/>
          </a:solidFill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7EC0E9BA-56FB-4D83-BE74-6E359B1DD06C}"/>
              </a:ext>
            </a:extLst>
          </p:cNvPr>
          <p:cNvSpPr/>
          <p:nvPr/>
        </p:nvSpPr>
        <p:spPr>
          <a:xfrm>
            <a:off x="7058372" y="1180738"/>
            <a:ext cx="432048" cy="288032"/>
          </a:xfrm>
          <a:prstGeom prst="rect">
            <a:avLst/>
          </a:prstGeom>
          <a:solidFill>
            <a:srgbClr val="0090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E5FBC8-82A4-4F6B-9496-EEE18F6D390C}"/>
              </a:ext>
            </a:extLst>
          </p:cNvPr>
          <p:cNvSpPr txBox="1"/>
          <p:nvPr/>
        </p:nvSpPr>
        <p:spPr>
          <a:xfrm>
            <a:off x="7081232" y="1195244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G.W</a:t>
            </a:r>
            <a:endParaRPr lang="ko-KR" altLang="en-US" sz="1000" dirty="0">
              <a:latin typeface="HG굴린꼬딕씨 60g" panose="02020603020101020101" pitchFamily="18" charset="-127"/>
              <a:ea typeface="HG굴린꼬딕씨 60g" panose="02020603020101020101" pitchFamily="18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A2750B-ECFC-43F7-8E67-34F7035C59B7}"/>
              </a:ext>
            </a:extLst>
          </p:cNvPr>
          <p:cNvGrpSpPr/>
          <p:nvPr/>
        </p:nvGrpSpPr>
        <p:grpSpPr>
          <a:xfrm>
            <a:off x="7573769" y="2082042"/>
            <a:ext cx="518316" cy="246221"/>
            <a:chOff x="1750610" y="2140985"/>
            <a:chExt cx="518316" cy="246221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3B47829-0905-4B30-8B90-1CE9007248DB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B322B1F-DFDD-4921-90AF-653CD32F540F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969D88B-F690-4DB4-8592-FB101812E6BB}"/>
              </a:ext>
            </a:extLst>
          </p:cNvPr>
          <p:cNvSpPr txBox="1"/>
          <p:nvPr/>
        </p:nvSpPr>
        <p:spPr>
          <a:xfrm>
            <a:off x="7324385" y="2331989"/>
            <a:ext cx="1019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kern="0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PETER</a:t>
            </a:r>
            <a:endParaRPr lang="ko-KR" altLang="en-US" sz="1000" kern="0" dirty="0">
              <a:latin typeface="HG굴린꼬딕씨 20g" panose="02020603020101020101" pitchFamily="18" charset="-127"/>
              <a:ea typeface="HG굴린꼬딕씨 20g" panose="02020603020101020101" pitchFamily="18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0A5F90D-DB11-4C03-BDA1-27CBE5869A1C}"/>
              </a:ext>
            </a:extLst>
          </p:cNvPr>
          <p:cNvGrpSpPr/>
          <p:nvPr/>
        </p:nvGrpSpPr>
        <p:grpSpPr>
          <a:xfrm>
            <a:off x="7801802" y="2921289"/>
            <a:ext cx="518316" cy="246221"/>
            <a:chOff x="1750610" y="2140985"/>
            <a:chExt cx="518316" cy="246221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3670BF3-98BF-4A82-9B9D-6BAB8E2AA73A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E6DE1B9-4760-4223-8AD2-77F32201E26B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BA66CA5-A285-4328-B4DF-451CB636F79B}"/>
              </a:ext>
            </a:extLst>
          </p:cNvPr>
          <p:cNvGrpSpPr/>
          <p:nvPr/>
        </p:nvGrpSpPr>
        <p:grpSpPr>
          <a:xfrm>
            <a:off x="6701718" y="3167510"/>
            <a:ext cx="518316" cy="246221"/>
            <a:chOff x="1750610" y="2140985"/>
            <a:chExt cx="518316" cy="246221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0E64E90-AC6C-4A27-8DAB-485CE2EA238C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176DD2A-1AA4-41EB-AB40-B05A70374230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A72FF80-FD43-4FB1-8296-43D02C8B7533}"/>
              </a:ext>
            </a:extLst>
          </p:cNvPr>
          <p:cNvGrpSpPr/>
          <p:nvPr/>
        </p:nvGrpSpPr>
        <p:grpSpPr>
          <a:xfrm>
            <a:off x="2266327" y="1859945"/>
            <a:ext cx="518316" cy="246221"/>
            <a:chOff x="1750610" y="2140985"/>
            <a:chExt cx="518316" cy="246221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60398A3-D953-4FA0-877E-F0EEFDBEE24B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A4EE1D6-7492-4A5E-BA96-0DF297D1654E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718D7EF-1E4E-48C3-80C4-3C018D33D0ED}"/>
              </a:ext>
            </a:extLst>
          </p:cNvPr>
          <p:cNvGrpSpPr/>
          <p:nvPr/>
        </p:nvGrpSpPr>
        <p:grpSpPr>
          <a:xfrm>
            <a:off x="2702774" y="2457665"/>
            <a:ext cx="518316" cy="246221"/>
            <a:chOff x="1750610" y="2140985"/>
            <a:chExt cx="518316" cy="246221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79CEAE8-556E-4A8F-90F7-EE7E46C25E57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2ABFB2B-538B-4A04-BF5E-FF05F56D9161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6779908-6136-4458-A122-9A5BB6630EEC}"/>
              </a:ext>
            </a:extLst>
          </p:cNvPr>
          <p:cNvGrpSpPr/>
          <p:nvPr/>
        </p:nvGrpSpPr>
        <p:grpSpPr>
          <a:xfrm>
            <a:off x="6387132" y="2309650"/>
            <a:ext cx="518316" cy="246221"/>
            <a:chOff x="1750610" y="2140985"/>
            <a:chExt cx="518316" cy="246221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AAC25F9-7A0D-4D73-B1F5-DB09A919DA3B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97F926F-39F3-430F-BB3E-83E44D693E27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cxnSp>
        <p:nvCxnSpPr>
          <p:cNvPr id="60" name="연결선: 구부러짐 59">
            <a:extLst>
              <a:ext uri="{FF2B5EF4-FFF2-40B4-BE49-F238E27FC236}">
                <a16:creationId xmlns:a16="http://schemas.microsoft.com/office/drawing/2014/main" id="{89A716D0-0C36-44F1-9EEB-6627C76B1CA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22849" y="-1425088"/>
            <a:ext cx="31214" cy="5271879"/>
          </a:xfrm>
          <a:prstGeom prst="curvedConnector3">
            <a:avLst>
              <a:gd name="adj1" fmla="val -1733261"/>
            </a:avLst>
          </a:prstGeom>
          <a:ln w="38100">
            <a:solidFill>
              <a:srgbClr val="0090C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자유형 23">
            <a:extLst>
              <a:ext uri="{FF2B5EF4-FFF2-40B4-BE49-F238E27FC236}">
                <a16:creationId xmlns:a16="http://schemas.microsoft.com/office/drawing/2014/main" id="{3C1CEA08-8470-4B35-83C3-163F290A3772}"/>
              </a:ext>
            </a:extLst>
          </p:cNvPr>
          <p:cNvSpPr/>
          <p:nvPr/>
        </p:nvSpPr>
        <p:spPr>
          <a:xfrm flipH="1">
            <a:off x="7314503" y="1400431"/>
            <a:ext cx="455013" cy="654359"/>
          </a:xfrm>
          <a:custGeom>
            <a:avLst/>
            <a:gdLst>
              <a:gd name="connsiteX0" fmla="*/ 0 w 428171"/>
              <a:gd name="connsiteY0" fmla="*/ 639838 h 639838"/>
              <a:gd name="connsiteX1" fmla="*/ 326572 w 428171"/>
              <a:gd name="connsiteY1" fmla="*/ 443896 h 639838"/>
              <a:gd name="connsiteX2" fmla="*/ 413657 w 428171"/>
              <a:gd name="connsiteY2" fmla="*/ 66524 h 639838"/>
              <a:gd name="connsiteX3" fmla="*/ 413657 w 428171"/>
              <a:gd name="connsiteY3" fmla="*/ 44753 h 63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171" h="639838">
                <a:moveTo>
                  <a:pt x="0" y="639838"/>
                </a:moveTo>
                <a:cubicBezTo>
                  <a:pt x="128814" y="589643"/>
                  <a:pt x="257629" y="539448"/>
                  <a:pt x="326572" y="443896"/>
                </a:cubicBezTo>
                <a:cubicBezTo>
                  <a:pt x="395515" y="348344"/>
                  <a:pt x="399143" y="133048"/>
                  <a:pt x="413657" y="66524"/>
                </a:cubicBezTo>
                <a:cubicBezTo>
                  <a:pt x="428171" y="0"/>
                  <a:pt x="420914" y="22376"/>
                  <a:pt x="413657" y="44753"/>
                </a:cubicBezTo>
              </a:path>
            </a:pathLst>
          </a:custGeom>
          <a:ln w="38100">
            <a:solidFill>
              <a:srgbClr val="0090C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321CA87-D253-488B-97A5-3C32F9AFD479}"/>
              </a:ext>
            </a:extLst>
          </p:cNvPr>
          <p:cNvSpPr txBox="1"/>
          <p:nvPr/>
        </p:nvSpPr>
        <p:spPr>
          <a:xfrm>
            <a:off x="2691644" y="4359496"/>
            <a:ext cx="648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G굴린꼬딕씨 80g" pitchFamily="18" charset="-127"/>
                <a:ea typeface="HG굴린꼬딕씨 80g" pitchFamily="18" charset="-127"/>
              </a:rPr>
              <a:t>01 &gt;&gt; TOM CRUSSO </a:t>
            </a:r>
            <a:r>
              <a:rPr lang="ko-KR" altLang="en-US" sz="1600" dirty="0">
                <a:latin typeface="HG굴린꼬딕씨 80g" pitchFamily="18" charset="-127"/>
                <a:ea typeface="HG굴린꼬딕씨 80g" pitchFamily="18" charset="-127"/>
              </a:rPr>
              <a:t>아저씨가 사는 동네 관찰하기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C17E06-9729-47A0-B6B3-44D404B84C98}"/>
              </a:ext>
            </a:extLst>
          </p:cNvPr>
          <p:cNvSpPr txBox="1"/>
          <p:nvPr/>
        </p:nvSpPr>
        <p:spPr>
          <a:xfrm>
            <a:off x="1483985" y="405350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HG굴린꼬딕씨 80g" pitchFamily="18" charset="-127"/>
                <a:ea typeface="HG굴린꼬딕씨 80g" pitchFamily="18" charset="-127"/>
              </a:rPr>
              <a:t>130 </a:t>
            </a:r>
            <a:r>
              <a:rPr lang="ko-KR" altLang="en-US" sz="1400" dirty="0">
                <a:solidFill>
                  <a:srgbClr val="FF0000"/>
                </a:solidFill>
                <a:latin typeface="HG굴린꼬딕씨 80g" pitchFamily="18" charset="-127"/>
                <a:ea typeface="HG굴린꼬딕씨 80g" pitchFamily="18" charset="-127"/>
              </a:rPr>
              <a:t>동네 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6F58AE0-11A0-4DF1-B5B1-1FA67165394F}"/>
              </a:ext>
            </a:extLst>
          </p:cNvPr>
          <p:cNvGrpSpPr/>
          <p:nvPr/>
        </p:nvGrpSpPr>
        <p:grpSpPr>
          <a:xfrm>
            <a:off x="3601363" y="1952327"/>
            <a:ext cx="2160240" cy="1200329"/>
            <a:chOff x="3563888" y="2139702"/>
            <a:chExt cx="2160240" cy="120032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86EEAD1-9B2F-47AA-951F-8DCD3E721B41}"/>
                </a:ext>
              </a:extLst>
            </p:cNvPr>
            <p:cNvSpPr txBox="1"/>
            <p:nvPr/>
          </p:nvSpPr>
          <p:spPr>
            <a:xfrm>
              <a:off x="3563888" y="2139702"/>
              <a:ext cx="10801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latin typeface="HG굴린꼬딕씨 60g" pitchFamily="18" charset="-127"/>
                  <a:ea typeface="HG굴린꼬딕씨 60g" pitchFamily="18" charset="-127"/>
                </a:rPr>
                <a:t>121.50.130. 0</a:t>
              </a:r>
            </a:p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latin typeface="HG굴린꼬딕씨 60g" pitchFamily="18" charset="-127"/>
                  <a:ea typeface="HG굴린꼬딕씨 60g" pitchFamily="18" charset="-127"/>
                </a:rPr>
                <a:t>121.50.130. 1</a:t>
              </a:r>
            </a:p>
            <a:p>
              <a:pPr algn="ctr"/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…</a:t>
              </a:r>
            </a:p>
            <a:p>
              <a:pPr algn="ctr"/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…</a:t>
              </a:r>
            </a:p>
            <a:p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121.50.</a:t>
              </a:r>
              <a:r>
                <a:rPr lang="en-US" altLang="ko-KR" sz="1200" dirty="0">
                  <a:solidFill>
                    <a:srgbClr val="FF0000"/>
                  </a:solidFill>
                  <a:latin typeface="HG굴린꼬딕씨 60g" pitchFamily="18" charset="-127"/>
                  <a:ea typeface="HG굴린꼬딕씨 60g" pitchFamily="18" charset="-127"/>
                </a:rPr>
                <a:t>130</a:t>
              </a:r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.254</a:t>
              </a:r>
            </a:p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latin typeface="HG굴린꼬딕씨 60g" pitchFamily="18" charset="-127"/>
                  <a:ea typeface="HG굴린꼬딕씨 60g" pitchFamily="18" charset="-127"/>
                </a:rPr>
                <a:t>121.50.130.255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latin typeface="HG굴린꼬딕씨 60g" pitchFamily="18" charset="-127"/>
                <a:ea typeface="HG굴린꼬딕씨 60g" pitchFamily="18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6015133-DC5F-4EE7-AE9E-63BE4D383F02}"/>
                </a:ext>
              </a:extLst>
            </p:cNvPr>
            <p:cNvSpPr txBox="1"/>
            <p:nvPr/>
          </p:nvSpPr>
          <p:spPr>
            <a:xfrm>
              <a:off x="4644008" y="2139702"/>
              <a:ext cx="10801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latin typeface="HG굴린꼬딕씨 60g" pitchFamily="18" charset="-127"/>
                  <a:ea typeface="HG굴린꼬딕씨 60g" pitchFamily="18" charset="-127"/>
                </a:rPr>
                <a:t>121.50.131. 0</a:t>
              </a:r>
            </a:p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latin typeface="HG굴린꼬딕씨 60g" pitchFamily="18" charset="-127"/>
                  <a:ea typeface="HG굴린꼬딕씨 60g" pitchFamily="18" charset="-127"/>
                </a:rPr>
                <a:t>121.50.131. 1</a:t>
              </a:r>
            </a:p>
            <a:p>
              <a:pPr algn="ctr"/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…</a:t>
              </a:r>
            </a:p>
            <a:p>
              <a:pPr algn="ctr"/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…</a:t>
              </a:r>
            </a:p>
            <a:p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121.50.</a:t>
              </a:r>
              <a:r>
                <a:rPr lang="en-US" altLang="ko-KR" sz="1200" dirty="0">
                  <a:solidFill>
                    <a:srgbClr val="FF0000"/>
                  </a:solidFill>
                  <a:latin typeface="HG굴린꼬딕씨 60g" pitchFamily="18" charset="-127"/>
                  <a:ea typeface="HG굴린꼬딕씨 60g" pitchFamily="18" charset="-127"/>
                </a:rPr>
                <a:t>131</a:t>
              </a:r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.254</a:t>
              </a:r>
            </a:p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latin typeface="HG굴린꼬딕씨 60g" pitchFamily="18" charset="-127"/>
                  <a:ea typeface="HG굴린꼬딕씨 60g" pitchFamily="18" charset="-127"/>
                </a:rPr>
                <a:t>121.50.131.255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latin typeface="HG굴린꼬딕씨 60g" pitchFamily="18" charset="-127"/>
                <a:ea typeface="HG굴린꼬딕씨 60g" pitchFamily="18" charset="-127"/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329C6121-8C64-42BF-A416-7502263B0899}"/>
                </a:ext>
              </a:extLst>
            </p:cNvPr>
            <p:cNvCxnSpPr/>
            <p:nvPr/>
          </p:nvCxnSpPr>
          <p:spPr>
            <a:xfrm>
              <a:off x="4594485" y="2191607"/>
              <a:ext cx="0" cy="1127261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8C7AA474-BEDB-4CC4-82D1-1D34656CDDF5}"/>
              </a:ext>
            </a:extLst>
          </p:cNvPr>
          <p:cNvSpPr txBox="1"/>
          <p:nvPr/>
        </p:nvSpPr>
        <p:spPr>
          <a:xfrm>
            <a:off x="6784325" y="405145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HG굴린꼬딕씨 80g" pitchFamily="18" charset="-127"/>
                <a:ea typeface="HG굴린꼬딕씨 80g" pitchFamily="18" charset="-127"/>
              </a:rPr>
              <a:t>131 </a:t>
            </a:r>
            <a:r>
              <a:rPr lang="ko-KR" altLang="en-US" sz="1400" dirty="0">
                <a:solidFill>
                  <a:srgbClr val="FF0000"/>
                </a:solidFill>
                <a:latin typeface="HG굴린꼬딕씨 80g" pitchFamily="18" charset="-127"/>
                <a:ea typeface="HG굴린꼬딕씨 80g" pitchFamily="18" charset="-127"/>
              </a:rPr>
              <a:t>동네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01F258-E422-4D40-8759-629D147951F5}"/>
              </a:ext>
            </a:extLst>
          </p:cNvPr>
          <p:cNvSpPr txBox="1"/>
          <p:nvPr/>
        </p:nvSpPr>
        <p:spPr>
          <a:xfrm>
            <a:off x="516440" y="915477"/>
            <a:ext cx="1144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G굴린꼬딕씨 60g" pitchFamily="18" charset="-127"/>
                <a:ea typeface="HG굴린꼬딕씨 60g" pitchFamily="18" charset="-127"/>
              </a:rPr>
              <a:t>121.50.</a:t>
            </a:r>
            <a:r>
              <a:rPr lang="en-US" altLang="ko-KR" sz="1600" dirty="0">
                <a:solidFill>
                  <a:srgbClr val="FF0000"/>
                </a:solidFill>
                <a:latin typeface="HG굴린꼬딕씨 60g" pitchFamily="18" charset="-127"/>
                <a:ea typeface="HG굴린꼬딕씨 60g" pitchFamily="18" charset="-127"/>
              </a:rPr>
              <a:t>130</a:t>
            </a:r>
            <a:r>
              <a:rPr lang="en-US" altLang="ko-KR" sz="1600" dirty="0">
                <a:latin typeface="HG굴린꼬딕씨 60g" pitchFamily="18" charset="-127"/>
                <a:ea typeface="HG굴린꼬딕씨 60g" pitchFamily="18" charset="-127"/>
              </a:rPr>
              <a:t>.0</a:t>
            </a:r>
          </a:p>
          <a:p>
            <a:endParaRPr lang="ko-KR" altLang="en-US" sz="16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8AA1F0D-EDB3-48FA-B674-E933DB05F455}"/>
              </a:ext>
            </a:extLst>
          </p:cNvPr>
          <p:cNvSpPr txBox="1"/>
          <p:nvPr/>
        </p:nvSpPr>
        <p:spPr>
          <a:xfrm>
            <a:off x="2258824" y="915477"/>
            <a:ext cx="1348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G굴린꼬딕씨 60g" pitchFamily="18" charset="-127"/>
                <a:ea typeface="HG굴린꼬딕씨 60g" pitchFamily="18" charset="-127"/>
              </a:rPr>
              <a:t>121.50.</a:t>
            </a:r>
            <a:r>
              <a:rPr lang="en-US" altLang="ko-KR" sz="1600" dirty="0">
                <a:solidFill>
                  <a:srgbClr val="FF0000"/>
                </a:solidFill>
                <a:latin typeface="HG굴린꼬딕씨 60g" pitchFamily="18" charset="-127"/>
                <a:ea typeface="HG굴린꼬딕씨 60g" pitchFamily="18" charset="-127"/>
              </a:rPr>
              <a:t>130</a:t>
            </a:r>
            <a:r>
              <a:rPr lang="en-US" altLang="ko-KR" sz="1600" dirty="0">
                <a:latin typeface="HG굴린꼬딕씨 60g" pitchFamily="18" charset="-127"/>
                <a:ea typeface="HG굴린꼬딕씨 60g" pitchFamily="18" charset="-127"/>
              </a:rPr>
              <a:t>.255</a:t>
            </a:r>
          </a:p>
          <a:p>
            <a:endParaRPr lang="ko-KR" altLang="en-US" sz="1600" dirty="0"/>
          </a:p>
        </p:txBody>
      </p: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44969FEC-B262-4DCB-AF1E-7DF5481B5F2B}"/>
              </a:ext>
            </a:extLst>
          </p:cNvPr>
          <p:cNvCxnSpPr>
            <a:cxnSpLocks/>
          </p:cNvCxnSpPr>
          <p:nvPr/>
        </p:nvCxnSpPr>
        <p:spPr>
          <a:xfrm>
            <a:off x="431476" y="1195978"/>
            <a:ext cx="1260000" cy="144016"/>
          </a:xfrm>
          <a:prstGeom prst="bentConnector3">
            <a:avLst>
              <a:gd name="adj1" fmla="val 99101"/>
            </a:avLst>
          </a:prstGeom>
          <a:ln w="25400">
            <a:solidFill>
              <a:srgbClr val="0090C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17D39512-F9CA-4BBB-97DE-1A0BD234D2C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10743" y="1195979"/>
            <a:ext cx="1260000" cy="144000"/>
          </a:xfrm>
          <a:prstGeom prst="bentConnector3">
            <a:avLst>
              <a:gd name="adj1" fmla="val 99207"/>
            </a:avLst>
          </a:prstGeom>
          <a:ln w="25400">
            <a:solidFill>
              <a:srgbClr val="0090C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2937C8-ADD6-404E-AACC-D495B6197806}"/>
              </a:ext>
            </a:extLst>
          </p:cNvPr>
          <p:cNvCxnSpPr>
            <a:cxnSpLocks/>
          </p:cNvCxnSpPr>
          <p:nvPr/>
        </p:nvCxnSpPr>
        <p:spPr>
          <a:xfrm flipH="1" flipV="1">
            <a:off x="2002041" y="787157"/>
            <a:ext cx="238" cy="377974"/>
          </a:xfrm>
          <a:prstGeom prst="line">
            <a:avLst/>
          </a:prstGeom>
          <a:ln w="25400">
            <a:solidFill>
              <a:srgbClr val="0090CF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3DB5763-8882-4919-AA48-29A57CA9D25D}"/>
              </a:ext>
            </a:extLst>
          </p:cNvPr>
          <p:cNvSpPr txBox="1"/>
          <p:nvPr/>
        </p:nvSpPr>
        <p:spPr>
          <a:xfrm>
            <a:off x="1398027" y="520665"/>
            <a:ext cx="1111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G굴린꼬딕씨 60g" pitchFamily="18" charset="-127"/>
                <a:ea typeface="HG굴린꼬딕씨 60g" pitchFamily="18" charset="-127"/>
              </a:rPr>
              <a:t>121.50.</a:t>
            </a:r>
            <a:r>
              <a:rPr lang="en-US" altLang="ko-KR" sz="1600" dirty="0">
                <a:solidFill>
                  <a:srgbClr val="FF0000"/>
                </a:solidFill>
                <a:latin typeface="HG굴린꼬딕씨 60g" pitchFamily="18" charset="-127"/>
                <a:ea typeface="HG굴린꼬딕씨 60g" pitchFamily="18" charset="-127"/>
              </a:rPr>
              <a:t>130</a:t>
            </a:r>
            <a:r>
              <a:rPr lang="en-US" altLang="ko-KR" sz="1600" dirty="0">
                <a:latin typeface="HG굴린꼬딕씨 60g" pitchFamily="18" charset="-127"/>
                <a:ea typeface="HG굴린꼬딕씨 60g" pitchFamily="18" charset="-127"/>
              </a:rPr>
              <a:t>.1</a:t>
            </a:r>
          </a:p>
          <a:p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C8E83D-B9ED-4B8F-932E-B128A245F9C4}"/>
              </a:ext>
            </a:extLst>
          </p:cNvPr>
          <p:cNvSpPr txBox="1"/>
          <p:nvPr/>
        </p:nvSpPr>
        <p:spPr>
          <a:xfrm>
            <a:off x="710430" y="1178814"/>
            <a:ext cx="87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(NETWORK)</a:t>
            </a:r>
            <a:endParaRPr lang="ko-KR" altLang="en-US" sz="1200" dirty="0">
              <a:latin typeface="HG굴린꼬딕씨 20g" panose="02020603020101020101" pitchFamily="18" charset="-127"/>
              <a:ea typeface="HG굴린꼬딕씨 20g" panose="02020603020101020101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DCA4BC5-01D0-4D74-A648-991EC4C72FA1}"/>
              </a:ext>
            </a:extLst>
          </p:cNvPr>
          <p:cNvSpPr txBox="1"/>
          <p:nvPr/>
        </p:nvSpPr>
        <p:spPr>
          <a:xfrm>
            <a:off x="2494936" y="117881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(BROADCAST)</a:t>
            </a:r>
            <a:endParaRPr lang="ko-KR" altLang="en-US" sz="1200" dirty="0">
              <a:latin typeface="HG굴린꼬딕씨 20g" panose="02020603020101020101" pitchFamily="18" charset="-127"/>
              <a:ea typeface="HG굴린꼬딕씨 20g" panose="0202060302010102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E80D53D-CDBF-4332-BECC-36409B2F2E8D}"/>
              </a:ext>
            </a:extLst>
          </p:cNvPr>
          <p:cNvSpPr txBox="1"/>
          <p:nvPr/>
        </p:nvSpPr>
        <p:spPr>
          <a:xfrm>
            <a:off x="2334542" y="546725"/>
            <a:ext cx="856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(GATEWAY)</a:t>
            </a:r>
            <a:endParaRPr lang="ko-KR" altLang="en-US" sz="1200" dirty="0">
              <a:latin typeface="HG굴린꼬딕씨 20g" panose="02020603020101020101" pitchFamily="18" charset="-127"/>
              <a:ea typeface="HG굴린꼬딕씨 20g" panose="0202060302010102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4A675C5-FCB6-4BE3-B3E8-3A4E62814F40}"/>
              </a:ext>
            </a:extLst>
          </p:cNvPr>
          <p:cNvGrpSpPr/>
          <p:nvPr/>
        </p:nvGrpSpPr>
        <p:grpSpPr>
          <a:xfrm>
            <a:off x="5697143" y="520893"/>
            <a:ext cx="3142132" cy="979587"/>
            <a:chOff x="5371330" y="85993"/>
            <a:chExt cx="3142132" cy="979587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9875CAB-73A5-45AA-934C-2D3646DC7D5E}"/>
                </a:ext>
              </a:extLst>
            </p:cNvPr>
            <p:cNvSpPr txBox="1"/>
            <p:nvPr/>
          </p:nvSpPr>
          <p:spPr>
            <a:xfrm>
              <a:off x="5456294" y="480805"/>
              <a:ext cx="11112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HG굴린꼬딕씨 60g" pitchFamily="18" charset="-127"/>
                  <a:ea typeface="HG굴린꼬딕씨 60g" pitchFamily="18" charset="-127"/>
                </a:rPr>
                <a:t>121.50.</a:t>
              </a:r>
              <a:r>
                <a:rPr lang="en-US" altLang="ko-KR" sz="1600" dirty="0">
                  <a:solidFill>
                    <a:srgbClr val="FF0000"/>
                  </a:solidFill>
                  <a:latin typeface="HG굴린꼬딕씨 60g" pitchFamily="18" charset="-127"/>
                  <a:ea typeface="HG굴린꼬딕씨 60g" pitchFamily="18" charset="-127"/>
                </a:rPr>
                <a:t>131</a:t>
              </a:r>
              <a:r>
                <a:rPr lang="en-US" altLang="ko-KR" sz="1600" dirty="0">
                  <a:latin typeface="HG굴린꼬딕씨 60g" pitchFamily="18" charset="-127"/>
                  <a:ea typeface="HG굴린꼬딕씨 60g" pitchFamily="18" charset="-127"/>
                </a:rPr>
                <a:t>.0</a:t>
              </a:r>
            </a:p>
            <a:p>
              <a:endParaRPr lang="ko-KR" altLang="en-US" sz="16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034A47C-3E6A-4442-B446-98D7B1B762EC}"/>
                </a:ext>
              </a:extLst>
            </p:cNvPr>
            <p:cNvSpPr txBox="1"/>
            <p:nvPr/>
          </p:nvSpPr>
          <p:spPr>
            <a:xfrm>
              <a:off x="7198678" y="480805"/>
              <a:ext cx="13147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HG굴린꼬딕씨 60g" pitchFamily="18" charset="-127"/>
                  <a:ea typeface="HG굴린꼬딕씨 60g" pitchFamily="18" charset="-127"/>
                </a:rPr>
                <a:t>121.50.</a:t>
              </a:r>
              <a:r>
                <a:rPr lang="en-US" altLang="ko-KR" sz="1600" dirty="0">
                  <a:solidFill>
                    <a:srgbClr val="FF0000"/>
                  </a:solidFill>
                  <a:latin typeface="HG굴린꼬딕씨 60g" pitchFamily="18" charset="-127"/>
                  <a:ea typeface="HG굴린꼬딕씨 60g" pitchFamily="18" charset="-127"/>
                </a:rPr>
                <a:t>131</a:t>
              </a:r>
              <a:r>
                <a:rPr lang="en-US" altLang="ko-KR" sz="1600" dirty="0">
                  <a:latin typeface="HG굴린꼬딕씨 60g" pitchFamily="18" charset="-127"/>
                  <a:ea typeface="HG굴린꼬딕씨 60g" pitchFamily="18" charset="-127"/>
                </a:rPr>
                <a:t>.255</a:t>
              </a:r>
            </a:p>
            <a:p>
              <a:endParaRPr lang="ko-KR" altLang="en-US" sz="1600" dirty="0"/>
            </a:p>
          </p:txBody>
        </p: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0D539DB4-69AB-48F1-9C2D-3C998D2E0B0E}"/>
                </a:ext>
              </a:extLst>
            </p:cNvPr>
            <p:cNvCxnSpPr>
              <a:cxnSpLocks/>
            </p:cNvCxnSpPr>
            <p:nvPr/>
          </p:nvCxnSpPr>
          <p:spPr>
            <a:xfrm>
              <a:off x="5371330" y="761306"/>
              <a:ext cx="1260000" cy="144016"/>
            </a:xfrm>
            <a:prstGeom prst="bentConnector3">
              <a:avLst>
                <a:gd name="adj1" fmla="val 99101"/>
              </a:avLst>
            </a:prstGeom>
            <a:ln w="25400">
              <a:solidFill>
                <a:srgbClr val="0090C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연결선: 꺾임 68">
              <a:extLst>
                <a:ext uri="{FF2B5EF4-FFF2-40B4-BE49-F238E27FC236}">
                  <a16:creationId xmlns:a16="http://schemas.microsoft.com/office/drawing/2014/main" id="{1DED44B0-11F1-4C18-81EE-DABFA1C71C3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250597" y="761307"/>
              <a:ext cx="1260000" cy="144000"/>
            </a:xfrm>
            <a:prstGeom prst="bentConnector3">
              <a:avLst>
                <a:gd name="adj1" fmla="val 99207"/>
              </a:avLst>
            </a:prstGeom>
            <a:ln w="25400">
              <a:solidFill>
                <a:srgbClr val="0090C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BF2CA9F9-61B4-4DA3-8CAA-05EC67EBA7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41895" y="352485"/>
              <a:ext cx="238" cy="377974"/>
            </a:xfrm>
            <a:prstGeom prst="line">
              <a:avLst/>
            </a:prstGeom>
            <a:ln w="25400">
              <a:solidFill>
                <a:srgbClr val="0090CF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0B11108-00A2-40F9-9029-E6BD82710DC3}"/>
                </a:ext>
              </a:extLst>
            </p:cNvPr>
            <p:cNvSpPr txBox="1"/>
            <p:nvPr/>
          </p:nvSpPr>
          <p:spPr>
            <a:xfrm>
              <a:off x="6337881" y="85993"/>
              <a:ext cx="10775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HG굴린꼬딕씨 60g" pitchFamily="18" charset="-127"/>
                  <a:ea typeface="HG굴린꼬딕씨 60g" pitchFamily="18" charset="-127"/>
                </a:rPr>
                <a:t>121.50.</a:t>
              </a:r>
              <a:r>
                <a:rPr lang="en-US" altLang="ko-KR" sz="1600" dirty="0">
                  <a:solidFill>
                    <a:srgbClr val="FF0000"/>
                  </a:solidFill>
                  <a:latin typeface="HG굴린꼬딕씨 60g" pitchFamily="18" charset="-127"/>
                  <a:ea typeface="HG굴린꼬딕씨 60g" pitchFamily="18" charset="-127"/>
                </a:rPr>
                <a:t>131</a:t>
              </a:r>
              <a:r>
                <a:rPr lang="en-US" altLang="ko-KR" sz="1600" dirty="0">
                  <a:latin typeface="HG굴린꼬딕씨 60g" pitchFamily="18" charset="-127"/>
                  <a:ea typeface="HG굴린꼬딕씨 60g" pitchFamily="18" charset="-127"/>
                </a:rPr>
                <a:t>.1</a:t>
              </a:r>
            </a:p>
            <a:p>
              <a:endParaRPr lang="ko-KR" altLang="en-US" sz="16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0BB75B4-9FC5-4AFB-8E6B-F9D9811811A2}"/>
                </a:ext>
              </a:extLst>
            </p:cNvPr>
            <p:cNvSpPr txBox="1"/>
            <p:nvPr/>
          </p:nvSpPr>
          <p:spPr>
            <a:xfrm>
              <a:off x="5650284" y="744142"/>
              <a:ext cx="8723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HG굴린꼬딕씨 20g" panose="02020603020101020101" pitchFamily="18" charset="-127"/>
                  <a:ea typeface="HG굴린꼬딕씨 20g" panose="02020603020101020101" pitchFamily="18" charset="-127"/>
                </a:rPr>
                <a:t>(NETWORK)</a:t>
              </a:r>
              <a:endParaRPr lang="ko-KR" altLang="en-US" sz="1200" dirty="0">
                <a:latin typeface="HG굴린꼬딕씨 20g" panose="02020603020101020101" pitchFamily="18" charset="-127"/>
                <a:ea typeface="HG굴린꼬딕씨 20g" panose="02020603020101020101" pitchFamily="18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4E2EA85-DAA0-4CDF-97FE-2479D6DF6AC6}"/>
                </a:ext>
              </a:extLst>
            </p:cNvPr>
            <p:cNvSpPr txBox="1"/>
            <p:nvPr/>
          </p:nvSpPr>
          <p:spPr>
            <a:xfrm>
              <a:off x="7434790" y="744142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HG굴린꼬딕씨 20g" panose="02020603020101020101" pitchFamily="18" charset="-127"/>
                  <a:ea typeface="HG굴린꼬딕씨 20g" panose="02020603020101020101" pitchFamily="18" charset="-127"/>
                </a:rPr>
                <a:t>(BROADCAST)</a:t>
              </a:r>
              <a:endParaRPr lang="ko-KR" altLang="en-US" sz="1200" dirty="0">
                <a:latin typeface="HG굴린꼬딕씨 20g" panose="02020603020101020101" pitchFamily="18" charset="-127"/>
                <a:ea typeface="HG굴린꼬딕씨 20g" panose="02020603020101020101" pitchFamily="18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353A5E-0C27-4D03-BF90-B6FF18251DFB}"/>
                </a:ext>
              </a:extLst>
            </p:cNvPr>
            <p:cNvSpPr txBox="1"/>
            <p:nvPr/>
          </p:nvSpPr>
          <p:spPr>
            <a:xfrm>
              <a:off x="7274396" y="112053"/>
              <a:ext cx="856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HG굴린꼬딕씨 20g" panose="02020603020101020101" pitchFamily="18" charset="-127"/>
                  <a:ea typeface="HG굴린꼬딕씨 20g" panose="02020603020101020101" pitchFamily="18" charset="-127"/>
                </a:rPr>
                <a:t>(GATEWAY)</a:t>
              </a:r>
              <a:endParaRPr lang="ko-KR" altLang="en-US" sz="1200" dirty="0">
                <a:latin typeface="HG굴린꼬딕씨 20g" panose="02020603020101020101" pitchFamily="18" charset="-127"/>
                <a:ea typeface="HG굴린꼬딕씨 20g" panose="02020603020101020101" pitchFamily="18" charset="-127"/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B4B4485C-6B7A-4E92-965F-33255E1823B4}"/>
              </a:ext>
            </a:extLst>
          </p:cNvPr>
          <p:cNvSpPr txBox="1"/>
          <p:nvPr/>
        </p:nvSpPr>
        <p:spPr>
          <a:xfrm>
            <a:off x="927681" y="1915341"/>
            <a:ext cx="9156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HG굴린꼬딕씨 60g" pitchFamily="18" charset="-127"/>
                <a:ea typeface="HG굴린꼬딕씨 60g" pitchFamily="18" charset="-127"/>
              </a:rPr>
              <a:t>121.50.</a:t>
            </a:r>
            <a:r>
              <a:rPr lang="en-US" altLang="ko-KR" sz="1100" dirty="0">
                <a:solidFill>
                  <a:srgbClr val="FF0000"/>
                </a:solidFill>
                <a:latin typeface="HG굴린꼬딕씨 60g" pitchFamily="18" charset="-127"/>
                <a:ea typeface="HG굴린꼬딕씨 60g" pitchFamily="18" charset="-127"/>
              </a:rPr>
              <a:t>130</a:t>
            </a:r>
            <a:r>
              <a:rPr lang="en-US" altLang="ko-KR" sz="1100" dirty="0">
                <a:latin typeface="HG굴린꼬딕씨 60g" pitchFamily="18" charset="-127"/>
                <a:ea typeface="HG굴린꼬딕씨 60g" pitchFamily="18" charset="-127"/>
              </a:rPr>
              <a:t>.25</a:t>
            </a:r>
          </a:p>
          <a:p>
            <a:endParaRPr lang="ko-KR" altLang="en-US" sz="11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BD3C480-FF14-426A-8AD7-12AFC9DA8668}"/>
              </a:ext>
            </a:extLst>
          </p:cNvPr>
          <p:cNvSpPr txBox="1"/>
          <p:nvPr/>
        </p:nvSpPr>
        <p:spPr>
          <a:xfrm>
            <a:off x="1986696" y="2743162"/>
            <a:ext cx="9204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HG굴린꼬딕씨 60g" pitchFamily="18" charset="-127"/>
                <a:ea typeface="HG굴린꼬딕씨 60g" pitchFamily="18" charset="-127"/>
              </a:rPr>
              <a:t>121.50.</a:t>
            </a:r>
            <a:r>
              <a:rPr lang="en-US" altLang="ko-KR" sz="1100" dirty="0">
                <a:solidFill>
                  <a:srgbClr val="FF0000"/>
                </a:solidFill>
                <a:latin typeface="HG굴린꼬딕씨 60g" pitchFamily="18" charset="-127"/>
                <a:ea typeface="HG굴린꼬딕씨 60g" pitchFamily="18" charset="-127"/>
              </a:rPr>
              <a:t>130</a:t>
            </a:r>
            <a:r>
              <a:rPr lang="en-US" altLang="ko-KR" sz="1100" dirty="0">
                <a:latin typeface="HG굴린꼬딕씨 60g" pitchFamily="18" charset="-127"/>
                <a:ea typeface="HG굴린꼬딕씨 60g" pitchFamily="18" charset="-127"/>
              </a:rPr>
              <a:t>.38</a:t>
            </a:r>
          </a:p>
          <a:p>
            <a:endParaRPr lang="ko-KR" altLang="en-US" sz="11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DAB6DA8-14F7-44E1-9691-1CCC2786C0C4}"/>
              </a:ext>
            </a:extLst>
          </p:cNvPr>
          <p:cNvSpPr txBox="1"/>
          <p:nvPr/>
        </p:nvSpPr>
        <p:spPr>
          <a:xfrm>
            <a:off x="1161964" y="2971359"/>
            <a:ext cx="9076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HG굴린꼬딕씨 60g" pitchFamily="18" charset="-127"/>
                <a:ea typeface="HG굴린꼬딕씨 60g" pitchFamily="18" charset="-127"/>
              </a:rPr>
              <a:t>121.50.</a:t>
            </a:r>
            <a:r>
              <a:rPr lang="en-US" altLang="ko-KR" sz="1100" dirty="0">
                <a:solidFill>
                  <a:srgbClr val="FF0000"/>
                </a:solidFill>
                <a:latin typeface="HG굴린꼬딕씨 60g" pitchFamily="18" charset="-127"/>
                <a:ea typeface="HG굴린꼬딕씨 60g" pitchFamily="18" charset="-127"/>
              </a:rPr>
              <a:t>130</a:t>
            </a:r>
            <a:r>
              <a:rPr lang="en-US" altLang="ko-KR" sz="1100" dirty="0">
                <a:latin typeface="HG굴린꼬딕씨 60g" pitchFamily="18" charset="-127"/>
                <a:ea typeface="HG굴린꼬딕씨 60g" pitchFamily="18" charset="-127"/>
              </a:rPr>
              <a:t>.37</a:t>
            </a:r>
          </a:p>
          <a:p>
            <a:endParaRPr lang="ko-KR" altLang="en-US" sz="11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6AC415C-EE9C-4621-9BF0-95D6B43CB62A}"/>
              </a:ext>
            </a:extLst>
          </p:cNvPr>
          <p:cNvSpPr txBox="1"/>
          <p:nvPr/>
        </p:nvSpPr>
        <p:spPr>
          <a:xfrm>
            <a:off x="2353631" y="2217418"/>
            <a:ext cx="9653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HG굴린꼬딕씨 60g" pitchFamily="18" charset="-127"/>
                <a:ea typeface="HG굴린꼬딕씨 60g" pitchFamily="18" charset="-127"/>
              </a:rPr>
              <a:t>121.50.</a:t>
            </a:r>
            <a:r>
              <a:rPr lang="en-US" altLang="ko-KR" sz="1100" dirty="0">
                <a:solidFill>
                  <a:srgbClr val="FF0000"/>
                </a:solidFill>
                <a:latin typeface="HG굴린꼬딕씨 60g" pitchFamily="18" charset="-127"/>
                <a:ea typeface="HG굴린꼬딕씨 60g" pitchFamily="18" charset="-127"/>
              </a:rPr>
              <a:t>130</a:t>
            </a:r>
            <a:r>
              <a:rPr lang="en-US" altLang="ko-KR" sz="1100" dirty="0">
                <a:latin typeface="HG굴린꼬딕씨 60g" pitchFamily="18" charset="-127"/>
                <a:ea typeface="HG굴린꼬딕씨 60g" pitchFamily="18" charset="-127"/>
              </a:rPr>
              <a:t>.140</a:t>
            </a:r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09947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45C22175-A0EF-41F1-8412-87F6FA70E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14" y="1149524"/>
            <a:ext cx="3075806" cy="3075806"/>
          </a:xfrm>
          <a:prstGeom prst="rect">
            <a:avLst/>
          </a:prstGeom>
        </p:spPr>
      </p:pic>
      <p:sp>
        <p:nvSpPr>
          <p:cNvPr id="41" name="자유형 23">
            <a:extLst>
              <a:ext uri="{FF2B5EF4-FFF2-40B4-BE49-F238E27FC236}">
                <a16:creationId xmlns:a16="http://schemas.microsoft.com/office/drawing/2014/main" id="{0BD7F4E2-44E7-4E05-897E-ACB17C76C849}"/>
              </a:ext>
            </a:extLst>
          </p:cNvPr>
          <p:cNvSpPr/>
          <p:nvPr/>
        </p:nvSpPr>
        <p:spPr>
          <a:xfrm>
            <a:off x="1570231" y="1428038"/>
            <a:ext cx="432048" cy="783671"/>
          </a:xfrm>
          <a:custGeom>
            <a:avLst/>
            <a:gdLst>
              <a:gd name="connsiteX0" fmla="*/ 0 w 428171"/>
              <a:gd name="connsiteY0" fmla="*/ 639838 h 639838"/>
              <a:gd name="connsiteX1" fmla="*/ 326572 w 428171"/>
              <a:gd name="connsiteY1" fmla="*/ 443896 h 639838"/>
              <a:gd name="connsiteX2" fmla="*/ 413657 w 428171"/>
              <a:gd name="connsiteY2" fmla="*/ 66524 h 639838"/>
              <a:gd name="connsiteX3" fmla="*/ 413657 w 428171"/>
              <a:gd name="connsiteY3" fmla="*/ 44753 h 63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171" h="639838">
                <a:moveTo>
                  <a:pt x="0" y="639838"/>
                </a:moveTo>
                <a:cubicBezTo>
                  <a:pt x="128814" y="589643"/>
                  <a:pt x="257629" y="539448"/>
                  <a:pt x="326572" y="443896"/>
                </a:cubicBezTo>
                <a:cubicBezTo>
                  <a:pt x="395515" y="348344"/>
                  <a:pt x="399143" y="133048"/>
                  <a:pt x="413657" y="66524"/>
                </a:cubicBezTo>
                <a:cubicBezTo>
                  <a:pt x="428171" y="0"/>
                  <a:pt x="420914" y="22376"/>
                  <a:pt x="413657" y="44753"/>
                </a:cubicBezTo>
              </a:path>
            </a:pathLst>
          </a:custGeom>
          <a:ln w="38100">
            <a:solidFill>
              <a:srgbClr val="0090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23DCAF-7D92-4600-9C86-5C3BDB0D6AC4}"/>
              </a:ext>
            </a:extLst>
          </p:cNvPr>
          <p:cNvSpPr/>
          <p:nvPr/>
        </p:nvSpPr>
        <p:spPr>
          <a:xfrm>
            <a:off x="1777541" y="1180738"/>
            <a:ext cx="432048" cy="288032"/>
          </a:xfrm>
          <a:prstGeom prst="rect">
            <a:avLst/>
          </a:prstGeom>
          <a:solidFill>
            <a:srgbClr val="0090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AB5F4A-722B-4AC0-B32B-FA4CE6BB362E}"/>
              </a:ext>
            </a:extLst>
          </p:cNvPr>
          <p:cNvSpPr txBox="1"/>
          <p:nvPr/>
        </p:nvSpPr>
        <p:spPr>
          <a:xfrm>
            <a:off x="1800401" y="1195244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G.W</a:t>
            </a:r>
            <a:endParaRPr lang="ko-KR" altLang="en-US" sz="1000" dirty="0">
              <a:latin typeface="HG굴린꼬딕씨 60g" panose="02020603020101020101" pitchFamily="18" charset="-127"/>
              <a:ea typeface="HG굴린꼬딕씨 60g" panose="0202060302010102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07EE4A1-3558-4A0B-B95B-B9360E18ED92}"/>
              </a:ext>
            </a:extLst>
          </p:cNvPr>
          <p:cNvGrpSpPr/>
          <p:nvPr/>
        </p:nvGrpSpPr>
        <p:grpSpPr>
          <a:xfrm>
            <a:off x="1150299" y="2140985"/>
            <a:ext cx="518316" cy="246221"/>
            <a:chOff x="1750610" y="2140985"/>
            <a:chExt cx="518316" cy="24622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0E919A1-662D-482B-8EED-CF931D3EC0BC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9697EB0-48E7-4679-80D1-DC7A99977C6E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E1174FE-CBFB-41B7-96B0-7DAE0880C7FB}"/>
              </a:ext>
            </a:extLst>
          </p:cNvPr>
          <p:cNvSpPr txBox="1"/>
          <p:nvPr/>
        </p:nvSpPr>
        <p:spPr>
          <a:xfrm>
            <a:off x="974405" y="2379916"/>
            <a:ext cx="1019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kern="0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TOM CRUSSO</a:t>
            </a:r>
            <a:endParaRPr lang="ko-KR" altLang="en-US" sz="1000" kern="0" dirty="0">
              <a:latin typeface="HG굴린꼬딕씨 20g" panose="02020603020101020101" pitchFamily="18" charset="-127"/>
              <a:ea typeface="HG굴린꼬딕씨 20g" panose="0202060302010102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7B47AEE-1F13-412C-B0CC-4B0382D6C1C5}"/>
              </a:ext>
            </a:extLst>
          </p:cNvPr>
          <p:cNvGrpSpPr/>
          <p:nvPr/>
        </p:nvGrpSpPr>
        <p:grpSpPr>
          <a:xfrm>
            <a:off x="2250071" y="3019225"/>
            <a:ext cx="518316" cy="246221"/>
            <a:chOff x="1750610" y="2140985"/>
            <a:chExt cx="518316" cy="246221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6BAEA16-4814-423F-AD86-34002711C157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2B5F4A-C6DB-4AA1-B573-6E2C2E5376AE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B952DA8-492E-4C8A-8D70-D02298B7D5F6}"/>
              </a:ext>
            </a:extLst>
          </p:cNvPr>
          <p:cNvGrpSpPr/>
          <p:nvPr/>
        </p:nvGrpSpPr>
        <p:grpSpPr>
          <a:xfrm>
            <a:off x="1420887" y="3167510"/>
            <a:ext cx="518316" cy="246221"/>
            <a:chOff x="1750610" y="2140985"/>
            <a:chExt cx="518316" cy="24622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FF77180-3DBB-4073-B68A-54FB596C3367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C966B3D-DD7C-43F0-A6B7-4140075FFCC7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E7530761-D20C-4B07-855E-02609AB4B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881" y="1131590"/>
            <a:ext cx="3075806" cy="3075806"/>
          </a:xfrm>
          <a:prstGeom prst="rect">
            <a:avLst/>
          </a:prstGeom>
          <a:solidFill>
            <a:srgbClr val="0090CF"/>
          </a:solidFill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7EC0E9BA-56FB-4D83-BE74-6E359B1DD06C}"/>
              </a:ext>
            </a:extLst>
          </p:cNvPr>
          <p:cNvSpPr/>
          <p:nvPr/>
        </p:nvSpPr>
        <p:spPr>
          <a:xfrm>
            <a:off x="7058372" y="1180738"/>
            <a:ext cx="432048" cy="288032"/>
          </a:xfrm>
          <a:prstGeom prst="rect">
            <a:avLst/>
          </a:prstGeom>
          <a:solidFill>
            <a:srgbClr val="0090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E5FBC8-82A4-4F6B-9496-EEE18F6D390C}"/>
              </a:ext>
            </a:extLst>
          </p:cNvPr>
          <p:cNvSpPr txBox="1"/>
          <p:nvPr/>
        </p:nvSpPr>
        <p:spPr>
          <a:xfrm>
            <a:off x="7081232" y="1195244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G.W</a:t>
            </a:r>
            <a:endParaRPr lang="ko-KR" altLang="en-US" sz="1000" dirty="0">
              <a:latin typeface="HG굴린꼬딕씨 60g" panose="02020603020101020101" pitchFamily="18" charset="-127"/>
              <a:ea typeface="HG굴린꼬딕씨 60g" panose="02020603020101020101" pitchFamily="18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A2750B-ECFC-43F7-8E67-34F7035C59B7}"/>
              </a:ext>
            </a:extLst>
          </p:cNvPr>
          <p:cNvGrpSpPr/>
          <p:nvPr/>
        </p:nvGrpSpPr>
        <p:grpSpPr>
          <a:xfrm>
            <a:off x="7573769" y="2082042"/>
            <a:ext cx="518316" cy="246221"/>
            <a:chOff x="1750610" y="2140985"/>
            <a:chExt cx="518316" cy="246221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3B47829-0905-4B30-8B90-1CE9007248DB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B322B1F-DFDD-4921-90AF-653CD32F540F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969D88B-F690-4DB4-8592-FB101812E6BB}"/>
              </a:ext>
            </a:extLst>
          </p:cNvPr>
          <p:cNvSpPr txBox="1"/>
          <p:nvPr/>
        </p:nvSpPr>
        <p:spPr>
          <a:xfrm>
            <a:off x="7324385" y="2331989"/>
            <a:ext cx="1019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kern="0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PETER</a:t>
            </a:r>
            <a:endParaRPr lang="ko-KR" altLang="en-US" sz="1000" kern="0" dirty="0">
              <a:latin typeface="HG굴린꼬딕씨 20g" panose="02020603020101020101" pitchFamily="18" charset="-127"/>
              <a:ea typeface="HG굴린꼬딕씨 20g" panose="02020603020101020101" pitchFamily="18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0A5F90D-DB11-4C03-BDA1-27CBE5869A1C}"/>
              </a:ext>
            </a:extLst>
          </p:cNvPr>
          <p:cNvGrpSpPr/>
          <p:nvPr/>
        </p:nvGrpSpPr>
        <p:grpSpPr>
          <a:xfrm>
            <a:off x="7801802" y="2921289"/>
            <a:ext cx="518316" cy="246221"/>
            <a:chOff x="1750610" y="2140985"/>
            <a:chExt cx="518316" cy="246221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3670BF3-98BF-4A82-9B9D-6BAB8E2AA73A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E6DE1B9-4760-4223-8AD2-77F32201E26B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BA66CA5-A285-4328-B4DF-451CB636F79B}"/>
              </a:ext>
            </a:extLst>
          </p:cNvPr>
          <p:cNvGrpSpPr/>
          <p:nvPr/>
        </p:nvGrpSpPr>
        <p:grpSpPr>
          <a:xfrm>
            <a:off x="6701718" y="3167510"/>
            <a:ext cx="518316" cy="246221"/>
            <a:chOff x="1750610" y="2140985"/>
            <a:chExt cx="518316" cy="246221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0E64E90-AC6C-4A27-8DAB-485CE2EA238C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176DD2A-1AA4-41EB-AB40-B05A70374230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A72FF80-FD43-4FB1-8296-43D02C8B7533}"/>
              </a:ext>
            </a:extLst>
          </p:cNvPr>
          <p:cNvGrpSpPr/>
          <p:nvPr/>
        </p:nvGrpSpPr>
        <p:grpSpPr>
          <a:xfrm>
            <a:off x="2266327" y="1859945"/>
            <a:ext cx="518316" cy="246221"/>
            <a:chOff x="1750610" y="2140985"/>
            <a:chExt cx="518316" cy="246221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60398A3-D953-4FA0-877E-F0EEFDBEE24B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A4EE1D6-7492-4A5E-BA96-0DF297D1654E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718D7EF-1E4E-48C3-80C4-3C018D33D0ED}"/>
              </a:ext>
            </a:extLst>
          </p:cNvPr>
          <p:cNvGrpSpPr/>
          <p:nvPr/>
        </p:nvGrpSpPr>
        <p:grpSpPr>
          <a:xfrm>
            <a:off x="2702774" y="2457665"/>
            <a:ext cx="518316" cy="246221"/>
            <a:chOff x="1750610" y="2140985"/>
            <a:chExt cx="518316" cy="246221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79CEAE8-556E-4A8F-90F7-EE7E46C25E57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2ABFB2B-538B-4A04-BF5E-FF05F56D9161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6779908-6136-4458-A122-9A5BB6630EEC}"/>
              </a:ext>
            </a:extLst>
          </p:cNvPr>
          <p:cNvGrpSpPr/>
          <p:nvPr/>
        </p:nvGrpSpPr>
        <p:grpSpPr>
          <a:xfrm>
            <a:off x="6387132" y="2309650"/>
            <a:ext cx="518316" cy="246221"/>
            <a:chOff x="1750610" y="2140985"/>
            <a:chExt cx="518316" cy="246221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AAC25F9-7A0D-4D73-B1F5-DB09A919DA3B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97F926F-39F3-430F-BB3E-83E44D693E27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cxnSp>
        <p:nvCxnSpPr>
          <p:cNvPr id="60" name="연결선: 구부러짐 59">
            <a:extLst>
              <a:ext uri="{FF2B5EF4-FFF2-40B4-BE49-F238E27FC236}">
                <a16:creationId xmlns:a16="http://schemas.microsoft.com/office/drawing/2014/main" id="{89A716D0-0C36-44F1-9EEB-6627C76B1CA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22849" y="-1425088"/>
            <a:ext cx="31214" cy="5271879"/>
          </a:xfrm>
          <a:prstGeom prst="curvedConnector3">
            <a:avLst>
              <a:gd name="adj1" fmla="val -1733261"/>
            </a:avLst>
          </a:prstGeom>
          <a:ln w="38100">
            <a:solidFill>
              <a:srgbClr val="0090C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자유형 23">
            <a:extLst>
              <a:ext uri="{FF2B5EF4-FFF2-40B4-BE49-F238E27FC236}">
                <a16:creationId xmlns:a16="http://schemas.microsoft.com/office/drawing/2014/main" id="{3C1CEA08-8470-4B35-83C3-163F290A3772}"/>
              </a:ext>
            </a:extLst>
          </p:cNvPr>
          <p:cNvSpPr/>
          <p:nvPr/>
        </p:nvSpPr>
        <p:spPr>
          <a:xfrm flipH="1">
            <a:off x="7314503" y="1400431"/>
            <a:ext cx="455013" cy="654359"/>
          </a:xfrm>
          <a:custGeom>
            <a:avLst/>
            <a:gdLst>
              <a:gd name="connsiteX0" fmla="*/ 0 w 428171"/>
              <a:gd name="connsiteY0" fmla="*/ 639838 h 639838"/>
              <a:gd name="connsiteX1" fmla="*/ 326572 w 428171"/>
              <a:gd name="connsiteY1" fmla="*/ 443896 h 639838"/>
              <a:gd name="connsiteX2" fmla="*/ 413657 w 428171"/>
              <a:gd name="connsiteY2" fmla="*/ 66524 h 639838"/>
              <a:gd name="connsiteX3" fmla="*/ 413657 w 428171"/>
              <a:gd name="connsiteY3" fmla="*/ 44753 h 63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171" h="639838">
                <a:moveTo>
                  <a:pt x="0" y="639838"/>
                </a:moveTo>
                <a:cubicBezTo>
                  <a:pt x="128814" y="589643"/>
                  <a:pt x="257629" y="539448"/>
                  <a:pt x="326572" y="443896"/>
                </a:cubicBezTo>
                <a:cubicBezTo>
                  <a:pt x="395515" y="348344"/>
                  <a:pt x="399143" y="133048"/>
                  <a:pt x="413657" y="66524"/>
                </a:cubicBezTo>
                <a:cubicBezTo>
                  <a:pt x="428171" y="0"/>
                  <a:pt x="420914" y="22376"/>
                  <a:pt x="413657" y="44753"/>
                </a:cubicBezTo>
              </a:path>
            </a:pathLst>
          </a:custGeom>
          <a:ln w="38100">
            <a:solidFill>
              <a:srgbClr val="0090C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321CA87-D253-488B-97A5-3C32F9AFD479}"/>
              </a:ext>
            </a:extLst>
          </p:cNvPr>
          <p:cNvSpPr txBox="1"/>
          <p:nvPr/>
        </p:nvSpPr>
        <p:spPr>
          <a:xfrm>
            <a:off x="2691644" y="4359496"/>
            <a:ext cx="648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G굴린꼬딕씨 80g" pitchFamily="18" charset="-127"/>
                <a:ea typeface="HG굴린꼬딕씨 80g" pitchFamily="18" charset="-127"/>
              </a:rPr>
              <a:t>01 &gt;&gt; TOM CRUSSO </a:t>
            </a:r>
            <a:r>
              <a:rPr lang="ko-KR" altLang="en-US" sz="1600" dirty="0">
                <a:latin typeface="HG굴린꼬딕씨 80g" pitchFamily="18" charset="-127"/>
                <a:ea typeface="HG굴린꼬딕씨 80g" pitchFamily="18" charset="-127"/>
              </a:rPr>
              <a:t>아저씨가 사는 동네 관찰하기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C17E06-9729-47A0-B6B3-44D404B84C98}"/>
              </a:ext>
            </a:extLst>
          </p:cNvPr>
          <p:cNvSpPr txBox="1"/>
          <p:nvPr/>
        </p:nvSpPr>
        <p:spPr>
          <a:xfrm>
            <a:off x="1483985" y="405350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HG굴린꼬딕씨 80g" pitchFamily="18" charset="-127"/>
                <a:ea typeface="HG굴린꼬딕씨 80g" pitchFamily="18" charset="-127"/>
              </a:rPr>
              <a:t>130 </a:t>
            </a:r>
            <a:r>
              <a:rPr lang="ko-KR" altLang="en-US" sz="1400" dirty="0">
                <a:solidFill>
                  <a:srgbClr val="FF0000"/>
                </a:solidFill>
                <a:latin typeface="HG굴린꼬딕씨 80g" pitchFamily="18" charset="-127"/>
                <a:ea typeface="HG굴린꼬딕씨 80g" pitchFamily="18" charset="-127"/>
              </a:rPr>
              <a:t>동네 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6F58AE0-11A0-4DF1-B5B1-1FA67165394F}"/>
              </a:ext>
            </a:extLst>
          </p:cNvPr>
          <p:cNvGrpSpPr/>
          <p:nvPr/>
        </p:nvGrpSpPr>
        <p:grpSpPr>
          <a:xfrm>
            <a:off x="3601363" y="1952327"/>
            <a:ext cx="2160240" cy="1200329"/>
            <a:chOff x="3563888" y="2139702"/>
            <a:chExt cx="2160240" cy="120032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86EEAD1-9B2F-47AA-951F-8DCD3E721B41}"/>
                </a:ext>
              </a:extLst>
            </p:cNvPr>
            <p:cNvSpPr txBox="1"/>
            <p:nvPr/>
          </p:nvSpPr>
          <p:spPr>
            <a:xfrm>
              <a:off x="3563888" y="2139702"/>
              <a:ext cx="10801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latin typeface="HG굴린꼬딕씨 60g" pitchFamily="18" charset="-127"/>
                  <a:ea typeface="HG굴린꼬딕씨 60g" pitchFamily="18" charset="-127"/>
                </a:rPr>
                <a:t>121.50.130. 0</a:t>
              </a:r>
            </a:p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latin typeface="HG굴린꼬딕씨 60g" pitchFamily="18" charset="-127"/>
                  <a:ea typeface="HG굴린꼬딕씨 60g" pitchFamily="18" charset="-127"/>
                </a:rPr>
                <a:t>121.50.130. 1</a:t>
              </a:r>
            </a:p>
            <a:p>
              <a:pPr algn="ctr"/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…</a:t>
              </a:r>
            </a:p>
            <a:p>
              <a:pPr algn="ctr"/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…</a:t>
              </a:r>
            </a:p>
            <a:p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121.50.</a:t>
              </a:r>
              <a:r>
                <a:rPr lang="en-US" altLang="ko-KR" sz="1200" dirty="0">
                  <a:solidFill>
                    <a:srgbClr val="FF0000"/>
                  </a:solidFill>
                  <a:latin typeface="HG굴린꼬딕씨 60g" pitchFamily="18" charset="-127"/>
                  <a:ea typeface="HG굴린꼬딕씨 60g" pitchFamily="18" charset="-127"/>
                </a:rPr>
                <a:t>130</a:t>
              </a:r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.254</a:t>
              </a:r>
            </a:p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latin typeface="HG굴린꼬딕씨 60g" pitchFamily="18" charset="-127"/>
                  <a:ea typeface="HG굴린꼬딕씨 60g" pitchFamily="18" charset="-127"/>
                </a:rPr>
                <a:t>121.50.130.255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latin typeface="HG굴린꼬딕씨 60g" pitchFamily="18" charset="-127"/>
                <a:ea typeface="HG굴린꼬딕씨 60g" pitchFamily="18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6015133-DC5F-4EE7-AE9E-63BE4D383F02}"/>
                </a:ext>
              </a:extLst>
            </p:cNvPr>
            <p:cNvSpPr txBox="1"/>
            <p:nvPr/>
          </p:nvSpPr>
          <p:spPr>
            <a:xfrm>
              <a:off x="4644008" y="2139702"/>
              <a:ext cx="10801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latin typeface="HG굴린꼬딕씨 60g" pitchFamily="18" charset="-127"/>
                  <a:ea typeface="HG굴린꼬딕씨 60g" pitchFamily="18" charset="-127"/>
                </a:rPr>
                <a:t>121.50.131. 0</a:t>
              </a:r>
            </a:p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latin typeface="HG굴린꼬딕씨 60g" pitchFamily="18" charset="-127"/>
                  <a:ea typeface="HG굴린꼬딕씨 60g" pitchFamily="18" charset="-127"/>
                </a:rPr>
                <a:t>121.50.131. 1</a:t>
              </a:r>
            </a:p>
            <a:p>
              <a:pPr algn="ctr"/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…</a:t>
              </a:r>
            </a:p>
            <a:p>
              <a:pPr algn="ctr"/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…</a:t>
              </a:r>
            </a:p>
            <a:p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121.50.</a:t>
              </a:r>
              <a:r>
                <a:rPr lang="en-US" altLang="ko-KR" sz="1200" dirty="0">
                  <a:solidFill>
                    <a:srgbClr val="FF0000"/>
                  </a:solidFill>
                  <a:latin typeface="HG굴린꼬딕씨 60g" pitchFamily="18" charset="-127"/>
                  <a:ea typeface="HG굴린꼬딕씨 60g" pitchFamily="18" charset="-127"/>
                </a:rPr>
                <a:t>131</a:t>
              </a:r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.254</a:t>
              </a:r>
            </a:p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latin typeface="HG굴린꼬딕씨 60g" pitchFamily="18" charset="-127"/>
                  <a:ea typeface="HG굴린꼬딕씨 60g" pitchFamily="18" charset="-127"/>
                </a:rPr>
                <a:t>121.50.131.255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latin typeface="HG굴린꼬딕씨 60g" pitchFamily="18" charset="-127"/>
                <a:ea typeface="HG굴린꼬딕씨 60g" pitchFamily="18" charset="-127"/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329C6121-8C64-42BF-A416-7502263B0899}"/>
                </a:ext>
              </a:extLst>
            </p:cNvPr>
            <p:cNvCxnSpPr/>
            <p:nvPr/>
          </p:nvCxnSpPr>
          <p:spPr>
            <a:xfrm>
              <a:off x="4594485" y="2191607"/>
              <a:ext cx="0" cy="1127261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8C7AA474-BEDB-4CC4-82D1-1D34656CDDF5}"/>
              </a:ext>
            </a:extLst>
          </p:cNvPr>
          <p:cNvSpPr txBox="1"/>
          <p:nvPr/>
        </p:nvSpPr>
        <p:spPr>
          <a:xfrm>
            <a:off x="6784325" y="405145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HG굴린꼬딕씨 80g" pitchFamily="18" charset="-127"/>
                <a:ea typeface="HG굴린꼬딕씨 80g" pitchFamily="18" charset="-127"/>
              </a:rPr>
              <a:t>131 </a:t>
            </a:r>
            <a:r>
              <a:rPr lang="ko-KR" altLang="en-US" sz="1400" dirty="0">
                <a:solidFill>
                  <a:srgbClr val="FF0000"/>
                </a:solidFill>
                <a:latin typeface="HG굴린꼬딕씨 80g" pitchFamily="18" charset="-127"/>
                <a:ea typeface="HG굴린꼬딕씨 80g" pitchFamily="18" charset="-127"/>
              </a:rPr>
              <a:t>동네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01F258-E422-4D40-8759-629D147951F5}"/>
              </a:ext>
            </a:extLst>
          </p:cNvPr>
          <p:cNvSpPr txBox="1"/>
          <p:nvPr/>
        </p:nvSpPr>
        <p:spPr>
          <a:xfrm>
            <a:off x="516440" y="915477"/>
            <a:ext cx="1144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G굴린꼬딕씨 60g" pitchFamily="18" charset="-127"/>
                <a:ea typeface="HG굴린꼬딕씨 60g" pitchFamily="18" charset="-127"/>
              </a:rPr>
              <a:t>121.50.</a:t>
            </a:r>
            <a:r>
              <a:rPr lang="en-US" altLang="ko-KR" sz="1600" dirty="0">
                <a:solidFill>
                  <a:srgbClr val="FF0000"/>
                </a:solidFill>
                <a:latin typeface="HG굴린꼬딕씨 60g" pitchFamily="18" charset="-127"/>
                <a:ea typeface="HG굴린꼬딕씨 60g" pitchFamily="18" charset="-127"/>
              </a:rPr>
              <a:t>130</a:t>
            </a:r>
            <a:r>
              <a:rPr lang="en-US" altLang="ko-KR" sz="1600" dirty="0">
                <a:latin typeface="HG굴린꼬딕씨 60g" pitchFamily="18" charset="-127"/>
                <a:ea typeface="HG굴린꼬딕씨 60g" pitchFamily="18" charset="-127"/>
              </a:rPr>
              <a:t>.0</a:t>
            </a:r>
          </a:p>
          <a:p>
            <a:endParaRPr lang="ko-KR" altLang="en-US" sz="16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8AA1F0D-EDB3-48FA-B674-E933DB05F455}"/>
              </a:ext>
            </a:extLst>
          </p:cNvPr>
          <p:cNvSpPr txBox="1"/>
          <p:nvPr/>
        </p:nvSpPr>
        <p:spPr>
          <a:xfrm>
            <a:off x="2258824" y="915477"/>
            <a:ext cx="1348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G굴린꼬딕씨 60g" pitchFamily="18" charset="-127"/>
                <a:ea typeface="HG굴린꼬딕씨 60g" pitchFamily="18" charset="-127"/>
              </a:rPr>
              <a:t>121.50.</a:t>
            </a:r>
            <a:r>
              <a:rPr lang="en-US" altLang="ko-KR" sz="1600" dirty="0">
                <a:solidFill>
                  <a:srgbClr val="FF0000"/>
                </a:solidFill>
                <a:latin typeface="HG굴린꼬딕씨 60g" pitchFamily="18" charset="-127"/>
                <a:ea typeface="HG굴린꼬딕씨 60g" pitchFamily="18" charset="-127"/>
              </a:rPr>
              <a:t>130</a:t>
            </a:r>
            <a:r>
              <a:rPr lang="en-US" altLang="ko-KR" sz="1600" dirty="0">
                <a:latin typeface="HG굴린꼬딕씨 60g" pitchFamily="18" charset="-127"/>
                <a:ea typeface="HG굴린꼬딕씨 60g" pitchFamily="18" charset="-127"/>
              </a:rPr>
              <a:t>.255</a:t>
            </a:r>
          </a:p>
          <a:p>
            <a:endParaRPr lang="ko-KR" altLang="en-US" sz="1600" dirty="0"/>
          </a:p>
        </p:txBody>
      </p: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44969FEC-B262-4DCB-AF1E-7DF5481B5F2B}"/>
              </a:ext>
            </a:extLst>
          </p:cNvPr>
          <p:cNvCxnSpPr>
            <a:cxnSpLocks/>
          </p:cNvCxnSpPr>
          <p:nvPr/>
        </p:nvCxnSpPr>
        <p:spPr>
          <a:xfrm>
            <a:off x="431476" y="1195978"/>
            <a:ext cx="1260000" cy="144016"/>
          </a:xfrm>
          <a:prstGeom prst="bentConnector3">
            <a:avLst>
              <a:gd name="adj1" fmla="val 99101"/>
            </a:avLst>
          </a:prstGeom>
          <a:ln w="25400">
            <a:solidFill>
              <a:srgbClr val="0090C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17D39512-F9CA-4BBB-97DE-1A0BD234D2C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10743" y="1195979"/>
            <a:ext cx="1260000" cy="144000"/>
          </a:xfrm>
          <a:prstGeom prst="bentConnector3">
            <a:avLst>
              <a:gd name="adj1" fmla="val 99207"/>
            </a:avLst>
          </a:prstGeom>
          <a:ln w="25400">
            <a:solidFill>
              <a:srgbClr val="0090C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2937C8-ADD6-404E-AACC-D495B6197806}"/>
              </a:ext>
            </a:extLst>
          </p:cNvPr>
          <p:cNvCxnSpPr>
            <a:cxnSpLocks/>
          </p:cNvCxnSpPr>
          <p:nvPr/>
        </p:nvCxnSpPr>
        <p:spPr>
          <a:xfrm flipH="1" flipV="1">
            <a:off x="2002041" y="787157"/>
            <a:ext cx="238" cy="377974"/>
          </a:xfrm>
          <a:prstGeom prst="line">
            <a:avLst/>
          </a:prstGeom>
          <a:ln w="25400">
            <a:solidFill>
              <a:srgbClr val="0090CF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3DB5763-8882-4919-AA48-29A57CA9D25D}"/>
              </a:ext>
            </a:extLst>
          </p:cNvPr>
          <p:cNvSpPr txBox="1"/>
          <p:nvPr/>
        </p:nvSpPr>
        <p:spPr>
          <a:xfrm>
            <a:off x="1398027" y="520665"/>
            <a:ext cx="1111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G굴린꼬딕씨 60g" pitchFamily="18" charset="-127"/>
                <a:ea typeface="HG굴린꼬딕씨 60g" pitchFamily="18" charset="-127"/>
              </a:rPr>
              <a:t>121.50.</a:t>
            </a:r>
            <a:r>
              <a:rPr lang="en-US" altLang="ko-KR" sz="1600" dirty="0">
                <a:solidFill>
                  <a:srgbClr val="FF0000"/>
                </a:solidFill>
                <a:latin typeface="HG굴린꼬딕씨 60g" pitchFamily="18" charset="-127"/>
                <a:ea typeface="HG굴린꼬딕씨 60g" pitchFamily="18" charset="-127"/>
              </a:rPr>
              <a:t>130</a:t>
            </a:r>
            <a:r>
              <a:rPr lang="en-US" altLang="ko-KR" sz="1600" dirty="0">
                <a:latin typeface="HG굴린꼬딕씨 60g" pitchFamily="18" charset="-127"/>
                <a:ea typeface="HG굴린꼬딕씨 60g" pitchFamily="18" charset="-127"/>
              </a:rPr>
              <a:t>.1</a:t>
            </a:r>
          </a:p>
          <a:p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C8E83D-B9ED-4B8F-932E-B128A245F9C4}"/>
              </a:ext>
            </a:extLst>
          </p:cNvPr>
          <p:cNvSpPr txBox="1"/>
          <p:nvPr/>
        </p:nvSpPr>
        <p:spPr>
          <a:xfrm>
            <a:off x="710430" y="1178814"/>
            <a:ext cx="87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(NETWORK)</a:t>
            </a:r>
            <a:endParaRPr lang="ko-KR" altLang="en-US" sz="1200" dirty="0">
              <a:latin typeface="HG굴린꼬딕씨 20g" panose="02020603020101020101" pitchFamily="18" charset="-127"/>
              <a:ea typeface="HG굴린꼬딕씨 20g" panose="02020603020101020101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DCA4BC5-01D0-4D74-A648-991EC4C72FA1}"/>
              </a:ext>
            </a:extLst>
          </p:cNvPr>
          <p:cNvSpPr txBox="1"/>
          <p:nvPr/>
        </p:nvSpPr>
        <p:spPr>
          <a:xfrm>
            <a:off x="2494936" y="117881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(BROADCAST)</a:t>
            </a:r>
            <a:endParaRPr lang="ko-KR" altLang="en-US" sz="1200" dirty="0">
              <a:latin typeface="HG굴린꼬딕씨 20g" panose="02020603020101020101" pitchFamily="18" charset="-127"/>
              <a:ea typeface="HG굴린꼬딕씨 20g" panose="0202060302010102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E80D53D-CDBF-4332-BECC-36409B2F2E8D}"/>
              </a:ext>
            </a:extLst>
          </p:cNvPr>
          <p:cNvSpPr txBox="1"/>
          <p:nvPr/>
        </p:nvSpPr>
        <p:spPr>
          <a:xfrm>
            <a:off x="2334542" y="546725"/>
            <a:ext cx="856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(GATEWAY)</a:t>
            </a:r>
            <a:endParaRPr lang="ko-KR" altLang="en-US" sz="1200" dirty="0">
              <a:latin typeface="HG굴린꼬딕씨 20g" panose="02020603020101020101" pitchFamily="18" charset="-127"/>
              <a:ea typeface="HG굴린꼬딕씨 20g" panose="0202060302010102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4A675C5-FCB6-4BE3-B3E8-3A4E62814F40}"/>
              </a:ext>
            </a:extLst>
          </p:cNvPr>
          <p:cNvGrpSpPr/>
          <p:nvPr/>
        </p:nvGrpSpPr>
        <p:grpSpPr>
          <a:xfrm>
            <a:off x="5697143" y="520893"/>
            <a:ext cx="3142132" cy="979587"/>
            <a:chOff x="5371330" y="85993"/>
            <a:chExt cx="3142132" cy="979587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9875CAB-73A5-45AA-934C-2D3646DC7D5E}"/>
                </a:ext>
              </a:extLst>
            </p:cNvPr>
            <p:cNvSpPr txBox="1"/>
            <p:nvPr/>
          </p:nvSpPr>
          <p:spPr>
            <a:xfrm>
              <a:off x="5456294" y="480805"/>
              <a:ext cx="11112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HG굴린꼬딕씨 60g" pitchFamily="18" charset="-127"/>
                  <a:ea typeface="HG굴린꼬딕씨 60g" pitchFamily="18" charset="-127"/>
                </a:rPr>
                <a:t>121.50.</a:t>
              </a:r>
              <a:r>
                <a:rPr lang="en-US" altLang="ko-KR" sz="1600" dirty="0">
                  <a:solidFill>
                    <a:srgbClr val="FF0000"/>
                  </a:solidFill>
                  <a:latin typeface="HG굴린꼬딕씨 60g" pitchFamily="18" charset="-127"/>
                  <a:ea typeface="HG굴린꼬딕씨 60g" pitchFamily="18" charset="-127"/>
                </a:rPr>
                <a:t>131</a:t>
              </a:r>
              <a:r>
                <a:rPr lang="en-US" altLang="ko-KR" sz="1600" dirty="0">
                  <a:latin typeface="HG굴린꼬딕씨 60g" pitchFamily="18" charset="-127"/>
                  <a:ea typeface="HG굴린꼬딕씨 60g" pitchFamily="18" charset="-127"/>
                </a:rPr>
                <a:t>.0</a:t>
              </a:r>
            </a:p>
            <a:p>
              <a:endParaRPr lang="ko-KR" altLang="en-US" sz="16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034A47C-3E6A-4442-B446-98D7B1B762EC}"/>
                </a:ext>
              </a:extLst>
            </p:cNvPr>
            <p:cNvSpPr txBox="1"/>
            <p:nvPr/>
          </p:nvSpPr>
          <p:spPr>
            <a:xfrm>
              <a:off x="7198678" y="480805"/>
              <a:ext cx="13147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HG굴린꼬딕씨 60g" pitchFamily="18" charset="-127"/>
                  <a:ea typeface="HG굴린꼬딕씨 60g" pitchFamily="18" charset="-127"/>
                </a:rPr>
                <a:t>121.50.</a:t>
              </a:r>
              <a:r>
                <a:rPr lang="en-US" altLang="ko-KR" sz="1600" dirty="0">
                  <a:solidFill>
                    <a:srgbClr val="FF0000"/>
                  </a:solidFill>
                  <a:latin typeface="HG굴린꼬딕씨 60g" pitchFamily="18" charset="-127"/>
                  <a:ea typeface="HG굴린꼬딕씨 60g" pitchFamily="18" charset="-127"/>
                </a:rPr>
                <a:t>131</a:t>
              </a:r>
              <a:r>
                <a:rPr lang="en-US" altLang="ko-KR" sz="1600" dirty="0">
                  <a:latin typeface="HG굴린꼬딕씨 60g" pitchFamily="18" charset="-127"/>
                  <a:ea typeface="HG굴린꼬딕씨 60g" pitchFamily="18" charset="-127"/>
                </a:rPr>
                <a:t>.255</a:t>
              </a:r>
            </a:p>
            <a:p>
              <a:endParaRPr lang="ko-KR" altLang="en-US" sz="1600" dirty="0"/>
            </a:p>
          </p:txBody>
        </p: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0D539DB4-69AB-48F1-9C2D-3C998D2E0B0E}"/>
                </a:ext>
              </a:extLst>
            </p:cNvPr>
            <p:cNvCxnSpPr>
              <a:cxnSpLocks/>
            </p:cNvCxnSpPr>
            <p:nvPr/>
          </p:nvCxnSpPr>
          <p:spPr>
            <a:xfrm>
              <a:off x="5371330" y="761306"/>
              <a:ext cx="1260000" cy="144016"/>
            </a:xfrm>
            <a:prstGeom prst="bentConnector3">
              <a:avLst>
                <a:gd name="adj1" fmla="val 99101"/>
              </a:avLst>
            </a:prstGeom>
            <a:ln w="25400">
              <a:solidFill>
                <a:srgbClr val="0090C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연결선: 꺾임 68">
              <a:extLst>
                <a:ext uri="{FF2B5EF4-FFF2-40B4-BE49-F238E27FC236}">
                  <a16:creationId xmlns:a16="http://schemas.microsoft.com/office/drawing/2014/main" id="{1DED44B0-11F1-4C18-81EE-DABFA1C71C3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250597" y="761307"/>
              <a:ext cx="1260000" cy="144000"/>
            </a:xfrm>
            <a:prstGeom prst="bentConnector3">
              <a:avLst>
                <a:gd name="adj1" fmla="val 99207"/>
              </a:avLst>
            </a:prstGeom>
            <a:ln w="25400">
              <a:solidFill>
                <a:srgbClr val="0090C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BF2CA9F9-61B4-4DA3-8CAA-05EC67EBA7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41895" y="352485"/>
              <a:ext cx="238" cy="377974"/>
            </a:xfrm>
            <a:prstGeom prst="line">
              <a:avLst/>
            </a:prstGeom>
            <a:ln w="25400">
              <a:solidFill>
                <a:srgbClr val="0090CF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0B11108-00A2-40F9-9029-E6BD82710DC3}"/>
                </a:ext>
              </a:extLst>
            </p:cNvPr>
            <p:cNvSpPr txBox="1"/>
            <p:nvPr/>
          </p:nvSpPr>
          <p:spPr>
            <a:xfrm>
              <a:off x="6337881" y="85993"/>
              <a:ext cx="10775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HG굴린꼬딕씨 60g" pitchFamily="18" charset="-127"/>
                  <a:ea typeface="HG굴린꼬딕씨 60g" pitchFamily="18" charset="-127"/>
                </a:rPr>
                <a:t>121.50.</a:t>
              </a:r>
              <a:r>
                <a:rPr lang="en-US" altLang="ko-KR" sz="1600" dirty="0">
                  <a:solidFill>
                    <a:srgbClr val="FF0000"/>
                  </a:solidFill>
                  <a:latin typeface="HG굴린꼬딕씨 60g" pitchFamily="18" charset="-127"/>
                  <a:ea typeface="HG굴린꼬딕씨 60g" pitchFamily="18" charset="-127"/>
                </a:rPr>
                <a:t>131</a:t>
              </a:r>
              <a:r>
                <a:rPr lang="en-US" altLang="ko-KR" sz="1600" dirty="0">
                  <a:latin typeface="HG굴린꼬딕씨 60g" pitchFamily="18" charset="-127"/>
                  <a:ea typeface="HG굴린꼬딕씨 60g" pitchFamily="18" charset="-127"/>
                </a:rPr>
                <a:t>.1</a:t>
              </a:r>
            </a:p>
            <a:p>
              <a:endParaRPr lang="ko-KR" altLang="en-US" sz="16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0BB75B4-9FC5-4AFB-8E6B-F9D9811811A2}"/>
                </a:ext>
              </a:extLst>
            </p:cNvPr>
            <p:cNvSpPr txBox="1"/>
            <p:nvPr/>
          </p:nvSpPr>
          <p:spPr>
            <a:xfrm>
              <a:off x="5650284" y="744142"/>
              <a:ext cx="8723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HG굴린꼬딕씨 20g" panose="02020603020101020101" pitchFamily="18" charset="-127"/>
                  <a:ea typeface="HG굴린꼬딕씨 20g" panose="02020603020101020101" pitchFamily="18" charset="-127"/>
                </a:rPr>
                <a:t>(NETWORK)</a:t>
              </a:r>
              <a:endParaRPr lang="ko-KR" altLang="en-US" sz="1200" dirty="0">
                <a:latin typeface="HG굴린꼬딕씨 20g" panose="02020603020101020101" pitchFamily="18" charset="-127"/>
                <a:ea typeface="HG굴린꼬딕씨 20g" panose="02020603020101020101" pitchFamily="18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4E2EA85-DAA0-4CDF-97FE-2479D6DF6AC6}"/>
                </a:ext>
              </a:extLst>
            </p:cNvPr>
            <p:cNvSpPr txBox="1"/>
            <p:nvPr/>
          </p:nvSpPr>
          <p:spPr>
            <a:xfrm>
              <a:off x="7434790" y="744142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HG굴린꼬딕씨 20g" panose="02020603020101020101" pitchFamily="18" charset="-127"/>
                  <a:ea typeface="HG굴린꼬딕씨 20g" panose="02020603020101020101" pitchFamily="18" charset="-127"/>
                </a:rPr>
                <a:t>(BROADCAST)</a:t>
              </a:r>
              <a:endParaRPr lang="ko-KR" altLang="en-US" sz="1200" dirty="0">
                <a:latin typeface="HG굴린꼬딕씨 20g" panose="02020603020101020101" pitchFamily="18" charset="-127"/>
                <a:ea typeface="HG굴린꼬딕씨 20g" panose="02020603020101020101" pitchFamily="18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353A5E-0C27-4D03-BF90-B6FF18251DFB}"/>
                </a:ext>
              </a:extLst>
            </p:cNvPr>
            <p:cNvSpPr txBox="1"/>
            <p:nvPr/>
          </p:nvSpPr>
          <p:spPr>
            <a:xfrm>
              <a:off x="7274396" y="112053"/>
              <a:ext cx="856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HG굴린꼬딕씨 20g" panose="02020603020101020101" pitchFamily="18" charset="-127"/>
                  <a:ea typeface="HG굴린꼬딕씨 20g" panose="02020603020101020101" pitchFamily="18" charset="-127"/>
                </a:rPr>
                <a:t>(GATEWAY)</a:t>
              </a:r>
              <a:endParaRPr lang="ko-KR" altLang="en-US" sz="1200" dirty="0">
                <a:latin typeface="HG굴린꼬딕씨 20g" panose="02020603020101020101" pitchFamily="18" charset="-127"/>
                <a:ea typeface="HG굴린꼬딕씨 20g" panose="02020603020101020101" pitchFamily="18" charset="-127"/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B4B4485C-6B7A-4E92-965F-33255E1823B4}"/>
              </a:ext>
            </a:extLst>
          </p:cNvPr>
          <p:cNvSpPr txBox="1"/>
          <p:nvPr/>
        </p:nvSpPr>
        <p:spPr>
          <a:xfrm>
            <a:off x="986685" y="2533566"/>
            <a:ext cx="171393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HG굴린꼬딕씨 60g" pitchFamily="18" charset="-127"/>
                <a:ea typeface="HG굴린꼬딕씨 60g" pitchFamily="18" charset="-127"/>
              </a:rPr>
              <a:t>host </a:t>
            </a:r>
            <a:r>
              <a:rPr lang="en-US" altLang="ko-KR" sz="1100" dirty="0" err="1">
                <a:latin typeface="HG굴린꼬딕씨 60g" pitchFamily="18" charset="-127"/>
                <a:ea typeface="HG굴린꼬딕씨 60g" pitchFamily="18" charset="-127"/>
              </a:rPr>
              <a:t>ip</a:t>
            </a:r>
            <a:r>
              <a:rPr lang="en-US" altLang="ko-KR" sz="1100" dirty="0">
                <a:latin typeface="HG굴린꼬딕씨 60g" pitchFamily="18" charset="-127"/>
                <a:ea typeface="HG굴린꼬딕씨 60g" pitchFamily="18" charset="-127"/>
              </a:rPr>
              <a:t>      : 121.50.</a:t>
            </a:r>
            <a:r>
              <a:rPr lang="en-US" altLang="ko-KR" sz="1100" dirty="0">
                <a:solidFill>
                  <a:srgbClr val="FF0000"/>
                </a:solidFill>
                <a:latin typeface="HG굴린꼬딕씨 60g" pitchFamily="18" charset="-127"/>
                <a:ea typeface="HG굴린꼬딕씨 60g" pitchFamily="18" charset="-127"/>
              </a:rPr>
              <a:t>130</a:t>
            </a:r>
            <a:r>
              <a:rPr lang="en-US" altLang="ko-KR" sz="1100" dirty="0">
                <a:latin typeface="HG굴린꼬딕씨 60g" pitchFamily="18" charset="-127"/>
                <a:ea typeface="HG굴린꼬딕씨 60g" pitchFamily="18" charset="-127"/>
              </a:rPr>
              <a:t>.25</a:t>
            </a:r>
          </a:p>
          <a:p>
            <a:r>
              <a:rPr lang="en-US" altLang="ko-KR" sz="1100" dirty="0">
                <a:latin typeface="HG굴린꼬딕씨 60g" pitchFamily="18" charset="-127"/>
                <a:ea typeface="HG굴린꼬딕씨 60g" pitchFamily="18" charset="-127"/>
              </a:rPr>
              <a:t>hostname : ns.crusso.com</a:t>
            </a:r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2186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B252EACC-7C6D-490E-AA1F-39B1C3D8E4E1}"/>
              </a:ext>
            </a:extLst>
          </p:cNvPr>
          <p:cNvSpPr/>
          <p:nvPr/>
        </p:nvSpPr>
        <p:spPr>
          <a:xfrm>
            <a:off x="3570743" y="2054790"/>
            <a:ext cx="2081867" cy="2424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C2FDDA-5688-46CA-A554-65DABA132F67}"/>
              </a:ext>
            </a:extLst>
          </p:cNvPr>
          <p:cNvSpPr txBox="1"/>
          <p:nvPr/>
        </p:nvSpPr>
        <p:spPr>
          <a:xfrm>
            <a:off x="3501591" y="1538276"/>
            <a:ext cx="2286203" cy="192328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US" altLang="ko-KR" sz="1200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 SSHD</a:t>
            </a:r>
            <a:r>
              <a:rPr lang="en-US" altLang="ko-KR" sz="1200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  </a:t>
            </a:r>
            <a:r>
              <a:rPr lang="ko-KR" altLang="en-US" sz="1200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원격 서버 접속</a:t>
            </a:r>
            <a:endParaRPr lang="en-US" altLang="ko-KR" sz="1200" dirty="0">
              <a:latin typeface="HG굴린꼬딕씨 20g" panose="02020603020101020101" pitchFamily="18" charset="-127"/>
              <a:ea typeface="HG굴린꼬딕씨 20g" panose="02020603020101020101" pitchFamily="18" charset="-127"/>
            </a:endParaRPr>
          </a:p>
          <a:p>
            <a:pPr>
              <a:lnSpc>
                <a:spcPts val="1840"/>
              </a:lnSpc>
            </a:pPr>
            <a:r>
              <a:rPr lang="en-US" altLang="ko-KR" sz="1200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 VSFTPD</a:t>
            </a:r>
            <a:r>
              <a:rPr lang="en-US" altLang="ko-KR" sz="1200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  </a:t>
            </a:r>
            <a:r>
              <a:rPr lang="ko-KR" altLang="en-US" sz="1200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파일 전송 </a:t>
            </a:r>
            <a:endParaRPr lang="en-US" altLang="ko-KR" sz="1200" dirty="0">
              <a:latin typeface="HG굴린꼬딕씨 20g" panose="02020603020101020101" pitchFamily="18" charset="-127"/>
              <a:ea typeface="HG굴린꼬딕씨 20g" panose="02020603020101020101" pitchFamily="18" charset="-127"/>
            </a:endParaRPr>
          </a:p>
          <a:p>
            <a:pPr>
              <a:lnSpc>
                <a:spcPts val="1840"/>
              </a:lnSpc>
            </a:pPr>
            <a:r>
              <a:rPr lang="en-US" altLang="ko-KR" sz="1200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 DNS </a:t>
            </a:r>
            <a:r>
              <a:rPr lang="en-US" altLang="ko-KR" sz="1200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 </a:t>
            </a:r>
            <a:r>
              <a:rPr lang="ko-KR" altLang="en-US" sz="1200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도메인 이름 </a:t>
            </a:r>
            <a:r>
              <a:rPr lang="en-US" altLang="ko-KR" sz="1200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IP</a:t>
            </a:r>
            <a:r>
              <a:rPr lang="ko-KR" altLang="en-US" sz="1200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주소로 변환</a:t>
            </a:r>
            <a:endParaRPr lang="en-US" altLang="ko-KR" sz="1200" dirty="0">
              <a:latin typeface="HG굴린꼬딕씨 20g" panose="02020603020101020101" pitchFamily="18" charset="-127"/>
              <a:ea typeface="HG굴린꼬딕씨 20g" panose="02020603020101020101" pitchFamily="18" charset="-127"/>
            </a:endParaRPr>
          </a:p>
          <a:p>
            <a:pPr>
              <a:lnSpc>
                <a:spcPts val="1840"/>
              </a:lnSpc>
            </a:pPr>
            <a:r>
              <a:rPr lang="en-US" altLang="ko-KR" sz="1200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 HTTPD</a:t>
            </a:r>
            <a:r>
              <a:rPr lang="en-US" altLang="ko-KR" sz="1200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  </a:t>
            </a:r>
            <a:r>
              <a:rPr lang="ko-KR" altLang="en-US" sz="1200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웹 페이지 제공</a:t>
            </a:r>
            <a:endParaRPr lang="en-US" altLang="ko-KR" sz="1200" dirty="0">
              <a:latin typeface="HG굴린꼬딕씨 20g" panose="02020603020101020101" pitchFamily="18" charset="-127"/>
              <a:ea typeface="HG굴린꼬딕씨 20g" panose="02020603020101020101" pitchFamily="18" charset="-127"/>
            </a:endParaRPr>
          </a:p>
          <a:p>
            <a:pPr>
              <a:lnSpc>
                <a:spcPts val="1840"/>
              </a:lnSpc>
            </a:pPr>
            <a:r>
              <a:rPr lang="en-US" altLang="ko-KR" sz="1200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 </a:t>
            </a:r>
            <a:r>
              <a:rPr lang="en-US" altLang="ko-KR" sz="1200" dirty="0" err="1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MySQLD</a:t>
            </a:r>
            <a:r>
              <a:rPr lang="en-US" altLang="ko-KR" sz="1200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  </a:t>
            </a:r>
            <a:r>
              <a:rPr lang="ko-KR" altLang="en-US" sz="1200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데이터베이스  </a:t>
            </a:r>
            <a:endParaRPr lang="en-US" altLang="ko-KR" sz="1200" dirty="0">
              <a:latin typeface="HG굴린꼬딕씨 20g" panose="02020603020101020101" pitchFamily="18" charset="-127"/>
              <a:ea typeface="HG굴린꼬딕씨 20g" panose="02020603020101020101" pitchFamily="18" charset="-127"/>
            </a:endParaRPr>
          </a:p>
          <a:p>
            <a:pPr>
              <a:lnSpc>
                <a:spcPts val="1840"/>
              </a:lnSpc>
            </a:pPr>
            <a:r>
              <a:rPr lang="en-US" altLang="ko-KR" sz="1200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 RSYNC</a:t>
            </a:r>
            <a:r>
              <a:rPr lang="en-US" altLang="ko-KR" sz="1200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  </a:t>
            </a:r>
            <a:r>
              <a:rPr lang="ko-KR" altLang="en-US" sz="1200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데이터 백업</a:t>
            </a:r>
            <a:endParaRPr lang="en-US" altLang="ko-KR" sz="1200" dirty="0">
              <a:latin typeface="HG굴린꼬딕씨 20g" panose="02020603020101020101" pitchFamily="18" charset="-127"/>
              <a:ea typeface="HG굴린꼬딕씨 20g" panose="02020603020101020101" pitchFamily="18" charset="-127"/>
            </a:endParaRPr>
          </a:p>
          <a:p>
            <a:pPr>
              <a:lnSpc>
                <a:spcPts val="1840"/>
              </a:lnSpc>
            </a:pPr>
            <a:r>
              <a:rPr lang="en-US" altLang="ko-KR" sz="1200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 POSTFIX</a:t>
            </a:r>
            <a:r>
              <a:rPr lang="en-US" altLang="ko-KR" sz="1200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 , </a:t>
            </a:r>
            <a:r>
              <a:rPr lang="en-US" altLang="ko-KR" sz="1200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DOVECOT</a:t>
            </a:r>
            <a:r>
              <a:rPr lang="en-US" altLang="ko-KR" sz="1200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 </a:t>
            </a:r>
            <a:r>
              <a:rPr lang="ko-KR" altLang="en-US" sz="1200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이메일 송수신</a:t>
            </a:r>
            <a:endParaRPr lang="en-US" altLang="ko-KR" sz="1200" dirty="0">
              <a:latin typeface="HG굴린꼬딕씨 20g" panose="02020603020101020101" pitchFamily="18" charset="-127"/>
              <a:ea typeface="HG굴린꼬딕씨 20g" panose="02020603020101020101" pitchFamily="18" charset="-127"/>
            </a:endParaRPr>
          </a:p>
          <a:p>
            <a:pPr>
              <a:lnSpc>
                <a:spcPts val="1840"/>
              </a:lnSpc>
            </a:pPr>
            <a:r>
              <a:rPr lang="en-US" altLang="ko-KR" sz="1200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 </a:t>
            </a:r>
            <a:r>
              <a:rPr lang="en-US" altLang="ko-KR" sz="1200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IPTABLES</a:t>
            </a:r>
            <a:r>
              <a:rPr lang="en-US" altLang="ko-KR" sz="1200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  </a:t>
            </a:r>
            <a:r>
              <a:rPr lang="ko-KR" altLang="en-US" sz="1200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방화벽 설정</a:t>
            </a:r>
            <a:endParaRPr lang="en-US" altLang="ko-KR" sz="1200" dirty="0">
              <a:latin typeface="HG굴린꼬딕씨 20g" panose="02020603020101020101" pitchFamily="18" charset="-127"/>
              <a:ea typeface="HG굴린꼬딕씨 20g" panose="020206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5C22175-A0EF-41F1-8412-87F6FA70E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14" y="1149524"/>
            <a:ext cx="3075806" cy="3075806"/>
          </a:xfrm>
          <a:prstGeom prst="rect">
            <a:avLst/>
          </a:prstGeom>
        </p:spPr>
      </p:pic>
      <p:sp>
        <p:nvSpPr>
          <p:cNvPr id="41" name="자유형 23">
            <a:extLst>
              <a:ext uri="{FF2B5EF4-FFF2-40B4-BE49-F238E27FC236}">
                <a16:creationId xmlns:a16="http://schemas.microsoft.com/office/drawing/2014/main" id="{0BD7F4E2-44E7-4E05-897E-ACB17C76C849}"/>
              </a:ext>
            </a:extLst>
          </p:cNvPr>
          <p:cNvSpPr/>
          <p:nvPr/>
        </p:nvSpPr>
        <p:spPr>
          <a:xfrm>
            <a:off x="1570231" y="1428038"/>
            <a:ext cx="432048" cy="783671"/>
          </a:xfrm>
          <a:custGeom>
            <a:avLst/>
            <a:gdLst>
              <a:gd name="connsiteX0" fmla="*/ 0 w 428171"/>
              <a:gd name="connsiteY0" fmla="*/ 639838 h 639838"/>
              <a:gd name="connsiteX1" fmla="*/ 326572 w 428171"/>
              <a:gd name="connsiteY1" fmla="*/ 443896 h 639838"/>
              <a:gd name="connsiteX2" fmla="*/ 413657 w 428171"/>
              <a:gd name="connsiteY2" fmla="*/ 66524 h 639838"/>
              <a:gd name="connsiteX3" fmla="*/ 413657 w 428171"/>
              <a:gd name="connsiteY3" fmla="*/ 44753 h 63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171" h="639838">
                <a:moveTo>
                  <a:pt x="0" y="639838"/>
                </a:moveTo>
                <a:cubicBezTo>
                  <a:pt x="128814" y="589643"/>
                  <a:pt x="257629" y="539448"/>
                  <a:pt x="326572" y="443896"/>
                </a:cubicBezTo>
                <a:cubicBezTo>
                  <a:pt x="395515" y="348344"/>
                  <a:pt x="399143" y="133048"/>
                  <a:pt x="413657" y="66524"/>
                </a:cubicBezTo>
                <a:cubicBezTo>
                  <a:pt x="428171" y="0"/>
                  <a:pt x="420914" y="22376"/>
                  <a:pt x="413657" y="44753"/>
                </a:cubicBezTo>
              </a:path>
            </a:pathLst>
          </a:custGeom>
          <a:ln w="38100">
            <a:solidFill>
              <a:srgbClr val="0090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23DCAF-7D92-4600-9C86-5C3BDB0D6AC4}"/>
              </a:ext>
            </a:extLst>
          </p:cNvPr>
          <p:cNvSpPr/>
          <p:nvPr/>
        </p:nvSpPr>
        <p:spPr>
          <a:xfrm>
            <a:off x="1777541" y="1180738"/>
            <a:ext cx="432048" cy="288032"/>
          </a:xfrm>
          <a:prstGeom prst="rect">
            <a:avLst/>
          </a:prstGeom>
          <a:solidFill>
            <a:srgbClr val="0090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AB5F4A-722B-4AC0-B32B-FA4CE6BB362E}"/>
              </a:ext>
            </a:extLst>
          </p:cNvPr>
          <p:cNvSpPr txBox="1"/>
          <p:nvPr/>
        </p:nvSpPr>
        <p:spPr>
          <a:xfrm>
            <a:off x="1800401" y="1195244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G.W</a:t>
            </a:r>
            <a:endParaRPr lang="ko-KR" altLang="en-US" sz="1000" dirty="0">
              <a:latin typeface="HG굴린꼬딕씨 60g" panose="02020603020101020101" pitchFamily="18" charset="-127"/>
              <a:ea typeface="HG굴린꼬딕씨 60g" panose="0202060302010102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07EE4A1-3558-4A0B-B95B-B9360E18ED92}"/>
              </a:ext>
            </a:extLst>
          </p:cNvPr>
          <p:cNvGrpSpPr/>
          <p:nvPr/>
        </p:nvGrpSpPr>
        <p:grpSpPr>
          <a:xfrm>
            <a:off x="1150299" y="2140985"/>
            <a:ext cx="518316" cy="246221"/>
            <a:chOff x="1750610" y="2140985"/>
            <a:chExt cx="518316" cy="24622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0E919A1-662D-482B-8EED-CF931D3EC0BC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9697EB0-48E7-4679-80D1-DC7A99977C6E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E1174FE-CBFB-41B7-96B0-7DAE0880C7FB}"/>
              </a:ext>
            </a:extLst>
          </p:cNvPr>
          <p:cNvSpPr txBox="1"/>
          <p:nvPr/>
        </p:nvSpPr>
        <p:spPr>
          <a:xfrm>
            <a:off x="974405" y="2379916"/>
            <a:ext cx="1019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kern="0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TOM CRUSSO</a:t>
            </a:r>
            <a:endParaRPr lang="ko-KR" altLang="en-US" sz="1000" kern="0" dirty="0">
              <a:latin typeface="HG굴린꼬딕씨 20g" panose="02020603020101020101" pitchFamily="18" charset="-127"/>
              <a:ea typeface="HG굴린꼬딕씨 20g" panose="0202060302010102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7B47AEE-1F13-412C-B0CC-4B0382D6C1C5}"/>
              </a:ext>
            </a:extLst>
          </p:cNvPr>
          <p:cNvGrpSpPr/>
          <p:nvPr/>
        </p:nvGrpSpPr>
        <p:grpSpPr>
          <a:xfrm>
            <a:off x="2250071" y="3019225"/>
            <a:ext cx="518316" cy="246221"/>
            <a:chOff x="1750610" y="2140985"/>
            <a:chExt cx="518316" cy="246221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6BAEA16-4814-423F-AD86-34002711C157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2B5F4A-C6DB-4AA1-B573-6E2C2E5376AE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B952DA8-492E-4C8A-8D70-D02298B7D5F6}"/>
              </a:ext>
            </a:extLst>
          </p:cNvPr>
          <p:cNvGrpSpPr/>
          <p:nvPr/>
        </p:nvGrpSpPr>
        <p:grpSpPr>
          <a:xfrm>
            <a:off x="1420887" y="3167510"/>
            <a:ext cx="518316" cy="246221"/>
            <a:chOff x="1750610" y="2140985"/>
            <a:chExt cx="518316" cy="24622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FF77180-3DBB-4073-B68A-54FB596C3367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C966B3D-DD7C-43F0-A6B7-4140075FFCC7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E7530761-D20C-4B07-855E-02609AB4B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881" y="1131590"/>
            <a:ext cx="3075806" cy="3075806"/>
          </a:xfrm>
          <a:prstGeom prst="rect">
            <a:avLst/>
          </a:prstGeom>
          <a:solidFill>
            <a:srgbClr val="0090CF"/>
          </a:solidFill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7EC0E9BA-56FB-4D83-BE74-6E359B1DD06C}"/>
              </a:ext>
            </a:extLst>
          </p:cNvPr>
          <p:cNvSpPr/>
          <p:nvPr/>
        </p:nvSpPr>
        <p:spPr>
          <a:xfrm>
            <a:off x="7058372" y="1180738"/>
            <a:ext cx="432048" cy="288032"/>
          </a:xfrm>
          <a:prstGeom prst="rect">
            <a:avLst/>
          </a:prstGeom>
          <a:solidFill>
            <a:srgbClr val="0090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E5FBC8-82A4-4F6B-9496-EEE18F6D390C}"/>
              </a:ext>
            </a:extLst>
          </p:cNvPr>
          <p:cNvSpPr txBox="1"/>
          <p:nvPr/>
        </p:nvSpPr>
        <p:spPr>
          <a:xfrm>
            <a:off x="7081232" y="1195244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G.W</a:t>
            </a:r>
            <a:endParaRPr lang="ko-KR" altLang="en-US" sz="1000" dirty="0">
              <a:latin typeface="HG굴린꼬딕씨 60g" panose="02020603020101020101" pitchFamily="18" charset="-127"/>
              <a:ea typeface="HG굴린꼬딕씨 60g" panose="02020603020101020101" pitchFamily="18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A2750B-ECFC-43F7-8E67-34F7035C59B7}"/>
              </a:ext>
            </a:extLst>
          </p:cNvPr>
          <p:cNvGrpSpPr/>
          <p:nvPr/>
        </p:nvGrpSpPr>
        <p:grpSpPr>
          <a:xfrm>
            <a:off x="7573769" y="2082042"/>
            <a:ext cx="518316" cy="246221"/>
            <a:chOff x="1750610" y="2140985"/>
            <a:chExt cx="518316" cy="246221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3B47829-0905-4B30-8B90-1CE9007248DB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B322B1F-DFDD-4921-90AF-653CD32F540F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969D88B-F690-4DB4-8592-FB101812E6BB}"/>
              </a:ext>
            </a:extLst>
          </p:cNvPr>
          <p:cNvSpPr txBox="1"/>
          <p:nvPr/>
        </p:nvSpPr>
        <p:spPr>
          <a:xfrm>
            <a:off x="7324385" y="2331989"/>
            <a:ext cx="1019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kern="0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PETER</a:t>
            </a:r>
            <a:endParaRPr lang="ko-KR" altLang="en-US" sz="1000" kern="0" dirty="0">
              <a:latin typeface="HG굴린꼬딕씨 20g" panose="02020603020101020101" pitchFamily="18" charset="-127"/>
              <a:ea typeface="HG굴린꼬딕씨 20g" panose="02020603020101020101" pitchFamily="18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0A5F90D-DB11-4C03-BDA1-27CBE5869A1C}"/>
              </a:ext>
            </a:extLst>
          </p:cNvPr>
          <p:cNvGrpSpPr/>
          <p:nvPr/>
        </p:nvGrpSpPr>
        <p:grpSpPr>
          <a:xfrm>
            <a:off x="7801802" y="2921289"/>
            <a:ext cx="518316" cy="246221"/>
            <a:chOff x="1750610" y="2140985"/>
            <a:chExt cx="518316" cy="246221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3670BF3-98BF-4A82-9B9D-6BAB8E2AA73A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E6DE1B9-4760-4223-8AD2-77F32201E26B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BA66CA5-A285-4328-B4DF-451CB636F79B}"/>
              </a:ext>
            </a:extLst>
          </p:cNvPr>
          <p:cNvGrpSpPr/>
          <p:nvPr/>
        </p:nvGrpSpPr>
        <p:grpSpPr>
          <a:xfrm>
            <a:off x="6701718" y="3167510"/>
            <a:ext cx="518316" cy="246221"/>
            <a:chOff x="1750610" y="2140985"/>
            <a:chExt cx="518316" cy="246221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0E64E90-AC6C-4A27-8DAB-485CE2EA238C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176DD2A-1AA4-41EB-AB40-B05A70374230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A72FF80-FD43-4FB1-8296-43D02C8B7533}"/>
              </a:ext>
            </a:extLst>
          </p:cNvPr>
          <p:cNvGrpSpPr/>
          <p:nvPr/>
        </p:nvGrpSpPr>
        <p:grpSpPr>
          <a:xfrm>
            <a:off x="2266327" y="1859945"/>
            <a:ext cx="518316" cy="246221"/>
            <a:chOff x="1750610" y="2140985"/>
            <a:chExt cx="518316" cy="246221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60398A3-D953-4FA0-877E-F0EEFDBEE24B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A4EE1D6-7492-4A5E-BA96-0DF297D1654E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6779908-6136-4458-A122-9A5BB6630EEC}"/>
              </a:ext>
            </a:extLst>
          </p:cNvPr>
          <p:cNvGrpSpPr/>
          <p:nvPr/>
        </p:nvGrpSpPr>
        <p:grpSpPr>
          <a:xfrm>
            <a:off x="6387132" y="2309650"/>
            <a:ext cx="518316" cy="246221"/>
            <a:chOff x="1750610" y="2140985"/>
            <a:chExt cx="518316" cy="246221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AAC25F9-7A0D-4D73-B1F5-DB09A919DA3B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97F926F-39F3-430F-BB3E-83E44D693E27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cxnSp>
        <p:nvCxnSpPr>
          <p:cNvPr id="60" name="연결선: 구부러짐 59">
            <a:extLst>
              <a:ext uri="{FF2B5EF4-FFF2-40B4-BE49-F238E27FC236}">
                <a16:creationId xmlns:a16="http://schemas.microsoft.com/office/drawing/2014/main" id="{89A716D0-0C36-44F1-9EEB-6627C76B1CA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22849" y="-1425088"/>
            <a:ext cx="31214" cy="5271879"/>
          </a:xfrm>
          <a:prstGeom prst="curvedConnector3">
            <a:avLst>
              <a:gd name="adj1" fmla="val -1733261"/>
            </a:avLst>
          </a:prstGeom>
          <a:ln w="38100">
            <a:solidFill>
              <a:srgbClr val="0090C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자유형 23">
            <a:extLst>
              <a:ext uri="{FF2B5EF4-FFF2-40B4-BE49-F238E27FC236}">
                <a16:creationId xmlns:a16="http://schemas.microsoft.com/office/drawing/2014/main" id="{3C1CEA08-8470-4B35-83C3-163F290A3772}"/>
              </a:ext>
            </a:extLst>
          </p:cNvPr>
          <p:cNvSpPr/>
          <p:nvPr/>
        </p:nvSpPr>
        <p:spPr>
          <a:xfrm flipH="1">
            <a:off x="7314503" y="1400431"/>
            <a:ext cx="455013" cy="654359"/>
          </a:xfrm>
          <a:custGeom>
            <a:avLst/>
            <a:gdLst>
              <a:gd name="connsiteX0" fmla="*/ 0 w 428171"/>
              <a:gd name="connsiteY0" fmla="*/ 639838 h 639838"/>
              <a:gd name="connsiteX1" fmla="*/ 326572 w 428171"/>
              <a:gd name="connsiteY1" fmla="*/ 443896 h 639838"/>
              <a:gd name="connsiteX2" fmla="*/ 413657 w 428171"/>
              <a:gd name="connsiteY2" fmla="*/ 66524 h 639838"/>
              <a:gd name="connsiteX3" fmla="*/ 413657 w 428171"/>
              <a:gd name="connsiteY3" fmla="*/ 44753 h 63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171" h="639838">
                <a:moveTo>
                  <a:pt x="0" y="639838"/>
                </a:moveTo>
                <a:cubicBezTo>
                  <a:pt x="128814" y="589643"/>
                  <a:pt x="257629" y="539448"/>
                  <a:pt x="326572" y="443896"/>
                </a:cubicBezTo>
                <a:cubicBezTo>
                  <a:pt x="395515" y="348344"/>
                  <a:pt x="399143" y="133048"/>
                  <a:pt x="413657" y="66524"/>
                </a:cubicBezTo>
                <a:cubicBezTo>
                  <a:pt x="428171" y="0"/>
                  <a:pt x="420914" y="22376"/>
                  <a:pt x="413657" y="44753"/>
                </a:cubicBezTo>
              </a:path>
            </a:pathLst>
          </a:custGeom>
          <a:ln w="38100">
            <a:solidFill>
              <a:srgbClr val="0090C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321CA87-D253-488B-97A5-3C32F9AFD479}"/>
              </a:ext>
            </a:extLst>
          </p:cNvPr>
          <p:cNvSpPr txBox="1"/>
          <p:nvPr/>
        </p:nvSpPr>
        <p:spPr>
          <a:xfrm>
            <a:off x="2691644" y="4359496"/>
            <a:ext cx="648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G굴린꼬딕씨 80g" pitchFamily="18" charset="-127"/>
                <a:ea typeface="HG굴린꼬딕씨 80g" pitchFamily="18" charset="-127"/>
              </a:rPr>
              <a:t>01 &gt;&gt; TOM CRUSSO </a:t>
            </a:r>
            <a:r>
              <a:rPr lang="ko-KR" altLang="en-US" sz="1600" dirty="0">
                <a:latin typeface="HG굴린꼬딕씨 80g" pitchFamily="18" charset="-127"/>
                <a:ea typeface="HG굴린꼬딕씨 80g" pitchFamily="18" charset="-127"/>
              </a:rPr>
              <a:t>아저씨가 사는 동네 관찰하기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C17E06-9729-47A0-B6B3-44D404B84C98}"/>
              </a:ext>
            </a:extLst>
          </p:cNvPr>
          <p:cNvSpPr txBox="1"/>
          <p:nvPr/>
        </p:nvSpPr>
        <p:spPr>
          <a:xfrm>
            <a:off x="1483985" y="405350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HG굴린꼬딕씨 80g" pitchFamily="18" charset="-127"/>
                <a:ea typeface="HG굴린꼬딕씨 80g" pitchFamily="18" charset="-127"/>
              </a:rPr>
              <a:t>130 </a:t>
            </a:r>
            <a:r>
              <a:rPr lang="ko-KR" altLang="en-US" sz="1400" dirty="0">
                <a:solidFill>
                  <a:srgbClr val="FF0000"/>
                </a:solidFill>
                <a:latin typeface="HG굴린꼬딕씨 80g" pitchFamily="18" charset="-127"/>
                <a:ea typeface="HG굴린꼬딕씨 80g" pitchFamily="18" charset="-127"/>
              </a:rPr>
              <a:t>동네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C7AA474-BEDB-4CC4-82D1-1D34656CDDF5}"/>
              </a:ext>
            </a:extLst>
          </p:cNvPr>
          <p:cNvSpPr txBox="1"/>
          <p:nvPr/>
        </p:nvSpPr>
        <p:spPr>
          <a:xfrm>
            <a:off x="6784325" y="405145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HG굴린꼬딕씨 80g" pitchFamily="18" charset="-127"/>
                <a:ea typeface="HG굴린꼬딕씨 80g" pitchFamily="18" charset="-127"/>
              </a:rPr>
              <a:t>131 </a:t>
            </a:r>
            <a:r>
              <a:rPr lang="ko-KR" altLang="en-US" sz="1400" dirty="0">
                <a:solidFill>
                  <a:srgbClr val="FF0000"/>
                </a:solidFill>
                <a:latin typeface="HG굴린꼬딕씨 80g" pitchFamily="18" charset="-127"/>
                <a:ea typeface="HG굴린꼬딕씨 80g" pitchFamily="18" charset="-127"/>
              </a:rPr>
              <a:t>동네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01F258-E422-4D40-8759-629D147951F5}"/>
              </a:ext>
            </a:extLst>
          </p:cNvPr>
          <p:cNvSpPr txBox="1"/>
          <p:nvPr/>
        </p:nvSpPr>
        <p:spPr>
          <a:xfrm>
            <a:off x="516440" y="915477"/>
            <a:ext cx="1144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G굴린꼬딕씨 60g" pitchFamily="18" charset="-127"/>
                <a:ea typeface="HG굴린꼬딕씨 60g" pitchFamily="18" charset="-127"/>
              </a:rPr>
              <a:t>121.50.</a:t>
            </a:r>
            <a:r>
              <a:rPr lang="en-US" altLang="ko-KR" sz="1600" dirty="0">
                <a:solidFill>
                  <a:srgbClr val="FF0000"/>
                </a:solidFill>
                <a:latin typeface="HG굴린꼬딕씨 60g" pitchFamily="18" charset="-127"/>
                <a:ea typeface="HG굴린꼬딕씨 60g" pitchFamily="18" charset="-127"/>
              </a:rPr>
              <a:t>130</a:t>
            </a:r>
            <a:r>
              <a:rPr lang="en-US" altLang="ko-KR" sz="1600" dirty="0">
                <a:latin typeface="HG굴린꼬딕씨 60g" pitchFamily="18" charset="-127"/>
                <a:ea typeface="HG굴린꼬딕씨 60g" pitchFamily="18" charset="-127"/>
              </a:rPr>
              <a:t>.0</a:t>
            </a:r>
          </a:p>
          <a:p>
            <a:endParaRPr lang="ko-KR" altLang="en-US" sz="16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8AA1F0D-EDB3-48FA-B674-E933DB05F455}"/>
              </a:ext>
            </a:extLst>
          </p:cNvPr>
          <p:cNvSpPr txBox="1"/>
          <p:nvPr/>
        </p:nvSpPr>
        <p:spPr>
          <a:xfrm>
            <a:off x="2258824" y="915477"/>
            <a:ext cx="1348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G굴린꼬딕씨 60g" pitchFamily="18" charset="-127"/>
                <a:ea typeface="HG굴린꼬딕씨 60g" pitchFamily="18" charset="-127"/>
              </a:rPr>
              <a:t>121.50.</a:t>
            </a:r>
            <a:r>
              <a:rPr lang="en-US" altLang="ko-KR" sz="1600" dirty="0">
                <a:solidFill>
                  <a:srgbClr val="FF0000"/>
                </a:solidFill>
                <a:latin typeface="HG굴린꼬딕씨 60g" pitchFamily="18" charset="-127"/>
                <a:ea typeface="HG굴린꼬딕씨 60g" pitchFamily="18" charset="-127"/>
              </a:rPr>
              <a:t>130</a:t>
            </a:r>
            <a:r>
              <a:rPr lang="en-US" altLang="ko-KR" sz="1600" dirty="0">
                <a:latin typeface="HG굴린꼬딕씨 60g" pitchFamily="18" charset="-127"/>
                <a:ea typeface="HG굴린꼬딕씨 60g" pitchFamily="18" charset="-127"/>
              </a:rPr>
              <a:t>.255</a:t>
            </a:r>
          </a:p>
          <a:p>
            <a:endParaRPr lang="ko-KR" altLang="en-US" sz="1600" dirty="0"/>
          </a:p>
        </p:txBody>
      </p: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44969FEC-B262-4DCB-AF1E-7DF5481B5F2B}"/>
              </a:ext>
            </a:extLst>
          </p:cNvPr>
          <p:cNvCxnSpPr>
            <a:cxnSpLocks/>
          </p:cNvCxnSpPr>
          <p:nvPr/>
        </p:nvCxnSpPr>
        <p:spPr>
          <a:xfrm>
            <a:off x="431476" y="1195978"/>
            <a:ext cx="1260000" cy="144016"/>
          </a:xfrm>
          <a:prstGeom prst="bentConnector3">
            <a:avLst>
              <a:gd name="adj1" fmla="val 99101"/>
            </a:avLst>
          </a:prstGeom>
          <a:ln w="25400">
            <a:solidFill>
              <a:srgbClr val="0090C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17D39512-F9CA-4BBB-97DE-1A0BD234D2C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10743" y="1195979"/>
            <a:ext cx="1260000" cy="144000"/>
          </a:xfrm>
          <a:prstGeom prst="bentConnector3">
            <a:avLst>
              <a:gd name="adj1" fmla="val 99207"/>
            </a:avLst>
          </a:prstGeom>
          <a:ln w="25400">
            <a:solidFill>
              <a:srgbClr val="0090C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2937C8-ADD6-404E-AACC-D495B6197806}"/>
              </a:ext>
            </a:extLst>
          </p:cNvPr>
          <p:cNvCxnSpPr>
            <a:cxnSpLocks/>
          </p:cNvCxnSpPr>
          <p:nvPr/>
        </p:nvCxnSpPr>
        <p:spPr>
          <a:xfrm flipH="1" flipV="1">
            <a:off x="2002041" y="787157"/>
            <a:ext cx="238" cy="377974"/>
          </a:xfrm>
          <a:prstGeom prst="line">
            <a:avLst/>
          </a:prstGeom>
          <a:ln w="25400">
            <a:solidFill>
              <a:srgbClr val="0090CF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3DB5763-8882-4919-AA48-29A57CA9D25D}"/>
              </a:ext>
            </a:extLst>
          </p:cNvPr>
          <p:cNvSpPr txBox="1"/>
          <p:nvPr/>
        </p:nvSpPr>
        <p:spPr>
          <a:xfrm>
            <a:off x="1398027" y="520665"/>
            <a:ext cx="1111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G굴린꼬딕씨 60g" pitchFamily="18" charset="-127"/>
                <a:ea typeface="HG굴린꼬딕씨 60g" pitchFamily="18" charset="-127"/>
              </a:rPr>
              <a:t>121.50.</a:t>
            </a:r>
            <a:r>
              <a:rPr lang="en-US" altLang="ko-KR" sz="1600" dirty="0">
                <a:solidFill>
                  <a:srgbClr val="FF0000"/>
                </a:solidFill>
                <a:latin typeface="HG굴린꼬딕씨 60g" pitchFamily="18" charset="-127"/>
                <a:ea typeface="HG굴린꼬딕씨 60g" pitchFamily="18" charset="-127"/>
              </a:rPr>
              <a:t>130</a:t>
            </a:r>
            <a:r>
              <a:rPr lang="en-US" altLang="ko-KR" sz="1600" dirty="0">
                <a:latin typeface="HG굴린꼬딕씨 60g" pitchFamily="18" charset="-127"/>
                <a:ea typeface="HG굴린꼬딕씨 60g" pitchFamily="18" charset="-127"/>
              </a:rPr>
              <a:t>.1</a:t>
            </a:r>
          </a:p>
          <a:p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C8E83D-B9ED-4B8F-932E-B128A245F9C4}"/>
              </a:ext>
            </a:extLst>
          </p:cNvPr>
          <p:cNvSpPr txBox="1"/>
          <p:nvPr/>
        </p:nvSpPr>
        <p:spPr>
          <a:xfrm>
            <a:off x="710430" y="1178814"/>
            <a:ext cx="87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(NETWORK)</a:t>
            </a:r>
            <a:endParaRPr lang="ko-KR" altLang="en-US" sz="1200" dirty="0">
              <a:latin typeface="HG굴린꼬딕씨 20g" panose="02020603020101020101" pitchFamily="18" charset="-127"/>
              <a:ea typeface="HG굴린꼬딕씨 20g" panose="02020603020101020101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DCA4BC5-01D0-4D74-A648-991EC4C72FA1}"/>
              </a:ext>
            </a:extLst>
          </p:cNvPr>
          <p:cNvSpPr txBox="1"/>
          <p:nvPr/>
        </p:nvSpPr>
        <p:spPr>
          <a:xfrm>
            <a:off x="2494936" y="117881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(BROADCAST)</a:t>
            </a:r>
            <a:endParaRPr lang="ko-KR" altLang="en-US" sz="1200" dirty="0">
              <a:latin typeface="HG굴린꼬딕씨 20g" panose="02020603020101020101" pitchFamily="18" charset="-127"/>
              <a:ea typeface="HG굴린꼬딕씨 20g" panose="0202060302010102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E80D53D-CDBF-4332-BECC-36409B2F2E8D}"/>
              </a:ext>
            </a:extLst>
          </p:cNvPr>
          <p:cNvSpPr txBox="1"/>
          <p:nvPr/>
        </p:nvSpPr>
        <p:spPr>
          <a:xfrm>
            <a:off x="2334542" y="546725"/>
            <a:ext cx="856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(GATEWAY)</a:t>
            </a:r>
            <a:endParaRPr lang="ko-KR" altLang="en-US" sz="1200" dirty="0">
              <a:latin typeface="HG굴린꼬딕씨 20g" panose="02020603020101020101" pitchFamily="18" charset="-127"/>
              <a:ea typeface="HG굴린꼬딕씨 20g" panose="0202060302010102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4A675C5-FCB6-4BE3-B3E8-3A4E62814F40}"/>
              </a:ext>
            </a:extLst>
          </p:cNvPr>
          <p:cNvGrpSpPr/>
          <p:nvPr/>
        </p:nvGrpSpPr>
        <p:grpSpPr>
          <a:xfrm>
            <a:off x="5697143" y="520893"/>
            <a:ext cx="3142132" cy="979587"/>
            <a:chOff x="5371330" y="85993"/>
            <a:chExt cx="3142132" cy="979587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9875CAB-73A5-45AA-934C-2D3646DC7D5E}"/>
                </a:ext>
              </a:extLst>
            </p:cNvPr>
            <p:cNvSpPr txBox="1"/>
            <p:nvPr/>
          </p:nvSpPr>
          <p:spPr>
            <a:xfrm>
              <a:off x="5456294" y="480805"/>
              <a:ext cx="11112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HG굴린꼬딕씨 60g" pitchFamily="18" charset="-127"/>
                  <a:ea typeface="HG굴린꼬딕씨 60g" pitchFamily="18" charset="-127"/>
                </a:rPr>
                <a:t>121.50.</a:t>
              </a:r>
              <a:r>
                <a:rPr lang="en-US" altLang="ko-KR" sz="1600" dirty="0">
                  <a:solidFill>
                    <a:srgbClr val="FF0000"/>
                  </a:solidFill>
                  <a:latin typeface="HG굴린꼬딕씨 60g" pitchFamily="18" charset="-127"/>
                  <a:ea typeface="HG굴린꼬딕씨 60g" pitchFamily="18" charset="-127"/>
                </a:rPr>
                <a:t>131</a:t>
              </a:r>
              <a:r>
                <a:rPr lang="en-US" altLang="ko-KR" sz="1600" dirty="0">
                  <a:latin typeface="HG굴린꼬딕씨 60g" pitchFamily="18" charset="-127"/>
                  <a:ea typeface="HG굴린꼬딕씨 60g" pitchFamily="18" charset="-127"/>
                </a:rPr>
                <a:t>.0</a:t>
              </a:r>
            </a:p>
            <a:p>
              <a:endParaRPr lang="ko-KR" altLang="en-US" sz="16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034A47C-3E6A-4442-B446-98D7B1B762EC}"/>
                </a:ext>
              </a:extLst>
            </p:cNvPr>
            <p:cNvSpPr txBox="1"/>
            <p:nvPr/>
          </p:nvSpPr>
          <p:spPr>
            <a:xfrm>
              <a:off x="7198678" y="480805"/>
              <a:ext cx="13147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HG굴린꼬딕씨 60g" pitchFamily="18" charset="-127"/>
                  <a:ea typeface="HG굴린꼬딕씨 60g" pitchFamily="18" charset="-127"/>
                </a:rPr>
                <a:t>121.50.</a:t>
              </a:r>
              <a:r>
                <a:rPr lang="en-US" altLang="ko-KR" sz="1600" dirty="0">
                  <a:solidFill>
                    <a:srgbClr val="FF0000"/>
                  </a:solidFill>
                  <a:latin typeface="HG굴린꼬딕씨 60g" pitchFamily="18" charset="-127"/>
                  <a:ea typeface="HG굴린꼬딕씨 60g" pitchFamily="18" charset="-127"/>
                </a:rPr>
                <a:t>131</a:t>
              </a:r>
              <a:r>
                <a:rPr lang="en-US" altLang="ko-KR" sz="1600" dirty="0">
                  <a:latin typeface="HG굴린꼬딕씨 60g" pitchFamily="18" charset="-127"/>
                  <a:ea typeface="HG굴린꼬딕씨 60g" pitchFamily="18" charset="-127"/>
                </a:rPr>
                <a:t>.255</a:t>
              </a:r>
            </a:p>
            <a:p>
              <a:endParaRPr lang="ko-KR" altLang="en-US" sz="1600" dirty="0"/>
            </a:p>
          </p:txBody>
        </p: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0D539DB4-69AB-48F1-9C2D-3C998D2E0B0E}"/>
                </a:ext>
              </a:extLst>
            </p:cNvPr>
            <p:cNvCxnSpPr>
              <a:cxnSpLocks/>
            </p:cNvCxnSpPr>
            <p:nvPr/>
          </p:nvCxnSpPr>
          <p:spPr>
            <a:xfrm>
              <a:off x="5371330" y="761306"/>
              <a:ext cx="1260000" cy="144016"/>
            </a:xfrm>
            <a:prstGeom prst="bentConnector3">
              <a:avLst>
                <a:gd name="adj1" fmla="val 99101"/>
              </a:avLst>
            </a:prstGeom>
            <a:ln w="25400">
              <a:solidFill>
                <a:srgbClr val="0090C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연결선: 꺾임 68">
              <a:extLst>
                <a:ext uri="{FF2B5EF4-FFF2-40B4-BE49-F238E27FC236}">
                  <a16:creationId xmlns:a16="http://schemas.microsoft.com/office/drawing/2014/main" id="{1DED44B0-11F1-4C18-81EE-DABFA1C71C3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250597" y="761307"/>
              <a:ext cx="1260000" cy="144000"/>
            </a:xfrm>
            <a:prstGeom prst="bentConnector3">
              <a:avLst>
                <a:gd name="adj1" fmla="val 99207"/>
              </a:avLst>
            </a:prstGeom>
            <a:ln w="25400">
              <a:solidFill>
                <a:srgbClr val="0090C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BF2CA9F9-61B4-4DA3-8CAA-05EC67EBA7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41895" y="352485"/>
              <a:ext cx="238" cy="377974"/>
            </a:xfrm>
            <a:prstGeom prst="line">
              <a:avLst/>
            </a:prstGeom>
            <a:ln w="25400">
              <a:solidFill>
                <a:srgbClr val="0090CF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0B11108-00A2-40F9-9029-E6BD82710DC3}"/>
                </a:ext>
              </a:extLst>
            </p:cNvPr>
            <p:cNvSpPr txBox="1"/>
            <p:nvPr/>
          </p:nvSpPr>
          <p:spPr>
            <a:xfrm>
              <a:off x="6337881" y="85993"/>
              <a:ext cx="10775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HG굴린꼬딕씨 60g" pitchFamily="18" charset="-127"/>
                  <a:ea typeface="HG굴린꼬딕씨 60g" pitchFamily="18" charset="-127"/>
                </a:rPr>
                <a:t>121.50.</a:t>
              </a:r>
              <a:r>
                <a:rPr lang="en-US" altLang="ko-KR" sz="1600" dirty="0">
                  <a:solidFill>
                    <a:srgbClr val="FF0000"/>
                  </a:solidFill>
                  <a:latin typeface="HG굴린꼬딕씨 60g" pitchFamily="18" charset="-127"/>
                  <a:ea typeface="HG굴린꼬딕씨 60g" pitchFamily="18" charset="-127"/>
                </a:rPr>
                <a:t>131</a:t>
              </a:r>
              <a:r>
                <a:rPr lang="en-US" altLang="ko-KR" sz="1600" dirty="0">
                  <a:latin typeface="HG굴린꼬딕씨 60g" pitchFamily="18" charset="-127"/>
                  <a:ea typeface="HG굴린꼬딕씨 60g" pitchFamily="18" charset="-127"/>
                </a:rPr>
                <a:t>.1</a:t>
              </a:r>
            </a:p>
            <a:p>
              <a:endParaRPr lang="ko-KR" altLang="en-US" sz="16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0BB75B4-9FC5-4AFB-8E6B-F9D9811811A2}"/>
                </a:ext>
              </a:extLst>
            </p:cNvPr>
            <p:cNvSpPr txBox="1"/>
            <p:nvPr/>
          </p:nvSpPr>
          <p:spPr>
            <a:xfrm>
              <a:off x="5650284" y="744142"/>
              <a:ext cx="8723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HG굴린꼬딕씨 20g" panose="02020603020101020101" pitchFamily="18" charset="-127"/>
                  <a:ea typeface="HG굴린꼬딕씨 20g" panose="02020603020101020101" pitchFamily="18" charset="-127"/>
                </a:rPr>
                <a:t>(NETWORK)</a:t>
              </a:r>
              <a:endParaRPr lang="ko-KR" altLang="en-US" sz="1200" dirty="0">
                <a:latin typeface="HG굴린꼬딕씨 20g" panose="02020603020101020101" pitchFamily="18" charset="-127"/>
                <a:ea typeface="HG굴린꼬딕씨 20g" panose="02020603020101020101" pitchFamily="18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4E2EA85-DAA0-4CDF-97FE-2479D6DF6AC6}"/>
                </a:ext>
              </a:extLst>
            </p:cNvPr>
            <p:cNvSpPr txBox="1"/>
            <p:nvPr/>
          </p:nvSpPr>
          <p:spPr>
            <a:xfrm>
              <a:off x="7434790" y="744142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HG굴린꼬딕씨 20g" panose="02020603020101020101" pitchFamily="18" charset="-127"/>
                  <a:ea typeface="HG굴린꼬딕씨 20g" panose="02020603020101020101" pitchFamily="18" charset="-127"/>
                </a:rPr>
                <a:t>(BROADCAST)</a:t>
              </a:r>
              <a:endParaRPr lang="ko-KR" altLang="en-US" sz="1200" dirty="0">
                <a:latin typeface="HG굴린꼬딕씨 20g" panose="02020603020101020101" pitchFamily="18" charset="-127"/>
                <a:ea typeface="HG굴린꼬딕씨 20g" panose="02020603020101020101" pitchFamily="18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353A5E-0C27-4D03-BF90-B6FF18251DFB}"/>
                </a:ext>
              </a:extLst>
            </p:cNvPr>
            <p:cNvSpPr txBox="1"/>
            <p:nvPr/>
          </p:nvSpPr>
          <p:spPr>
            <a:xfrm>
              <a:off x="7274396" y="112053"/>
              <a:ext cx="856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HG굴린꼬딕씨 20g" panose="02020603020101020101" pitchFamily="18" charset="-127"/>
                  <a:ea typeface="HG굴린꼬딕씨 20g" panose="02020603020101020101" pitchFamily="18" charset="-127"/>
                </a:rPr>
                <a:t>(GATEWAY)</a:t>
              </a:r>
              <a:endParaRPr lang="ko-KR" altLang="en-US" sz="1200" dirty="0">
                <a:latin typeface="HG굴린꼬딕씨 20g" panose="02020603020101020101" pitchFamily="18" charset="-127"/>
                <a:ea typeface="HG굴린꼬딕씨 20g" panose="02020603020101020101" pitchFamily="18" charset="-127"/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B4B4485C-6B7A-4E92-965F-33255E1823B4}"/>
              </a:ext>
            </a:extLst>
          </p:cNvPr>
          <p:cNvSpPr txBox="1"/>
          <p:nvPr/>
        </p:nvSpPr>
        <p:spPr>
          <a:xfrm>
            <a:off x="986685" y="2533566"/>
            <a:ext cx="171393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HG굴린꼬딕씨 60g" pitchFamily="18" charset="-127"/>
                <a:ea typeface="HG굴린꼬딕씨 60g" pitchFamily="18" charset="-127"/>
              </a:rPr>
              <a:t>host </a:t>
            </a:r>
            <a:r>
              <a:rPr lang="en-US" altLang="ko-KR" sz="1100" dirty="0" err="1">
                <a:latin typeface="HG굴린꼬딕씨 60g" pitchFamily="18" charset="-127"/>
                <a:ea typeface="HG굴린꼬딕씨 60g" pitchFamily="18" charset="-127"/>
              </a:rPr>
              <a:t>ip</a:t>
            </a:r>
            <a:r>
              <a:rPr lang="en-US" altLang="ko-KR" sz="1100" dirty="0">
                <a:latin typeface="HG굴린꼬딕씨 60g" pitchFamily="18" charset="-127"/>
                <a:ea typeface="HG굴린꼬딕씨 60g" pitchFamily="18" charset="-127"/>
              </a:rPr>
              <a:t>      : 121.50.</a:t>
            </a:r>
            <a:r>
              <a:rPr lang="en-US" altLang="ko-KR" sz="1100" dirty="0">
                <a:solidFill>
                  <a:srgbClr val="FF0000"/>
                </a:solidFill>
                <a:latin typeface="HG굴린꼬딕씨 60g" pitchFamily="18" charset="-127"/>
                <a:ea typeface="HG굴린꼬딕씨 60g" pitchFamily="18" charset="-127"/>
              </a:rPr>
              <a:t>130</a:t>
            </a:r>
            <a:r>
              <a:rPr lang="en-US" altLang="ko-KR" sz="1100" dirty="0">
                <a:latin typeface="HG굴린꼬딕씨 60g" pitchFamily="18" charset="-127"/>
                <a:ea typeface="HG굴린꼬딕씨 60g" pitchFamily="18" charset="-127"/>
              </a:rPr>
              <a:t>.25</a:t>
            </a:r>
          </a:p>
          <a:p>
            <a:r>
              <a:rPr lang="en-US" altLang="ko-KR" sz="1100" dirty="0">
                <a:latin typeface="HG굴린꼬딕씨 60g" pitchFamily="18" charset="-127"/>
                <a:ea typeface="HG굴린꼬딕씨 60g" pitchFamily="18" charset="-127"/>
              </a:rPr>
              <a:t>hostname : ns.crusso.com</a:t>
            </a:r>
          </a:p>
          <a:p>
            <a:endParaRPr lang="ko-KR" altLang="en-US" sz="11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EB5E1A9-E7E7-461E-BEFF-1EB812DD43DD}"/>
              </a:ext>
            </a:extLst>
          </p:cNvPr>
          <p:cNvCxnSpPr/>
          <p:nvPr/>
        </p:nvCxnSpPr>
        <p:spPr>
          <a:xfrm>
            <a:off x="1659682" y="2297199"/>
            <a:ext cx="1869317" cy="0"/>
          </a:xfrm>
          <a:prstGeom prst="straightConnector1">
            <a:avLst/>
          </a:prstGeom>
          <a:ln w="15875">
            <a:solidFill>
              <a:srgbClr val="0090CF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왼쪽 대괄호 9">
            <a:extLst>
              <a:ext uri="{FF2B5EF4-FFF2-40B4-BE49-F238E27FC236}">
                <a16:creationId xmlns:a16="http://schemas.microsoft.com/office/drawing/2014/main" id="{B89BB257-6532-4E70-9AFD-23D36494AED8}"/>
              </a:ext>
            </a:extLst>
          </p:cNvPr>
          <p:cNvSpPr/>
          <p:nvPr/>
        </p:nvSpPr>
        <p:spPr>
          <a:xfrm>
            <a:off x="3526405" y="1528559"/>
            <a:ext cx="212769" cy="1933000"/>
          </a:xfrm>
          <a:prstGeom prst="leftBracket">
            <a:avLst/>
          </a:prstGeom>
          <a:ln w="22225">
            <a:solidFill>
              <a:srgbClr val="0090C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01F86A-3BBC-4FBD-97F1-43EFF6C6D46B}"/>
              </a:ext>
            </a:extLst>
          </p:cNvPr>
          <p:cNvSpPr txBox="1"/>
          <p:nvPr/>
        </p:nvSpPr>
        <p:spPr>
          <a:xfrm>
            <a:off x="1934240" y="2167504"/>
            <a:ext cx="1186543" cy="276999"/>
          </a:xfrm>
          <a:prstGeom prst="rect">
            <a:avLst/>
          </a:prstGeom>
          <a:pattFill prst="pct10">
            <a:fgClr>
              <a:schemeClr val="bg2"/>
            </a:fgClr>
            <a:bgClr>
              <a:schemeClr val="accent5">
                <a:lumMod val="20000"/>
                <a:lumOff val="80000"/>
              </a:schemeClr>
            </a:bgClr>
          </a:pattFill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제공하는 서비스</a:t>
            </a:r>
          </a:p>
        </p:txBody>
      </p:sp>
    </p:spTree>
    <p:extLst>
      <p:ext uri="{BB962C8B-B14F-4D97-AF65-F5344CB8AC3E}">
        <p14:creationId xmlns:p14="http://schemas.microsoft.com/office/powerpoint/2010/main" val="270272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45C22175-A0EF-41F1-8412-87F6FA70E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14" y="1149524"/>
            <a:ext cx="3075806" cy="3075806"/>
          </a:xfrm>
          <a:prstGeom prst="rect">
            <a:avLst/>
          </a:prstGeom>
        </p:spPr>
      </p:pic>
      <p:sp>
        <p:nvSpPr>
          <p:cNvPr id="41" name="자유형 23">
            <a:extLst>
              <a:ext uri="{FF2B5EF4-FFF2-40B4-BE49-F238E27FC236}">
                <a16:creationId xmlns:a16="http://schemas.microsoft.com/office/drawing/2014/main" id="{0BD7F4E2-44E7-4E05-897E-ACB17C76C849}"/>
              </a:ext>
            </a:extLst>
          </p:cNvPr>
          <p:cNvSpPr/>
          <p:nvPr/>
        </p:nvSpPr>
        <p:spPr>
          <a:xfrm>
            <a:off x="1570231" y="1428038"/>
            <a:ext cx="432048" cy="783671"/>
          </a:xfrm>
          <a:custGeom>
            <a:avLst/>
            <a:gdLst>
              <a:gd name="connsiteX0" fmla="*/ 0 w 428171"/>
              <a:gd name="connsiteY0" fmla="*/ 639838 h 639838"/>
              <a:gd name="connsiteX1" fmla="*/ 326572 w 428171"/>
              <a:gd name="connsiteY1" fmla="*/ 443896 h 639838"/>
              <a:gd name="connsiteX2" fmla="*/ 413657 w 428171"/>
              <a:gd name="connsiteY2" fmla="*/ 66524 h 639838"/>
              <a:gd name="connsiteX3" fmla="*/ 413657 w 428171"/>
              <a:gd name="connsiteY3" fmla="*/ 44753 h 63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171" h="639838">
                <a:moveTo>
                  <a:pt x="0" y="639838"/>
                </a:moveTo>
                <a:cubicBezTo>
                  <a:pt x="128814" y="589643"/>
                  <a:pt x="257629" y="539448"/>
                  <a:pt x="326572" y="443896"/>
                </a:cubicBezTo>
                <a:cubicBezTo>
                  <a:pt x="395515" y="348344"/>
                  <a:pt x="399143" y="133048"/>
                  <a:pt x="413657" y="66524"/>
                </a:cubicBezTo>
                <a:cubicBezTo>
                  <a:pt x="428171" y="0"/>
                  <a:pt x="420914" y="22376"/>
                  <a:pt x="413657" y="44753"/>
                </a:cubicBezTo>
              </a:path>
            </a:pathLst>
          </a:custGeom>
          <a:ln w="38100">
            <a:solidFill>
              <a:srgbClr val="0090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23DCAF-7D92-4600-9C86-5C3BDB0D6AC4}"/>
              </a:ext>
            </a:extLst>
          </p:cNvPr>
          <p:cNvSpPr/>
          <p:nvPr/>
        </p:nvSpPr>
        <p:spPr>
          <a:xfrm>
            <a:off x="1777541" y="1180738"/>
            <a:ext cx="432048" cy="288032"/>
          </a:xfrm>
          <a:prstGeom prst="rect">
            <a:avLst/>
          </a:prstGeom>
          <a:solidFill>
            <a:srgbClr val="0090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AB5F4A-722B-4AC0-B32B-FA4CE6BB362E}"/>
              </a:ext>
            </a:extLst>
          </p:cNvPr>
          <p:cNvSpPr txBox="1"/>
          <p:nvPr/>
        </p:nvSpPr>
        <p:spPr>
          <a:xfrm>
            <a:off x="1800401" y="1195244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G.W</a:t>
            </a:r>
            <a:endParaRPr lang="ko-KR" altLang="en-US" sz="1000" dirty="0">
              <a:latin typeface="HG굴린꼬딕씨 60g" panose="02020603020101020101" pitchFamily="18" charset="-127"/>
              <a:ea typeface="HG굴린꼬딕씨 60g" panose="0202060302010102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07EE4A1-3558-4A0B-B95B-B9360E18ED92}"/>
              </a:ext>
            </a:extLst>
          </p:cNvPr>
          <p:cNvGrpSpPr/>
          <p:nvPr/>
        </p:nvGrpSpPr>
        <p:grpSpPr>
          <a:xfrm>
            <a:off x="1150299" y="2140985"/>
            <a:ext cx="518316" cy="246221"/>
            <a:chOff x="1750610" y="2140985"/>
            <a:chExt cx="518316" cy="24622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0E919A1-662D-482B-8EED-CF931D3EC0BC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9697EB0-48E7-4679-80D1-DC7A99977C6E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E1174FE-CBFB-41B7-96B0-7DAE0880C7FB}"/>
              </a:ext>
            </a:extLst>
          </p:cNvPr>
          <p:cNvSpPr txBox="1"/>
          <p:nvPr/>
        </p:nvSpPr>
        <p:spPr>
          <a:xfrm>
            <a:off x="974405" y="2379916"/>
            <a:ext cx="1019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kern="0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TOM CRUSSO</a:t>
            </a:r>
            <a:endParaRPr lang="ko-KR" altLang="en-US" sz="1000" kern="0" dirty="0">
              <a:latin typeface="HG굴린꼬딕씨 20g" panose="02020603020101020101" pitchFamily="18" charset="-127"/>
              <a:ea typeface="HG굴린꼬딕씨 20g" panose="0202060302010102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7B47AEE-1F13-412C-B0CC-4B0382D6C1C5}"/>
              </a:ext>
            </a:extLst>
          </p:cNvPr>
          <p:cNvGrpSpPr/>
          <p:nvPr/>
        </p:nvGrpSpPr>
        <p:grpSpPr>
          <a:xfrm>
            <a:off x="2192779" y="2961310"/>
            <a:ext cx="518316" cy="246221"/>
            <a:chOff x="1750610" y="2140985"/>
            <a:chExt cx="518316" cy="246221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6BAEA16-4814-423F-AD86-34002711C157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2B5F4A-C6DB-4AA1-B573-6E2C2E5376AE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B952DA8-492E-4C8A-8D70-D02298B7D5F6}"/>
              </a:ext>
            </a:extLst>
          </p:cNvPr>
          <p:cNvGrpSpPr/>
          <p:nvPr/>
        </p:nvGrpSpPr>
        <p:grpSpPr>
          <a:xfrm>
            <a:off x="1420887" y="3167510"/>
            <a:ext cx="518316" cy="246221"/>
            <a:chOff x="1750610" y="2140985"/>
            <a:chExt cx="518316" cy="24622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FF77180-3DBB-4073-B68A-54FB596C3367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C966B3D-DD7C-43F0-A6B7-4140075FFCC7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E7530761-D20C-4B07-855E-02609AB4B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881" y="1131590"/>
            <a:ext cx="3075806" cy="3075806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7EC0E9BA-56FB-4D83-BE74-6E359B1DD06C}"/>
              </a:ext>
            </a:extLst>
          </p:cNvPr>
          <p:cNvSpPr/>
          <p:nvPr/>
        </p:nvSpPr>
        <p:spPr>
          <a:xfrm>
            <a:off x="7058372" y="1180738"/>
            <a:ext cx="432048" cy="288032"/>
          </a:xfrm>
          <a:prstGeom prst="rect">
            <a:avLst/>
          </a:prstGeom>
          <a:solidFill>
            <a:srgbClr val="0090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E5FBC8-82A4-4F6B-9496-EEE18F6D390C}"/>
              </a:ext>
            </a:extLst>
          </p:cNvPr>
          <p:cNvSpPr txBox="1"/>
          <p:nvPr/>
        </p:nvSpPr>
        <p:spPr>
          <a:xfrm>
            <a:off x="7081232" y="1195244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G.W</a:t>
            </a:r>
            <a:endParaRPr lang="ko-KR" altLang="en-US" sz="1000" dirty="0">
              <a:latin typeface="HG굴린꼬딕씨 60g" panose="02020603020101020101" pitchFamily="18" charset="-127"/>
              <a:ea typeface="HG굴린꼬딕씨 60g" panose="02020603020101020101" pitchFamily="18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A2750B-ECFC-43F7-8E67-34F7035C59B7}"/>
              </a:ext>
            </a:extLst>
          </p:cNvPr>
          <p:cNvGrpSpPr/>
          <p:nvPr/>
        </p:nvGrpSpPr>
        <p:grpSpPr>
          <a:xfrm>
            <a:off x="7573769" y="2082042"/>
            <a:ext cx="518316" cy="246221"/>
            <a:chOff x="1750610" y="2140985"/>
            <a:chExt cx="518316" cy="246221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3B47829-0905-4B30-8B90-1CE9007248DB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B322B1F-DFDD-4921-90AF-653CD32F540F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969D88B-F690-4DB4-8592-FB101812E6BB}"/>
              </a:ext>
            </a:extLst>
          </p:cNvPr>
          <p:cNvSpPr txBox="1"/>
          <p:nvPr/>
        </p:nvSpPr>
        <p:spPr>
          <a:xfrm>
            <a:off x="7324385" y="2331989"/>
            <a:ext cx="1019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kern="0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PETER</a:t>
            </a:r>
            <a:endParaRPr lang="ko-KR" altLang="en-US" sz="1000" kern="0" dirty="0">
              <a:latin typeface="HG굴린꼬딕씨 20g" panose="02020603020101020101" pitchFamily="18" charset="-127"/>
              <a:ea typeface="HG굴린꼬딕씨 20g" panose="02020603020101020101" pitchFamily="18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0A5F90D-DB11-4C03-BDA1-27CBE5869A1C}"/>
              </a:ext>
            </a:extLst>
          </p:cNvPr>
          <p:cNvGrpSpPr/>
          <p:nvPr/>
        </p:nvGrpSpPr>
        <p:grpSpPr>
          <a:xfrm>
            <a:off x="7801802" y="2921289"/>
            <a:ext cx="518316" cy="246221"/>
            <a:chOff x="1750610" y="2140985"/>
            <a:chExt cx="518316" cy="246221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3670BF3-98BF-4A82-9B9D-6BAB8E2AA73A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E6DE1B9-4760-4223-8AD2-77F32201E26B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BA66CA5-A285-4328-B4DF-451CB636F79B}"/>
              </a:ext>
            </a:extLst>
          </p:cNvPr>
          <p:cNvGrpSpPr/>
          <p:nvPr/>
        </p:nvGrpSpPr>
        <p:grpSpPr>
          <a:xfrm>
            <a:off x="6701718" y="3167510"/>
            <a:ext cx="518316" cy="246221"/>
            <a:chOff x="1750610" y="2140985"/>
            <a:chExt cx="518316" cy="246221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0E64E90-AC6C-4A27-8DAB-485CE2EA238C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176DD2A-1AA4-41EB-AB40-B05A70374230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A72FF80-FD43-4FB1-8296-43D02C8B7533}"/>
              </a:ext>
            </a:extLst>
          </p:cNvPr>
          <p:cNvGrpSpPr/>
          <p:nvPr/>
        </p:nvGrpSpPr>
        <p:grpSpPr>
          <a:xfrm>
            <a:off x="2266327" y="1859945"/>
            <a:ext cx="518316" cy="246221"/>
            <a:chOff x="1750610" y="2140985"/>
            <a:chExt cx="518316" cy="246221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60398A3-D953-4FA0-877E-F0EEFDBEE24B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A4EE1D6-7492-4A5E-BA96-0DF297D1654E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718D7EF-1E4E-48C3-80C4-3C018D33D0ED}"/>
              </a:ext>
            </a:extLst>
          </p:cNvPr>
          <p:cNvGrpSpPr/>
          <p:nvPr/>
        </p:nvGrpSpPr>
        <p:grpSpPr>
          <a:xfrm>
            <a:off x="2702774" y="2457665"/>
            <a:ext cx="518316" cy="246221"/>
            <a:chOff x="1750610" y="2140985"/>
            <a:chExt cx="518316" cy="246221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79CEAE8-556E-4A8F-90F7-EE7E46C25E57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2ABFB2B-538B-4A04-BF5E-FF05F56D9161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6779908-6136-4458-A122-9A5BB6630EEC}"/>
              </a:ext>
            </a:extLst>
          </p:cNvPr>
          <p:cNvGrpSpPr/>
          <p:nvPr/>
        </p:nvGrpSpPr>
        <p:grpSpPr>
          <a:xfrm>
            <a:off x="6387132" y="2309650"/>
            <a:ext cx="518316" cy="246221"/>
            <a:chOff x="1750610" y="2140985"/>
            <a:chExt cx="518316" cy="246221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AAC25F9-7A0D-4D73-B1F5-DB09A919DA3B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97F926F-39F3-430F-BB3E-83E44D693E27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cxnSp>
        <p:nvCxnSpPr>
          <p:cNvPr id="60" name="연결선: 구부러짐 59">
            <a:extLst>
              <a:ext uri="{FF2B5EF4-FFF2-40B4-BE49-F238E27FC236}">
                <a16:creationId xmlns:a16="http://schemas.microsoft.com/office/drawing/2014/main" id="{89A716D0-0C36-44F1-9EEB-6627C76B1CA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22849" y="-1425088"/>
            <a:ext cx="31214" cy="5271879"/>
          </a:xfrm>
          <a:prstGeom prst="curvedConnector3">
            <a:avLst>
              <a:gd name="adj1" fmla="val -1733261"/>
            </a:avLst>
          </a:prstGeom>
          <a:ln w="38100">
            <a:solidFill>
              <a:srgbClr val="0090C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자유형 23">
            <a:extLst>
              <a:ext uri="{FF2B5EF4-FFF2-40B4-BE49-F238E27FC236}">
                <a16:creationId xmlns:a16="http://schemas.microsoft.com/office/drawing/2014/main" id="{3C1CEA08-8470-4B35-83C3-163F290A3772}"/>
              </a:ext>
            </a:extLst>
          </p:cNvPr>
          <p:cNvSpPr/>
          <p:nvPr/>
        </p:nvSpPr>
        <p:spPr>
          <a:xfrm flipH="1">
            <a:off x="7314503" y="1400431"/>
            <a:ext cx="455013" cy="654359"/>
          </a:xfrm>
          <a:custGeom>
            <a:avLst/>
            <a:gdLst>
              <a:gd name="connsiteX0" fmla="*/ 0 w 428171"/>
              <a:gd name="connsiteY0" fmla="*/ 639838 h 639838"/>
              <a:gd name="connsiteX1" fmla="*/ 326572 w 428171"/>
              <a:gd name="connsiteY1" fmla="*/ 443896 h 639838"/>
              <a:gd name="connsiteX2" fmla="*/ 413657 w 428171"/>
              <a:gd name="connsiteY2" fmla="*/ 66524 h 639838"/>
              <a:gd name="connsiteX3" fmla="*/ 413657 w 428171"/>
              <a:gd name="connsiteY3" fmla="*/ 44753 h 63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171" h="639838">
                <a:moveTo>
                  <a:pt x="0" y="639838"/>
                </a:moveTo>
                <a:cubicBezTo>
                  <a:pt x="128814" y="589643"/>
                  <a:pt x="257629" y="539448"/>
                  <a:pt x="326572" y="443896"/>
                </a:cubicBezTo>
                <a:cubicBezTo>
                  <a:pt x="395515" y="348344"/>
                  <a:pt x="399143" y="133048"/>
                  <a:pt x="413657" y="66524"/>
                </a:cubicBezTo>
                <a:cubicBezTo>
                  <a:pt x="428171" y="0"/>
                  <a:pt x="420914" y="22376"/>
                  <a:pt x="413657" y="44753"/>
                </a:cubicBezTo>
              </a:path>
            </a:pathLst>
          </a:custGeom>
          <a:ln w="38100">
            <a:solidFill>
              <a:srgbClr val="0090C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321CA87-D253-488B-97A5-3C32F9AFD479}"/>
              </a:ext>
            </a:extLst>
          </p:cNvPr>
          <p:cNvSpPr txBox="1"/>
          <p:nvPr/>
        </p:nvSpPr>
        <p:spPr>
          <a:xfrm>
            <a:off x="2695265" y="4382627"/>
            <a:ext cx="648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G굴린꼬딕씨 80g" pitchFamily="18" charset="-127"/>
                <a:ea typeface="HG굴린꼬딕씨 80g" pitchFamily="18" charset="-127"/>
              </a:rPr>
              <a:t>01 &gt;&gt; TOM CRUSSO </a:t>
            </a:r>
            <a:r>
              <a:rPr lang="ko-KR" altLang="en-US" sz="1600" dirty="0">
                <a:latin typeface="HG굴린꼬딕씨 80g" pitchFamily="18" charset="-127"/>
                <a:ea typeface="HG굴린꼬딕씨 80g" pitchFamily="18" charset="-127"/>
              </a:rPr>
              <a:t>아저씨가 사는 동네 관찰하기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C17E06-9729-47A0-B6B3-44D404B84C98}"/>
              </a:ext>
            </a:extLst>
          </p:cNvPr>
          <p:cNvSpPr txBox="1"/>
          <p:nvPr/>
        </p:nvSpPr>
        <p:spPr>
          <a:xfrm>
            <a:off x="1619672" y="402395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HG굴린꼬딕씨 80g" pitchFamily="18" charset="-127"/>
                <a:ea typeface="HG굴린꼬딕씨 80g" pitchFamily="18" charset="-127"/>
              </a:rPr>
              <a:t>130 </a:t>
            </a:r>
            <a:r>
              <a:rPr lang="ko-KR" altLang="en-US" sz="1400" dirty="0">
                <a:solidFill>
                  <a:srgbClr val="FF0000"/>
                </a:solidFill>
                <a:latin typeface="HG굴린꼬딕씨 80g" pitchFamily="18" charset="-127"/>
                <a:ea typeface="HG굴린꼬딕씨 80g" pitchFamily="18" charset="-127"/>
              </a:rPr>
              <a:t>동네 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6F58AE0-11A0-4DF1-B5B1-1FA67165394F}"/>
              </a:ext>
            </a:extLst>
          </p:cNvPr>
          <p:cNvGrpSpPr/>
          <p:nvPr/>
        </p:nvGrpSpPr>
        <p:grpSpPr>
          <a:xfrm>
            <a:off x="3601363" y="1952327"/>
            <a:ext cx="2160240" cy="1200329"/>
            <a:chOff x="3563888" y="2139702"/>
            <a:chExt cx="2160240" cy="120032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86EEAD1-9B2F-47AA-951F-8DCD3E721B41}"/>
                </a:ext>
              </a:extLst>
            </p:cNvPr>
            <p:cNvSpPr txBox="1"/>
            <p:nvPr/>
          </p:nvSpPr>
          <p:spPr>
            <a:xfrm>
              <a:off x="3563888" y="2139702"/>
              <a:ext cx="10801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121.13.</a:t>
              </a:r>
              <a:r>
                <a:rPr lang="en-US" altLang="ko-KR" sz="1200" dirty="0">
                  <a:solidFill>
                    <a:srgbClr val="FF0000"/>
                  </a:solidFill>
                  <a:latin typeface="HG굴린꼬딕씨 60g" pitchFamily="18" charset="-127"/>
                  <a:ea typeface="HG굴린꼬딕씨 60g" pitchFamily="18" charset="-127"/>
                </a:rPr>
                <a:t>130</a:t>
              </a:r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. 0</a:t>
              </a:r>
            </a:p>
            <a:p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121.13.</a:t>
              </a:r>
              <a:r>
                <a:rPr lang="en-US" altLang="ko-KR" sz="1200" dirty="0">
                  <a:solidFill>
                    <a:srgbClr val="FF0000"/>
                  </a:solidFill>
                  <a:latin typeface="HG굴린꼬딕씨 60g" pitchFamily="18" charset="-127"/>
                  <a:ea typeface="HG굴린꼬딕씨 60g" pitchFamily="18" charset="-127"/>
                </a:rPr>
                <a:t>130</a:t>
              </a:r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. 1</a:t>
              </a:r>
            </a:p>
            <a:p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…</a:t>
              </a:r>
            </a:p>
            <a:p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…</a:t>
              </a:r>
            </a:p>
            <a:p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121.13.</a:t>
              </a:r>
              <a:r>
                <a:rPr lang="en-US" altLang="ko-KR" sz="1200" dirty="0">
                  <a:solidFill>
                    <a:srgbClr val="FF0000"/>
                  </a:solidFill>
                  <a:latin typeface="HG굴린꼬딕씨 60g" pitchFamily="18" charset="-127"/>
                  <a:ea typeface="HG굴린꼬딕씨 60g" pitchFamily="18" charset="-127"/>
                </a:rPr>
                <a:t>130</a:t>
              </a:r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.254</a:t>
              </a:r>
            </a:p>
            <a:p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121.13.</a:t>
              </a:r>
              <a:r>
                <a:rPr lang="en-US" altLang="ko-KR" sz="1200" dirty="0">
                  <a:solidFill>
                    <a:srgbClr val="FF0000"/>
                  </a:solidFill>
                  <a:latin typeface="HG굴린꼬딕씨 60g" pitchFamily="18" charset="-127"/>
                  <a:ea typeface="HG굴린꼬딕씨 60g" pitchFamily="18" charset="-127"/>
                </a:rPr>
                <a:t>130</a:t>
              </a:r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.255</a:t>
              </a:r>
              <a:endParaRPr lang="ko-KR" altLang="en-US" sz="1200" dirty="0">
                <a:latin typeface="HG굴린꼬딕씨 60g" pitchFamily="18" charset="-127"/>
                <a:ea typeface="HG굴린꼬딕씨 60g" pitchFamily="18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6015133-DC5F-4EE7-AE9E-63BE4D383F02}"/>
                </a:ext>
              </a:extLst>
            </p:cNvPr>
            <p:cNvSpPr txBox="1"/>
            <p:nvPr/>
          </p:nvSpPr>
          <p:spPr>
            <a:xfrm>
              <a:off x="4644008" y="2139702"/>
              <a:ext cx="10801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121.13.</a:t>
              </a:r>
              <a:r>
                <a:rPr lang="en-US" altLang="ko-KR" sz="1200" dirty="0">
                  <a:solidFill>
                    <a:srgbClr val="FF0000"/>
                  </a:solidFill>
                  <a:latin typeface="HG굴린꼬딕씨 60g" pitchFamily="18" charset="-127"/>
                  <a:ea typeface="HG굴린꼬딕씨 60g" pitchFamily="18" charset="-127"/>
                </a:rPr>
                <a:t>131</a:t>
              </a:r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. 0</a:t>
              </a:r>
            </a:p>
            <a:p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121.13.</a:t>
              </a:r>
              <a:r>
                <a:rPr lang="en-US" altLang="ko-KR" sz="1200" dirty="0">
                  <a:solidFill>
                    <a:srgbClr val="FF0000"/>
                  </a:solidFill>
                  <a:latin typeface="HG굴린꼬딕씨 60g" pitchFamily="18" charset="-127"/>
                  <a:ea typeface="HG굴린꼬딕씨 60g" pitchFamily="18" charset="-127"/>
                </a:rPr>
                <a:t>131</a:t>
              </a:r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. 1</a:t>
              </a:r>
            </a:p>
            <a:p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…</a:t>
              </a:r>
            </a:p>
            <a:p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…</a:t>
              </a:r>
            </a:p>
            <a:p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121.13.</a:t>
              </a:r>
              <a:r>
                <a:rPr lang="en-US" altLang="ko-KR" sz="1200" dirty="0">
                  <a:solidFill>
                    <a:srgbClr val="FF0000"/>
                  </a:solidFill>
                  <a:latin typeface="HG굴린꼬딕씨 60g" pitchFamily="18" charset="-127"/>
                  <a:ea typeface="HG굴린꼬딕씨 60g" pitchFamily="18" charset="-127"/>
                </a:rPr>
                <a:t>131</a:t>
              </a:r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.254</a:t>
              </a:r>
            </a:p>
            <a:p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121.13.</a:t>
              </a:r>
              <a:r>
                <a:rPr lang="en-US" altLang="ko-KR" sz="1200" dirty="0">
                  <a:solidFill>
                    <a:srgbClr val="FF0000"/>
                  </a:solidFill>
                  <a:latin typeface="HG굴린꼬딕씨 60g" pitchFamily="18" charset="-127"/>
                  <a:ea typeface="HG굴린꼬딕씨 60g" pitchFamily="18" charset="-127"/>
                </a:rPr>
                <a:t>131</a:t>
              </a:r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.255</a:t>
              </a:r>
              <a:endParaRPr lang="ko-KR" altLang="en-US" sz="1200" dirty="0">
                <a:latin typeface="HG굴린꼬딕씨 60g" pitchFamily="18" charset="-127"/>
                <a:ea typeface="HG굴린꼬딕씨 60g" pitchFamily="18" charset="-127"/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329C6121-8C64-42BF-A416-7502263B0899}"/>
                </a:ext>
              </a:extLst>
            </p:cNvPr>
            <p:cNvCxnSpPr/>
            <p:nvPr/>
          </p:nvCxnSpPr>
          <p:spPr>
            <a:xfrm>
              <a:off x="4594485" y="2191607"/>
              <a:ext cx="0" cy="1127261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40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01_중세의 성2.jpg"/>
          <p:cNvPicPr>
            <a:picLocks noChangeAspect="1"/>
          </p:cNvPicPr>
          <p:nvPr/>
        </p:nvPicPr>
        <p:blipFill>
          <a:blip r:embed="rId3" cstate="print"/>
          <a:srcRect b="-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594626" y="2162035"/>
            <a:ext cx="144016" cy="144016"/>
          </a:xfrm>
          <a:prstGeom prst="ellipse">
            <a:avLst/>
          </a:prstGeom>
          <a:solidFill>
            <a:srgbClr val="C054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G굴린꼬딕씨 80g" pitchFamily="18" charset="-127"/>
              <a:ea typeface="HG굴린꼬딕씨 80g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52120" y="1923678"/>
            <a:ext cx="1287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HG굴린꼬딕씨 80g" pitchFamily="18" charset="-127"/>
                <a:ea typeface="HG굴린꼬딕씨 80g" pitchFamily="18" charset="-127"/>
              </a:rPr>
              <a:t>TOM  CRUSSO</a:t>
            </a:r>
            <a:endParaRPr lang="ko-KR" altLang="en-US" sz="1600" dirty="0">
              <a:solidFill>
                <a:schemeClr val="bg1"/>
              </a:solidFill>
              <a:latin typeface="HG굴린꼬딕씨 80g" pitchFamily="18" charset="-127"/>
              <a:ea typeface="HG굴린꼬딕씨 80g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7956938" y="2781641"/>
            <a:ext cx="144016" cy="144016"/>
          </a:xfrm>
          <a:prstGeom prst="ellipse">
            <a:avLst/>
          </a:prstGeom>
          <a:solidFill>
            <a:srgbClr val="C054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G굴린꼬딕씨 80g" pitchFamily="18" charset="-127"/>
              <a:ea typeface="HG굴린꼬딕씨 80g" pitchFamily="18" charset="-127"/>
            </a:endParaRPr>
          </a:p>
        </p:txBody>
      </p:sp>
      <p:cxnSp>
        <p:nvCxnSpPr>
          <p:cNvPr id="10" name="직선 연결선 9"/>
          <p:cNvCxnSpPr>
            <a:stCxn id="5" idx="6"/>
            <a:endCxn id="7" idx="2"/>
          </p:cNvCxnSpPr>
          <p:nvPr/>
        </p:nvCxnSpPr>
        <p:spPr>
          <a:xfrm>
            <a:off x="5738642" y="2234043"/>
            <a:ext cx="2218296" cy="619606"/>
          </a:xfrm>
          <a:prstGeom prst="line">
            <a:avLst/>
          </a:prstGeom>
          <a:ln w="25400">
            <a:solidFill>
              <a:srgbClr val="C0542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292666" y="2945742"/>
            <a:ext cx="96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HG굴린꼬딕씨 80g" pitchFamily="18" charset="-127"/>
                <a:ea typeface="HG굴린꼬딕씨 80g" pitchFamily="18" charset="-127"/>
              </a:rPr>
              <a:t>GATEWAY</a:t>
            </a:r>
            <a:endParaRPr lang="ko-KR" altLang="en-US" sz="1600" dirty="0">
              <a:solidFill>
                <a:schemeClr val="bg1"/>
              </a:solidFill>
              <a:latin typeface="HG굴린꼬딕씨 80g" pitchFamily="18" charset="-127"/>
              <a:ea typeface="HG굴린꼬딕씨 80g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165064" y="4052642"/>
            <a:ext cx="883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  <a:latin typeface="HG굴린꼬딕씨 80g" pitchFamily="18" charset="-127"/>
                <a:ea typeface="HG굴린꼬딕씨 80g" pitchFamily="18" charset="-127"/>
              </a:rPr>
              <a:t>    FOR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  <a:latin typeface="HG굴린꼬딕씨 80g" pitchFamily="18" charset="-127"/>
                <a:ea typeface="HG굴린꼬딕씨 80g" pitchFamily="18" charset="-127"/>
              </a:rPr>
              <a:t>    PETER</a:t>
            </a:r>
            <a:endParaRPr lang="ko-KR" altLang="en-US" sz="1600">
              <a:solidFill>
                <a:schemeClr val="bg1"/>
              </a:solidFill>
              <a:latin typeface="HG굴린꼬딕씨 80g" pitchFamily="18" charset="-127"/>
              <a:ea typeface="HG굴린꼬딕씨 80g" pitchFamily="18" charset="-127"/>
            </a:endParaRPr>
          </a:p>
        </p:txBody>
      </p:sp>
      <p:sp>
        <p:nvSpPr>
          <p:cNvPr id="71" name="이등변 삼각형 70"/>
          <p:cNvSpPr/>
          <p:nvPr/>
        </p:nvSpPr>
        <p:spPr>
          <a:xfrm>
            <a:off x="9036496" y="4587974"/>
            <a:ext cx="107504" cy="7200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자유형 86"/>
          <p:cNvSpPr/>
          <p:nvPr/>
        </p:nvSpPr>
        <p:spPr>
          <a:xfrm>
            <a:off x="8062686" y="2888344"/>
            <a:ext cx="654352" cy="1497390"/>
          </a:xfrm>
          <a:custGeom>
            <a:avLst/>
            <a:gdLst>
              <a:gd name="connsiteX0" fmla="*/ 0 w 654352"/>
              <a:gd name="connsiteY0" fmla="*/ 0 h 1497390"/>
              <a:gd name="connsiteX1" fmla="*/ 551543 w 654352"/>
              <a:gd name="connsiteY1" fmla="*/ 261257 h 1497390"/>
              <a:gd name="connsiteX2" fmla="*/ 587828 w 654352"/>
              <a:gd name="connsiteY2" fmla="*/ 573314 h 1497390"/>
              <a:gd name="connsiteX3" fmla="*/ 152400 w 654352"/>
              <a:gd name="connsiteY3" fmla="*/ 957942 h 1497390"/>
              <a:gd name="connsiteX4" fmla="*/ 181428 w 654352"/>
              <a:gd name="connsiteY4" fmla="*/ 1284514 h 1497390"/>
              <a:gd name="connsiteX5" fmla="*/ 500743 w 654352"/>
              <a:gd name="connsiteY5" fmla="*/ 1465942 h 1497390"/>
              <a:gd name="connsiteX6" fmla="*/ 500743 w 654352"/>
              <a:gd name="connsiteY6" fmla="*/ 1473200 h 1497390"/>
              <a:gd name="connsiteX7" fmla="*/ 500743 w 654352"/>
              <a:gd name="connsiteY7" fmla="*/ 1473200 h 1497390"/>
              <a:gd name="connsiteX8" fmla="*/ 500743 w 654352"/>
              <a:gd name="connsiteY8" fmla="*/ 1473200 h 1497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4352" h="1497390">
                <a:moveTo>
                  <a:pt x="0" y="0"/>
                </a:moveTo>
                <a:cubicBezTo>
                  <a:pt x="226786" y="82852"/>
                  <a:pt x="453572" y="165705"/>
                  <a:pt x="551543" y="261257"/>
                </a:cubicBezTo>
                <a:cubicBezTo>
                  <a:pt x="649514" y="356809"/>
                  <a:pt x="654352" y="457200"/>
                  <a:pt x="587828" y="573314"/>
                </a:cubicBezTo>
                <a:cubicBezTo>
                  <a:pt x="521304" y="689428"/>
                  <a:pt x="220133" y="839409"/>
                  <a:pt x="152400" y="957942"/>
                </a:cubicBezTo>
                <a:cubicBezTo>
                  <a:pt x="84667" y="1076475"/>
                  <a:pt x="123371" y="1199847"/>
                  <a:pt x="181428" y="1284514"/>
                </a:cubicBezTo>
                <a:cubicBezTo>
                  <a:pt x="239485" y="1369181"/>
                  <a:pt x="447524" y="1434494"/>
                  <a:pt x="500743" y="1465942"/>
                </a:cubicBezTo>
                <a:cubicBezTo>
                  <a:pt x="553962" y="1497390"/>
                  <a:pt x="500743" y="1473200"/>
                  <a:pt x="500743" y="1473200"/>
                </a:cubicBezTo>
                <a:lnTo>
                  <a:pt x="500743" y="1473200"/>
                </a:lnTo>
                <a:lnTo>
                  <a:pt x="500743" y="1473200"/>
                </a:lnTo>
              </a:path>
            </a:pathLst>
          </a:custGeom>
          <a:ln w="31750">
            <a:solidFill>
              <a:srgbClr val="C0542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3595858" y="199039"/>
            <a:ext cx="5121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highlight>
                  <a:srgbClr val="808080"/>
                </a:highlight>
                <a:latin typeface="HG굴린꼬딕씨 80g" pitchFamily="18" charset="-127"/>
                <a:ea typeface="HG굴린꼬딕씨 80g" pitchFamily="18" charset="-127"/>
              </a:rPr>
              <a:t>TOM CRUSSO : ‘ THERE IS NO THING UNDER THE SUN ’ (1923)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  <a:highlight>
                <a:srgbClr val="808080"/>
              </a:highlight>
              <a:latin typeface="HG굴린꼬딕씨 80g" pitchFamily="18" charset="-127"/>
              <a:ea typeface="HG굴린꼬딕씨 80g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47BB3B-808B-4379-BADF-9600A39C5968}"/>
              </a:ext>
            </a:extLst>
          </p:cNvPr>
          <p:cNvSpPr txBox="1"/>
          <p:nvPr/>
        </p:nvSpPr>
        <p:spPr>
          <a:xfrm>
            <a:off x="2695265" y="4382627"/>
            <a:ext cx="648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HG굴린꼬딕씨 80g" pitchFamily="18" charset="-127"/>
                <a:ea typeface="HG굴린꼬딕씨 80g" pitchFamily="18" charset="-127"/>
              </a:rPr>
              <a:t>01 &gt;&gt; TOM CRUSSO </a:t>
            </a:r>
            <a:r>
              <a:rPr lang="ko-KR" altLang="en-US" sz="1600" dirty="0">
                <a:solidFill>
                  <a:schemeClr val="bg1"/>
                </a:solidFill>
                <a:latin typeface="HG굴린꼬딕씨 80g" pitchFamily="18" charset="-127"/>
                <a:ea typeface="HG굴린꼬딕씨 80g" pitchFamily="18" charset="-127"/>
              </a:rPr>
              <a:t>아저씨가 사는 동네 관찰하기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/>
          <p:cNvSpPr/>
          <p:nvPr/>
        </p:nvSpPr>
        <p:spPr>
          <a:xfrm>
            <a:off x="11241350" y="1132161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1960880" y="1368806"/>
          <a:ext cx="4699352" cy="2222754"/>
        </p:xfrm>
        <a:graphic>
          <a:graphicData uri="http://schemas.openxmlformats.org/drawingml/2006/table">
            <a:tbl>
              <a:tblPr/>
              <a:tblGrid>
                <a:gridCol w="1044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6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460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latin typeface="HG굴린꼬딕씨 80g" pitchFamily="18" charset="-127"/>
                          <a:ea typeface="HG굴린꼬딕씨 80g" pitchFamily="18" charset="-127"/>
                        </a:rPr>
                        <a:t>NET ID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latin typeface="HG굴린꼬딕씨 80g" pitchFamily="18" charset="-127"/>
                          <a:ea typeface="HG굴린꼬딕씨 80g" pitchFamily="18" charset="-127"/>
                        </a:rPr>
                        <a:t>HOST ID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5614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C75252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255</a:t>
                      </a:r>
                    </a:p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C75252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(11111111)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C75252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255</a:t>
                      </a:r>
                    </a:p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C75252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(11111111)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C75252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255</a:t>
                      </a:r>
                    </a:p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0" spc="0">
                          <a:solidFill>
                            <a:srgbClr val="C75252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(11111111)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C75252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255</a:t>
                      </a:r>
                    </a:p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0" spc="0">
                          <a:solidFill>
                            <a:srgbClr val="C75252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(11111111)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24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>
                          <a:solidFill>
                            <a:srgbClr val="000000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121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>
                          <a:solidFill>
                            <a:srgbClr val="000000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13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>
                          <a:solidFill>
                            <a:srgbClr val="000000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130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>
                          <a:solidFill>
                            <a:srgbClr val="000000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0~255</a:t>
                      </a:r>
                      <a:endParaRPr lang="ko-KR" altLang="en-US" sz="1800" kern="0">
                        <a:solidFill>
                          <a:srgbClr val="000000"/>
                        </a:solidFill>
                        <a:latin typeface="HG굴린꼬딕씨 80g" pitchFamily="18" charset="-127"/>
                        <a:ea typeface="HG굴린꼬딕씨 80g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95536" y="1851670"/>
            <a:ext cx="1483098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kern="0" spc="0">
                <a:solidFill>
                  <a:srgbClr val="C75252"/>
                </a:solidFill>
                <a:latin typeface="HG굴린꼬딕씨 80g" pitchFamily="18" charset="-127"/>
                <a:ea typeface="HG굴린꼬딕씨 80g" pitchFamily="18" charset="-127"/>
              </a:rPr>
              <a:t>SUBNET MASK</a:t>
            </a:r>
            <a:endParaRPr lang="en-US" altLang="ko-KR" kern="0" spc="0">
              <a:solidFill>
                <a:srgbClr val="000000"/>
              </a:solidFill>
              <a:latin typeface="HG굴린꼬딕씨 80g" pitchFamily="18" charset="-127"/>
              <a:ea typeface="HG굴린꼬딕씨 80g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55576" y="2984255"/>
            <a:ext cx="918841" cy="487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kern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IP ADDR</a:t>
            </a:r>
            <a:endParaRPr lang="en-US" altLang="ko-KR" kern="0" spc="0">
              <a:solidFill>
                <a:srgbClr val="000000"/>
              </a:solidFill>
              <a:latin typeface="HG굴린꼬딕씨 80g" pitchFamily="18" charset="-127"/>
              <a:ea typeface="HG굴린꼬딕씨 80g" pitchFamily="18" charset="-127"/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6817907" y="2226700"/>
            <a:ext cx="432048" cy="0"/>
          </a:xfrm>
          <a:prstGeom prst="straightConnector1">
            <a:avLst/>
          </a:prstGeom>
          <a:ln w="31750">
            <a:solidFill>
              <a:srgbClr val="C0542E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7245660" y="1923678"/>
            <a:ext cx="175240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ko-KR" altLang="en-US" kern="0">
                <a:solidFill>
                  <a:srgbClr val="C75252"/>
                </a:solidFill>
                <a:latin typeface="HG굴린꼬딕씨 80g" pitchFamily="18" charset="-127"/>
                <a:ea typeface="HG굴린꼬딕씨 80g" pitchFamily="18" charset="-127"/>
              </a:rPr>
              <a:t>완전 차단 상태임</a:t>
            </a:r>
            <a:endParaRPr lang="en-US" altLang="ko-KR" kern="0" spc="0">
              <a:solidFill>
                <a:srgbClr val="000000"/>
              </a:solidFill>
              <a:latin typeface="HG굴린꼬딕씨 80g" pitchFamily="18" charset="-127"/>
              <a:ea typeface="HG굴린꼬딕씨 80g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380312" y="2499742"/>
            <a:ext cx="889987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10000"/>
              </a:lnSpc>
            </a:pPr>
            <a:r>
              <a:rPr lang="en-US" altLang="ko-KR" sz="1400" kern="0" spc="0">
                <a:solidFill>
                  <a:srgbClr val="C0542E"/>
                </a:solidFill>
                <a:latin typeface="HG굴린꼬딕씨 80g" pitchFamily="18" charset="-127"/>
                <a:ea typeface="HG굴린꼬딕씨 80g" pitchFamily="18" charset="-127"/>
              </a:rPr>
              <a:t>BIT MASK</a:t>
            </a:r>
          </a:p>
          <a:p>
            <a:pPr algn="ctr" fontAlgn="base" latinLnBrk="0">
              <a:lnSpc>
                <a:spcPct val="110000"/>
              </a:lnSpc>
            </a:pPr>
            <a:r>
              <a:rPr lang="en-US" altLang="ko-KR" kern="0">
                <a:solidFill>
                  <a:srgbClr val="C0542E"/>
                </a:solidFill>
                <a:latin typeface="HG굴린꼬딕씨 80g" pitchFamily="18" charset="-127"/>
                <a:ea typeface="HG굴린꼬딕씨 80g" pitchFamily="18" charset="-127"/>
              </a:rPr>
              <a:t>1 : </a:t>
            </a:r>
            <a:r>
              <a:rPr lang="ko-KR" altLang="en-US" kern="0">
                <a:solidFill>
                  <a:srgbClr val="C0542E"/>
                </a:solidFill>
                <a:latin typeface="HG굴린꼬딕씨 80g" pitchFamily="18" charset="-127"/>
                <a:ea typeface="HG굴린꼬딕씨 80g" pitchFamily="18" charset="-127"/>
              </a:rPr>
              <a:t>차단</a:t>
            </a:r>
            <a:endParaRPr lang="en-US" altLang="ko-KR" kern="0">
              <a:solidFill>
                <a:srgbClr val="C0542E"/>
              </a:solidFill>
              <a:latin typeface="HG굴린꼬딕씨 80g" pitchFamily="18" charset="-127"/>
              <a:ea typeface="HG굴린꼬딕씨 80g" pitchFamily="18" charset="-127"/>
            </a:endParaRPr>
          </a:p>
          <a:p>
            <a:pPr algn="ctr" fontAlgn="base" latinLnBrk="0">
              <a:lnSpc>
                <a:spcPct val="110000"/>
              </a:lnSpc>
            </a:pPr>
            <a:r>
              <a:rPr lang="en-US" altLang="ko-KR" kern="0" spc="0">
                <a:solidFill>
                  <a:srgbClr val="C0542E"/>
                </a:solidFill>
                <a:latin typeface="HG굴린꼬딕씨 80g" pitchFamily="18" charset="-127"/>
                <a:ea typeface="HG굴린꼬딕씨 80g" pitchFamily="18" charset="-127"/>
              </a:rPr>
              <a:t>0 : </a:t>
            </a:r>
            <a:r>
              <a:rPr lang="ko-KR" altLang="en-US" kern="0" spc="0">
                <a:solidFill>
                  <a:srgbClr val="C0542E"/>
                </a:solidFill>
                <a:latin typeface="HG굴린꼬딕씨 80g" pitchFamily="18" charset="-127"/>
                <a:ea typeface="HG굴린꼬딕씨 80g" pitchFamily="18" charset="-127"/>
              </a:rPr>
              <a:t>허용</a:t>
            </a:r>
            <a:endParaRPr lang="en-US" altLang="ko-KR" kern="0" spc="0">
              <a:solidFill>
                <a:srgbClr val="C0542E"/>
              </a:solidFill>
              <a:latin typeface="HG굴린꼬딕씨 80g" pitchFamily="18" charset="-127"/>
              <a:ea typeface="HG굴린꼬딕씨 80g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/>
          <p:cNvSpPr/>
          <p:nvPr/>
        </p:nvSpPr>
        <p:spPr>
          <a:xfrm>
            <a:off x="11241350" y="1132161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1960880" y="1368806"/>
          <a:ext cx="4699352" cy="2222754"/>
        </p:xfrm>
        <a:graphic>
          <a:graphicData uri="http://schemas.openxmlformats.org/drawingml/2006/table">
            <a:tbl>
              <a:tblPr/>
              <a:tblGrid>
                <a:gridCol w="1044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6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460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latin typeface="HG굴린꼬딕씨 80g" pitchFamily="18" charset="-127"/>
                          <a:ea typeface="HG굴린꼬딕씨 80g" pitchFamily="18" charset="-127"/>
                        </a:rPr>
                        <a:t>NET ID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latin typeface="HG굴린꼬딕씨 80g" pitchFamily="18" charset="-127"/>
                          <a:ea typeface="HG굴린꼬딕씨 80g" pitchFamily="18" charset="-127"/>
                        </a:rPr>
                        <a:t>HOST ID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5614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C75252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255</a:t>
                      </a:r>
                    </a:p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C75252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(11111111)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C75252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255</a:t>
                      </a:r>
                    </a:p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C75252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(11111111)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C75252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255</a:t>
                      </a:r>
                    </a:p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0" spc="0">
                          <a:solidFill>
                            <a:srgbClr val="C75252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(11111111)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C75252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0</a:t>
                      </a:r>
                    </a:p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0" spc="0">
                          <a:solidFill>
                            <a:srgbClr val="C75252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(00000000)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24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>
                          <a:solidFill>
                            <a:srgbClr val="000000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121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>
                          <a:solidFill>
                            <a:srgbClr val="000000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13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>
                          <a:solidFill>
                            <a:srgbClr val="000000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130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>
                          <a:solidFill>
                            <a:srgbClr val="000000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0~255</a:t>
                      </a:r>
                      <a:endParaRPr lang="ko-KR" altLang="en-US" sz="1800" kern="0">
                        <a:solidFill>
                          <a:srgbClr val="000000"/>
                        </a:solidFill>
                        <a:latin typeface="HG굴린꼬딕씨 80g" pitchFamily="18" charset="-127"/>
                        <a:ea typeface="HG굴린꼬딕씨 80g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95536" y="1851670"/>
            <a:ext cx="1483098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kern="0" spc="0">
                <a:solidFill>
                  <a:srgbClr val="C75252"/>
                </a:solidFill>
                <a:latin typeface="HG굴린꼬딕씨 80g" pitchFamily="18" charset="-127"/>
                <a:ea typeface="HG굴린꼬딕씨 80g" pitchFamily="18" charset="-127"/>
              </a:rPr>
              <a:t>SUBNET MASK</a:t>
            </a:r>
            <a:endParaRPr lang="en-US" altLang="ko-KR" kern="0" spc="0">
              <a:solidFill>
                <a:srgbClr val="000000"/>
              </a:solidFill>
              <a:latin typeface="HG굴린꼬딕씨 80g" pitchFamily="18" charset="-127"/>
              <a:ea typeface="HG굴린꼬딕씨 80g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55576" y="2984255"/>
            <a:ext cx="918841" cy="487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kern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IP ADDR</a:t>
            </a:r>
            <a:endParaRPr lang="en-US" altLang="ko-KR" kern="0" spc="0">
              <a:solidFill>
                <a:srgbClr val="000000"/>
              </a:solidFill>
              <a:latin typeface="HG굴린꼬딕씨 80g" pitchFamily="18" charset="-127"/>
              <a:ea typeface="HG굴린꼬딕씨 80g" pitchFamily="18" charset="-127"/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6817907" y="2226700"/>
            <a:ext cx="432048" cy="0"/>
          </a:xfrm>
          <a:prstGeom prst="straightConnector1">
            <a:avLst/>
          </a:prstGeom>
          <a:ln w="31750">
            <a:solidFill>
              <a:srgbClr val="C0542E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7245660" y="1923678"/>
            <a:ext cx="1752403" cy="487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ko-KR" altLang="en-US" kern="0" dirty="0">
                <a:solidFill>
                  <a:srgbClr val="C75252"/>
                </a:solidFill>
                <a:latin typeface="HG굴린꼬딕씨 80g" pitchFamily="18" charset="-127"/>
                <a:ea typeface="HG굴린꼬딕씨 80g" pitchFamily="18" charset="-127"/>
              </a:rPr>
              <a:t>호스트 영역 허용</a:t>
            </a:r>
            <a:endParaRPr lang="en-US" altLang="ko-KR" kern="0" spc="0" dirty="0">
              <a:solidFill>
                <a:srgbClr val="000000"/>
              </a:solidFill>
              <a:latin typeface="HG굴린꼬딕씨 80g" pitchFamily="18" charset="-127"/>
              <a:ea typeface="HG굴린꼬딕씨 80g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380312" y="2499742"/>
            <a:ext cx="889987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10000"/>
              </a:lnSpc>
            </a:pPr>
            <a:r>
              <a:rPr lang="en-US" altLang="ko-KR" sz="1400" kern="0" spc="0">
                <a:solidFill>
                  <a:srgbClr val="C0542E"/>
                </a:solidFill>
                <a:latin typeface="HG굴린꼬딕씨 80g" pitchFamily="18" charset="-127"/>
                <a:ea typeface="HG굴린꼬딕씨 80g" pitchFamily="18" charset="-127"/>
              </a:rPr>
              <a:t>BIT MASK</a:t>
            </a:r>
          </a:p>
          <a:p>
            <a:pPr algn="ctr" fontAlgn="base" latinLnBrk="0">
              <a:lnSpc>
                <a:spcPct val="110000"/>
              </a:lnSpc>
            </a:pPr>
            <a:r>
              <a:rPr lang="en-US" altLang="ko-KR" kern="0">
                <a:solidFill>
                  <a:srgbClr val="C0542E"/>
                </a:solidFill>
                <a:latin typeface="HG굴린꼬딕씨 80g" pitchFamily="18" charset="-127"/>
                <a:ea typeface="HG굴린꼬딕씨 80g" pitchFamily="18" charset="-127"/>
              </a:rPr>
              <a:t>1 : </a:t>
            </a:r>
            <a:r>
              <a:rPr lang="ko-KR" altLang="en-US" kern="0">
                <a:solidFill>
                  <a:srgbClr val="C0542E"/>
                </a:solidFill>
                <a:latin typeface="HG굴린꼬딕씨 80g" pitchFamily="18" charset="-127"/>
                <a:ea typeface="HG굴린꼬딕씨 80g" pitchFamily="18" charset="-127"/>
              </a:rPr>
              <a:t>차단</a:t>
            </a:r>
            <a:endParaRPr lang="en-US" altLang="ko-KR" kern="0">
              <a:solidFill>
                <a:srgbClr val="C0542E"/>
              </a:solidFill>
              <a:latin typeface="HG굴린꼬딕씨 80g" pitchFamily="18" charset="-127"/>
              <a:ea typeface="HG굴린꼬딕씨 80g" pitchFamily="18" charset="-127"/>
            </a:endParaRPr>
          </a:p>
          <a:p>
            <a:pPr algn="ctr" fontAlgn="base" latinLnBrk="0">
              <a:lnSpc>
                <a:spcPct val="110000"/>
              </a:lnSpc>
            </a:pPr>
            <a:r>
              <a:rPr lang="en-US" altLang="ko-KR" kern="0" spc="0">
                <a:solidFill>
                  <a:srgbClr val="C0542E"/>
                </a:solidFill>
                <a:latin typeface="HG굴린꼬딕씨 80g" pitchFamily="18" charset="-127"/>
                <a:ea typeface="HG굴린꼬딕씨 80g" pitchFamily="18" charset="-127"/>
              </a:rPr>
              <a:t>0 : </a:t>
            </a:r>
            <a:r>
              <a:rPr lang="ko-KR" altLang="en-US" kern="0" spc="0">
                <a:solidFill>
                  <a:srgbClr val="C0542E"/>
                </a:solidFill>
                <a:latin typeface="HG굴린꼬딕씨 80g" pitchFamily="18" charset="-127"/>
                <a:ea typeface="HG굴린꼬딕씨 80g" pitchFamily="18" charset="-127"/>
              </a:rPr>
              <a:t>허용</a:t>
            </a:r>
            <a:endParaRPr lang="en-US" altLang="ko-KR" kern="0" spc="0">
              <a:solidFill>
                <a:srgbClr val="C0542E"/>
              </a:solidFill>
              <a:latin typeface="HG굴린꼬딕씨 80g" pitchFamily="18" charset="-127"/>
              <a:ea typeface="HG굴린꼬딕씨 80g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/>
          <p:cNvSpPr/>
          <p:nvPr/>
        </p:nvSpPr>
        <p:spPr>
          <a:xfrm>
            <a:off x="11241350" y="1132161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1960880" y="1368806"/>
          <a:ext cx="4699352" cy="2222754"/>
        </p:xfrm>
        <a:graphic>
          <a:graphicData uri="http://schemas.openxmlformats.org/drawingml/2006/table">
            <a:tbl>
              <a:tblPr/>
              <a:tblGrid>
                <a:gridCol w="1044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6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460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latin typeface="HG굴린꼬딕씨 80g" pitchFamily="18" charset="-127"/>
                          <a:ea typeface="HG굴린꼬딕씨 80g" pitchFamily="18" charset="-127"/>
                        </a:rPr>
                        <a:t>NET ID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latin typeface="HG굴린꼬딕씨 80g" pitchFamily="18" charset="-127"/>
                          <a:ea typeface="HG굴린꼬딕씨 80g" pitchFamily="18" charset="-127"/>
                        </a:rPr>
                        <a:t>HOST ID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5614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C75252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255</a:t>
                      </a:r>
                    </a:p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C75252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(11111111)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C75252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255</a:t>
                      </a:r>
                    </a:p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C75252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(11111111)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C75252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255</a:t>
                      </a:r>
                    </a:p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0" spc="0">
                          <a:solidFill>
                            <a:srgbClr val="C75252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(11111111)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C75252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128</a:t>
                      </a:r>
                    </a:p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0" spc="0">
                          <a:solidFill>
                            <a:srgbClr val="C75252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(10000000)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24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>
                          <a:solidFill>
                            <a:srgbClr val="000000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121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>
                          <a:solidFill>
                            <a:srgbClr val="000000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13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>
                          <a:solidFill>
                            <a:srgbClr val="000000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130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>
                          <a:solidFill>
                            <a:srgbClr val="000000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0~127</a:t>
                      </a:r>
                      <a:endParaRPr lang="ko-KR" altLang="en-US" sz="1800" kern="0">
                        <a:solidFill>
                          <a:srgbClr val="000000"/>
                        </a:solidFill>
                        <a:latin typeface="HG굴린꼬딕씨 80g" pitchFamily="18" charset="-127"/>
                        <a:ea typeface="HG굴린꼬딕씨 80g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95536" y="1851670"/>
            <a:ext cx="1483098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kern="0" spc="0">
                <a:solidFill>
                  <a:srgbClr val="C75252"/>
                </a:solidFill>
                <a:latin typeface="HG굴린꼬딕씨 80g" pitchFamily="18" charset="-127"/>
                <a:ea typeface="HG굴린꼬딕씨 80g" pitchFamily="18" charset="-127"/>
              </a:rPr>
              <a:t>SUBNET MASK</a:t>
            </a:r>
            <a:endParaRPr lang="en-US" altLang="ko-KR" kern="0" spc="0">
              <a:solidFill>
                <a:srgbClr val="000000"/>
              </a:solidFill>
              <a:latin typeface="HG굴린꼬딕씨 80g" pitchFamily="18" charset="-127"/>
              <a:ea typeface="HG굴린꼬딕씨 80g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55576" y="2984255"/>
            <a:ext cx="918841" cy="487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kern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IP ADDR</a:t>
            </a:r>
            <a:endParaRPr lang="en-US" altLang="ko-KR" kern="0" spc="0">
              <a:solidFill>
                <a:srgbClr val="000000"/>
              </a:solidFill>
              <a:latin typeface="HG굴린꼬딕씨 80g" pitchFamily="18" charset="-127"/>
              <a:ea typeface="HG굴린꼬딕씨 80g" pitchFamily="18" charset="-127"/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6817907" y="2226700"/>
            <a:ext cx="432048" cy="0"/>
          </a:xfrm>
          <a:prstGeom prst="straightConnector1">
            <a:avLst/>
          </a:prstGeom>
          <a:ln w="31750">
            <a:solidFill>
              <a:srgbClr val="C0542E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7311384" y="1923678"/>
            <a:ext cx="162095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kern="0">
                <a:solidFill>
                  <a:srgbClr val="C75252"/>
                </a:solidFill>
                <a:latin typeface="HG굴린꼬딕씨 80g" pitchFamily="18" charset="-127"/>
                <a:ea typeface="HG굴린꼬딕씨 80g" pitchFamily="18" charset="-127"/>
              </a:rPr>
              <a:t>128</a:t>
            </a:r>
            <a:r>
              <a:rPr lang="ko-KR" altLang="en-US" kern="0">
                <a:solidFill>
                  <a:srgbClr val="C75252"/>
                </a:solidFill>
                <a:latin typeface="HG굴린꼬딕씨 80g" pitchFamily="18" charset="-127"/>
                <a:ea typeface="HG굴린꼬딕씨 80g" pitchFamily="18" charset="-127"/>
              </a:rPr>
              <a:t>개의 </a:t>
            </a:r>
            <a:r>
              <a:rPr lang="en-US" altLang="ko-KR" kern="0">
                <a:solidFill>
                  <a:srgbClr val="C75252"/>
                </a:solidFill>
                <a:latin typeface="HG굴린꼬딕씨 80g" pitchFamily="18" charset="-127"/>
                <a:ea typeface="HG굴린꼬딕씨 80g" pitchFamily="18" charset="-127"/>
              </a:rPr>
              <a:t>IP</a:t>
            </a:r>
            <a:r>
              <a:rPr lang="ko-KR" altLang="en-US" kern="0">
                <a:solidFill>
                  <a:srgbClr val="C75252"/>
                </a:solidFill>
                <a:latin typeface="HG굴린꼬딕씨 80g" pitchFamily="18" charset="-127"/>
                <a:ea typeface="HG굴린꼬딕씨 80g" pitchFamily="18" charset="-127"/>
              </a:rPr>
              <a:t> 허용</a:t>
            </a:r>
            <a:endParaRPr lang="en-US" altLang="ko-KR" kern="0" spc="0">
              <a:solidFill>
                <a:srgbClr val="000000"/>
              </a:solidFill>
              <a:latin typeface="HG굴린꼬딕씨 80g" pitchFamily="18" charset="-127"/>
              <a:ea typeface="HG굴린꼬딕씨 80g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380312" y="2499742"/>
            <a:ext cx="889987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10000"/>
              </a:lnSpc>
            </a:pPr>
            <a:r>
              <a:rPr lang="en-US" altLang="ko-KR" sz="1400" kern="0" spc="0">
                <a:solidFill>
                  <a:srgbClr val="C0542E"/>
                </a:solidFill>
                <a:latin typeface="HG굴린꼬딕씨 80g" pitchFamily="18" charset="-127"/>
                <a:ea typeface="HG굴린꼬딕씨 80g" pitchFamily="18" charset="-127"/>
              </a:rPr>
              <a:t>BIT MASK</a:t>
            </a:r>
          </a:p>
          <a:p>
            <a:pPr algn="ctr" fontAlgn="base" latinLnBrk="0">
              <a:lnSpc>
                <a:spcPct val="110000"/>
              </a:lnSpc>
            </a:pPr>
            <a:r>
              <a:rPr lang="en-US" altLang="ko-KR" kern="0">
                <a:solidFill>
                  <a:srgbClr val="C0542E"/>
                </a:solidFill>
                <a:latin typeface="HG굴린꼬딕씨 80g" pitchFamily="18" charset="-127"/>
                <a:ea typeface="HG굴린꼬딕씨 80g" pitchFamily="18" charset="-127"/>
              </a:rPr>
              <a:t>1 : </a:t>
            </a:r>
            <a:r>
              <a:rPr lang="ko-KR" altLang="en-US" kern="0">
                <a:solidFill>
                  <a:srgbClr val="C0542E"/>
                </a:solidFill>
                <a:latin typeface="HG굴린꼬딕씨 80g" pitchFamily="18" charset="-127"/>
                <a:ea typeface="HG굴린꼬딕씨 80g" pitchFamily="18" charset="-127"/>
              </a:rPr>
              <a:t>차단</a:t>
            </a:r>
            <a:endParaRPr lang="en-US" altLang="ko-KR" kern="0">
              <a:solidFill>
                <a:srgbClr val="C0542E"/>
              </a:solidFill>
              <a:latin typeface="HG굴린꼬딕씨 80g" pitchFamily="18" charset="-127"/>
              <a:ea typeface="HG굴린꼬딕씨 80g" pitchFamily="18" charset="-127"/>
            </a:endParaRPr>
          </a:p>
          <a:p>
            <a:pPr algn="ctr" fontAlgn="base" latinLnBrk="0">
              <a:lnSpc>
                <a:spcPct val="110000"/>
              </a:lnSpc>
            </a:pPr>
            <a:r>
              <a:rPr lang="en-US" altLang="ko-KR" kern="0" spc="0">
                <a:solidFill>
                  <a:srgbClr val="C0542E"/>
                </a:solidFill>
                <a:latin typeface="HG굴린꼬딕씨 80g" pitchFamily="18" charset="-127"/>
                <a:ea typeface="HG굴린꼬딕씨 80g" pitchFamily="18" charset="-127"/>
              </a:rPr>
              <a:t>0 : </a:t>
            </a:r>
            <a:r>
              <a:rPr lang="ko-KR" altLang="en-US" kern="0" spc="0">
                <a:solidFill>
                  <a:srgbClr val="C0542E"/>
                </a:solidFill>
                <a:latin typeface="HG굴린꼬딕씨 80g" pitchFamily="18" charset="-127"/>
                <a:ea typeface="HG굴린꼬딕씨 80g" pitchFamily="18" charset="-127"/>
              </a:rPr>
              <a:t>허용</a:t>
            </a:r>
            <a:endParaRPr lang="en-US" altLang="ko-KR" kern="0" spc="0">
              <a:solidFill>
                <a:srgbClr val="C0542E"/>
              </a:solidFill>
              <a:latin typeface="HG굴린꼬딕씨 80g" pitchFamily="18" charset="-127"/>
              <a:ea typeface="HG굴린꼬딕씨 80g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/>
          <p:cNvSpPr/>
          <p:nvPr/>
        </p:nvSpPr>
        <p:spPr>
          <a:xfrm>
            <a:off x="11241350" y="1132161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961605"/>
              </p:ext>
            </p:extLst>
          </p:nvPr>
        </p:nvGraphicFramePr>
        <p:xfrm>
          <a:off x="1960880" y="1368806"/>
          <a:ext cx="4699352" cy="2222754"/>
        </p:xfrm>
        <a:graphic>
          <a:graphicData uri="http://schemas.openxmlformats.org/drawingml/2006/table">
            <a:tbl>
              <a:tblPr/>
              <a:tblGrid>
                <a:gridCol w="1044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6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460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latin typeface="HG굴린꼬딕씨 80g" pitchFamily="18" charset="-127"/>
                          <a:ea typeface="HG굴린꼬딕씨 80g" pitchFamily="18" charset="-127"/>
                        </a:rPr>
                        <a:t>NET ID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latin typeface="HG굴린꼬딕씨 80g" pitchFamily="18" charset="-127"/>
                          <a:ea typeface="HG굴린꼬딕씨 80g" pitchFamily="18" charset="-127"/>
                        </a:rPr>
                        <a:t>HOST ID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5614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C75252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255</a:t>
                      </a:r>
                    </a:p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C75252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(11111111)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C75252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255</a:t>
                      </a:r>
                    </a:p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C75252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(11111111)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C75252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255</a:t>
                      </a:r>
                    </a:p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0" spc="0">
                          <a:solidFill>
                            <a:srgbClr val="C75252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(11111111)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C75252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128</a:t>
                      </a:r>
                    </a:p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0" spc="0">
                          <a:solidFill>
                            <a:srgbClr val="C75252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(10000000)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24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>
                          <a:solidFill>
                            <a:srgbClr val="000000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121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>
                          <a:solidFill>
                            <a:srgbClr val="000000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13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>
                          <a:solidFill>
                            <a:srgbClr val="000000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130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dirty="0">
                          <a:solidFill>
                            <a:srgbClr val="000000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128~255</a:t>
                      </a:r>
                      <a:endParaRPr lang="ko-KR" altLang="en-US" sz="1800" kern="0" dirty="0">
                        <a:solidFill>
                          <a:srgbClr val="000000"/>
                        </a:solidFill>
                        <a:latin typeface="HG굴린꼬딕씨 80g" pitchFamily="18" charset="-127"/>
                        <a:ea typeface="HG굴린꼬딕씨 80g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95536" y="1851670"/>
            <a:ext cx="1483098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kern="0" spc="0">
                <a:solidFill>
                  <a:srgbClr val="C75252"/>
                </a:solidFill>
                <a:latin typeface="HG굴린꼬딕씨 80g" pitchFamily="18" charset="-127"/>
                <a:ea typeface="HG굴린꼬딕씨 80g" pitchFamily="18" charset="-127"/>
              </a:rPr>
              <a:t>SUBNET MASK</a:t>
            </a:r>
            <a:endParaRPr lang="en-US" altLang="ko-KR" kern="0" spc="0">
              <a:solidFill>
                <a:srgbClr val="000000"/>
              </a:solidFill>
              <a:latin typeface="HG굴린꼬딕씨 80g" pitchFamily="18" charset="-127"/>
              <a:ea typeface="HG굴린꼬딕씨 80g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55576" y="2984255"/>
            <a:ext cx="918841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kern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IP ADDR</a:t>
            </a:r>
            <a:endParaRPr lang="en-US" altLang="ko-KR" kern="0" spc="0">
              <a:solidFill>
                <a:srgbClr val="000000"/>
              </a:solidFill>
              <a:latin typeface="HG굴린꼬딕씨 80g" pitchFamily="18" charset="-127"/>
              <a:ea typeface="HG굴린꼬딕씨 80g" pitchFamily="18" charset="-127"/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6817907" y="2226700"/>
            <a:ext cx="432048" cy="0"/>
          </a:xfrm>
          <a:prstGeom prst="straightConnector1">
            <a:avLst/>
          </a:prstGeom>
          <a:ln w="31750">
            <a:solidFill>
              <a:srgbClr val="C0542E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7311382" y="1923678"/>
            <a:ext cx="1620957" cy="487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kern="0">
                <a:solidFill>
                  <a:srgbClr val="C75252"/>
                </a:solidFill>
                <a:latin typeface="HG굴린꼬딕씨 80g" pitchFamily="18" charset="-127"/>
                <a:ea typeface="HG굴린꼬딕씨 80g" pitchFamily="18" charset="-127"/>
              </a:rPr>
              <a:t>128</a:t>
            </a:r>
            <a:r>
              <a:rPr lang="ko-KR" altLang="en-US" kern="0">
                <a:solidFill>
                  <a:srgbClr val="C75252"/>
                </a:solidFill>
                <a:latin typeface="HG굴린꼬딕씨 80g" pitchFamily="18" charset="-127"/>
                <a:ea typeface="HG굴린꼬딕씨 80g" pitchFamily="18" charset="-127"/>
              </a:rPr>
              <a:t>개의 </a:t>
            </a:r>
            <a:r>
              <a:rPr lang="en-US" altLang="ko-KR" kern="0">
                <a:solidFill>
                  <a:srgbClr val="C75252"/>
                </a:solidFill>
                <a:latin typeface="HG굴린꼬딕씨 80g" pitchFamily="18" charset="-127"/>
                <a:ea typeface="HG굴린꼬딕씨 80g" pitchFamily="18" charset="-127"/>
              </a:rPr>
              <a:t>IP</a:t>
            </a:r>
            <a:r>
              <a:rPr lang="ko-KR" altLang="en-US" kern="0">
                <a:solidFill>
                  <a:srgbClr val="C75252"/>
                </a:solidFill>
                <a:latin typeface="HG굴린꼬딕씨 80g" pitchFamily="18" charset="-127"/>
                <a:ea typeface="HG굴린꼬딕씨 80g" pitchFamily="18" charset="-127"/>
              </a:rPr>
              <a:t> 허용</a:t>
            </a:r>
            <a:endParaRPr lang="en-US" altLang="ko-KR" kern="0" spc="0">
              <a:solidFill>
                <a:srgbClr val="000000"/>
              </a:solidFill>
              <a:latin typeface="HG굴린꼬딕씨 80g" pitchFamily="18" charset="-127"/>
              <a:ea typeface="HG굴린꼬딕씨 80g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380312" y="2499742"/>
            <a:ext cx="889987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10000"/>
              </a:lnSpc>
            </a:pPr>
            <a:r>
              <a:rPr lang="en-US" altLang="ko-KR" sz="1400" kern="0" spc="0">
                <a:solidFill>
                  <a:srgbClr val="C0542E"/>
                </a:solidFill>
                <a:latin typeface="HG굴린꼬딕씨 80g" pitchFamily="18" charset="-127"/>
                <a:ea typeface="HG굴린꼬딕씨 80g" pitchFamily="18" charset="-127"/>
              </a:rPr>
              <a:t>BIT MASK</a:t>
            </a:r>
          </a:p>
          <a:p>
            <a:pPr algn="ctr" fontAlgn="base" latinLnBrk="0">
              <a:lnSpc>
                <a:spcPct val="110000"/>
              </a:lnSpc>
            </a:pPr>
            <a:r>
              <a:rPr lang="en-US" altLang="ko-KR" kern="0">
                <a:solidFill>
                  <a:srgbClr val="C0542E"/>
                </a:solidFill>
                <a:latin typeface="HG굴린꼬딕씨 80g" pitchFamily="18" charset="-127"/>
                <a:ea typeface="HG굴린꼬딕씨 80g" pitchFamily="18" charset="-127"/>
              </a:rPr>
              <a:t>1 : </a:t>
            </a:r>
            <a:r>
              <a:rPr lang="ko-KR" altLang="en-US" kern="0">
                <a:solidFill>
                  <a:srgbClr val="C0542E"/>
                </a:solidFill>
                <a:latin typeface="HG굴린꼬딕씨 80g" pitchFamily="18" charset="-127"/>
                <a:ea typeface="HG굴린꼬딕씨 80g" pitchFamily="18" charset="-127"/>
              </a:rPr>
              <a:t>차단</a:t>
            </a:r>
            <a:endParaRPr lang="en-US" altLang="ko-KR" kern="0">
              <a:solidFill>
                <a:srgbClr val="C0542E"/>
              </a:solidFill>
              <a:latin typeface="HG굴린꼬딕씨 80g" pitchFamily="18" charset="-127"/>
              <a:ea typeface="HG굴린꼬딕씨 80g" pitchFamily="18" charset="-127"/>
            </a:endParaRPr>
          </a:p>
          <a:p>
            <a:pPr algn="ctr" fontAlgn="base" latinLnBrk="0">
              <a:lnSpc>
                <a:spcPct val="110000"/>
              </a:lnSpc>
            </a:pPr>
            <a:r>
              <a:rPr lang="en-US" altLang="ko-KR" kern="0" spc="0">
                <a:solidFill>
                  <a:srgbClr val="C0542E"/>
                </a:solidFill>
                <a:latin typeface="HG굴린꼬딕씨 80g" pitchFamily="18" charset="-127"/>
                <a:ea typeface="HG굴린꼬딕씨 80g" pitchFamily="18" charset="-127"/>
              </a:rPr>
              <a:t>0 : </a:t>
            </a:r>
            <a:r>
              <a:rPr lang="ko-KR" altLang="en-US" kern="0" spc="0">
                <a:solidFill>
                  <a:srgbClr val="C0542E"/>
                </a:solidFill>
                <a:latin typeface="HG굴린꼬딕씨 80g" pitchFamily="18" charset="-127"/>
                <a:ea typeface="HG굴린꼬딕씨 80g" pitchFamily="18" charset="-127"/>
              </a:rPr>
              <a:t>허용</a:t>
            </a:r>
            <a:endParaRPr lang="en-US" altLang="ko-KR" kern="0" spc="0">
              <a:solidFill>
                <a:srgbClr val="C0542E"/>
              </a:solidFill>
              <a:latin typeface="HG굴린꼬딕씨 80g" pitchFamily="18" charset="-127"/>
              <a:ea typeface="HG굴린꼬딕씨 80g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/>
          <p:cNvSpPr/>
          <p:nvPr/>
        </p:nvSpPr>
        <p:spPr>
          <a:xfrm>
            <a:off x="11241350" y="1132161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969446"/>
              </p:ext>
            </p:extLst>
          </p:nvPr>
        </p:nvGraphicFramePr>
        <p:xfrm>
          <a:off x="1960880" y="1368806"/>
          <a:ext cx="5203408" cy="2302900"/>
        </p:xfrm>
        <a:graphic>
          <a:graphicData uri="http://schemas.openxmlformats.org/drawingml/2006/table">
            <a:tbl>
              <a:tblPr/>
              <a:tblGrid>
                <a:gridCol w="1300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0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08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8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4872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latin typeface="HG굴린꼬딕씨 80g" pitchFamily="18" charset="-127"/>
                          <a:ea typeface="HG굴린꼬딕씨 80g" pitchFamily="18" charset="-127"/>
                        </a:rPr>
                        <a:t>NET ID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latin typeface="HG굴린꼬딕씨 80g" pitchFamily="18" charset="-127"/>
                          <a:ea typeface="HG굴린꼬딕씨 80g" pitchFamily="18" charset="-127"/>
                        </a:rPr>
                        <a:t>HOST ID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5614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C75252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255</a:t>
                      </a:r>
                    </a:p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300" baseline="0" dirty="0">
                          <a:solidFill>
                            <a:srgbClr val="C75252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(11111111)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C75252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255</a:t>
                      </a:r>
                    </a:p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300" baseline="0" dirty="0">
                          <a:solidFill>
                            <a:srgbClr val="C75252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(11111111)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C75252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255</a:t>
                      </a:r>
                    </a:p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0" spc="300" baseline="0" dirty="0">
                          <a:solidFill>
                            <a:srgbClr val="C75252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(11111111)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C75252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0</a:t>
                      </a:r>
                    </a:p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0" spc="100" baseline="0" dirty="0">
                          <a:solidFill>
                            <a:srgbClr val="C75252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(00000000)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24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>
                          <a:solidFill>
                            <a:srgbClr val="000000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121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>
                          <a:solidFill>
                            <a:srgbClr val="000000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13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>
                          <a:solidFill>
                            <a:srgbClr val="000000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130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dirty="0">
                          <a:solidFill>
                            <a:srgbClr val="000000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25</a:t>
                      </a:r>
                      <a:endParaRPr lang="ko-KR" altLang="en-US" sz="1800" kern="0" dirty="0">
                        <a:solidFill>
                          <a:srgbClr val="000000"/>
                        </a:solidFill>
                        <a:latin typeface="HG굴린꼬딕씨 80g" pitchFamily="18" charset="-127"/>
                        <a:ea typeface="HG굴린꼬딕씨 80g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95536" y="2405879"/>
            <a:ext cx="1483098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kern="0" spc="0" dirty="0">
                <a:solidFill>
                  <a:srgbClr val="C75252"/>
                </a:solidFill>
                <a:latin typeface="HG굴린꼬딕씨 80g" pitchFamily="18" charset="-127"/>
                <a:ea typeface="HG굴린꼬딕씨 80g" pitchFamily="18" charset="-127"/>
              </a:rPr>
              <a:t>SUBNET MASK</a:t>
            </a:r>
            <a:endParaRPr lang="en-US" altLang="ko-KR" kern="0" spc="0" dirty="0">
              <a:solidFill>
                <a:srgbClr val="000000"/>
              </a:solidFill>
              <a:latin typeface="HG굴린꼬딕씨 80g" pitchFamily="18" charset="-127"/>
              <a:ea typeface="HG굴린꼬딕씨 80g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71600" y="3058154"/>
            <a:ext cx="918841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IP ADDR</a:t>
            </a:r>
            <a:endParaRPr lang="en-US" altLang="ko-KR" kern="0" spc="0" dirty="0">
              <a:solidFill>
                <a:srgbClr val="000000"/>
              </a:solidFill>
              <a:latin typeface="HG굴린꼬딕씨 80g" pitchFamily="18" charset="-127"/>
              <a:ea typeface="HG굴린꼬딕씨 80g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521629" y="2119435"/>
            <a:ext cx="889987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10000"/>
              </a:lnSpc>
            </a:pPr>
            <a:r>
              <a:rPr lang="en-US" altLang="ko-KR" sz="1400" kern="0" spc="0" dirty="0">
                <a:solidFill>
                  <a:srgbClr val="C0542E"/>
                </a:solidFill>
                <a:latin typeface="HG굴린꼬딕씨 80g" pitchFamily="18" charset="-127"/>
                <a:ea typeface="HG굴린꼬딕씨 80g" pitchFamily="18" charset="-127"/>
              </a:rPr>
              <a:t>BIT MASK</a:t>
            </a:r>
          </a:p>
          <a:p>
            <a:pPr algn="ctr" fontAlgn="base" latinLnBrk="0">
              <a:lnSpc>
                <a:spcPct val="110000"/>
              </a:lnSpc>
            </a:pPr>
            <a:r>
              <a:rPr lang="en-US" altLang="ko-KR" kern="0" dirty="0">
                <a:solidFill>
                  <a:srgbClr val="C0542E"/>
                </a:solidFill>
                <a:latin typeface="HG굴린꼬딕씨 80g" pitchFamily="18" charset="-127"/>
                <a:ea typeface="HG굴린꼬딕씨 80g" pitchFamily="18" charset="-127"/>
              </a:rPr>
              <a:t>1 : </a:t>
            </a:r>
            <a:r>
              <a:rPr lang="ko-KR" altLang="en-US" kern="0" dirty="0">
                <a:solidFill>
                  <a:srgbClr val="C0542E"/>
                </a:solidFill>
                <a:latin typeface="HG굴린꼬딕씨 80g" pitchFamily="18" charset="-127"/>
                <a:ea typeface="HG굴린꼬딕씨 80g" pitchFamily="18" charset="-127"/>
              </a:rPr>
              <a:t>차단</a:t>
            </a:r>
            <a:endParaRPr lang="en-US" altLang="ko-KR" kern="0" dirty="0">
              <a:solidFill>
                <a:srgbClr val="C0542E"/>
              </a:solidFill>
              <a:latin typeface="HG굴린꼬딕씨 80g" pitchFamily="18" charset="-127"/>
              <a:ea typeface="HG굴린꼬딕씨 80g" pitchFamily="18" charset="-127"/>
            </a:endParaRPr>
          </a:p>
          <a:p>
            <a:pPr algn="ctr" fontAlgn="base" latinLnBrk="0">
              <a:lnSpc>
                <a:spcPct val="110000"/>
              </a:lnSpc>
            </a:pPr>
            <a:r>
              <a:rPr lang="en-US" altLang="ko-KR" kern="0" spc="0" dirty="0">
                <a:solidFill>
                  <a:srgbClr val="C0542E"/>
                </a:solidFill>
                <a:latin typeface="HG굴린꼬딕씨 80g" pitchFamily="18" charset="-127"/>
                <a:ea typeface="HG굴린꼬딕씨 80g" pitchFamily="18" charset="-127"/>
              </a:rPr>
              <a:t>0 : </a:t>
            </a:r>
            <a:r>
              <a:rPr lang="ko-KR" altLang="en-US" kern="0" spc="0" dirty="0">
                <a:solidFill>
                  <a:srgbClr val="C0542E"/>
                </a:solidFill>
                <a:latin typeface="HG굴린꼬딕씨 80g" pitchFamily="18" charset="-127"/>
                <a:ea typeface="HG굴린꼬딕씨 80g" pitchFamily="18" charset="-127"/>
              </a:rPr>
              <a:t>허용</a:t>
            </a:r>
            <a:endParaRPr lang="en-US" altLang="ko-KR" kern="0" spc="0" dirty="0">
              <a:solidFill>
                <a:srgbClr val="C0542E"/>
              </a:solidFill>
              <a:latin typeface="HG굴린꼬딕씨 80g" pitchFamily="18" charset="-127"/>
              <a:ea typeface="HG굴린꼬딕씨 80g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19672" y="411510"/>
            <a:ext cx="2167581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kern="0" spc="0" dirty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TOM CRUSSO (IP</a:t>
            </a:r>
            <a:r>
              <a:rPr lang="ko-KR" altLang="en-US" kern="0" spc="0" dirty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주소</a:t>
            </a:r>
            <a:r>
              <a:rPr lang="en-US" altLang="ko-KR" kern="0" dirty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)</a:t>
            </a:r>
            <a:endParaRPr lang="en-US" altLang="ko-KR" kern="0" spc="0" dirty="0">
              <a:solidFill>
                <a:srgbClr val="000000"/>
              </a:solidFill>
              <a:latin typeface="HG굴린꼬딕씨 80g" pitchFamily="18" charset="-127"/>
              <a:ea typeface="HG굴린꼬딕씨 80g" pitchFamily="18" charset="-127"/>
            </a:endParaRPr>
          </a:p>
        </p:txBody>
      </p:sp>
      <p:pic>
        <p:nvPicPr>
          <p:cNvPr id="10" name="그림 9" descr="778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267494"/>
            <a:ext cx="699542" cy="6995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/>
          <p:cNvSpPr/>
          <p:nvPr/>
        </p:nvSpPr>
        <p:spPr>
          <a:xfrm>
            <a:off x="11241350" y="1132161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19672" y="411510"/>
            <a:ext cx="2167581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kern="0" spc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TOM CRUSSO (IP</a:t>
            </a:r>
            <a:r>
              <a:rPr lang="ko-KR" altLang="en-US" kern="0" spc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주소</a:t>
            </a:r>
            <a:r>
              <a:rPr lang="en-US" altLang="ko-KR" kern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)</a:t>
            </a:r>
            <a:endParaRPr lang="en-US" altLang="ko-KR" kern="0" spc="0">
              <a:solidFill>
                <a:srgbClr val="000000"/>
              </a:solidFill>
              <a:latin typeface="HG굴린꼬딕씨 80g" pitchFamily="18" charset="-127"/>
              <a:ea typeface="HG굴린꼬딕씨 80g" pitchFamily="18" charset="-127"/>
            </a:endParaRPr>
          </a:p>
        </p:txBody>
      </p:sp>
      <p:pic>
        <p:nvPicPr>
          <p:cNvPr id="10" name="그림 9" descr="778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267494"/>
            <a:ext cx="699542" cy="69954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123728" y="1203598"/>
            <a:ext cx="3796232" cy="6194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>
              <a:lnSpc>
                <a:spcPct val="160000"/>
              </a:lnSpc>
            </a:pPr>
            <a:r>
              <a:rPr lang="en-US" altLang="ko-KR" sz="2400" kern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  121.13.130.25/255.255.255.0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339752" y="2355726"/>
            <a:ext cx="3361818" cy="18651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>
              <a:lnSpc>
                <a:spcPct val="160000"/>
              </a:lnSpc>
            </a:pPr>
            <a:r>
              <a:rPr lang="en-US" altLang="ko-KR" sz="2400" kern="0" dirty="0" err="1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ip</a:t>
            </a:r>
            <a:r>
              <a:rPr lang="en-US" altLang="ko-KR" sz="2400" kern="0" dirty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 </a:t>
            </a:r>
            <a:r>
              <a:rPr lang="en-US" altLang="ko-KR" sz="2400" kern="0" dirty="0" err="1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addr</a:t>
            </a:r>
            <a:r>
              <a:rPr lang="en-US" altLang="ko-KR" sz="2400" kern="0" dirty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     : 121.13.130.25</a:t>
            </a:r>
          </a:p>
          <a:p>
            <a:pPr fontAlgn="base" latinLnBrk="0">
              <a:lnSpc>
                <a:spcPct val="160000"/>
              </a:lnSpc>
            </a:pPr>
            <a:r>
              <a:rPr lang="en-US" altLang="ko-KR" sz="2400" kern="0" dirty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netmask : 255.255.255.0</a:t>
            </a:r>
          </a:p>
          <a:p>
            <a:pPr fontAlgn="base" latinLnBrk="0">
              <a:lnSpc>
                <a:spcPct val="160000"/>
              </a:lnSpc>
            </a:pPr>
            <a:r>
              <a:rPr lang="en-US" altLang="ko-KR" sz="2400" kern="0" dirty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gateway   :          ?</a:t>
            </a:r>
          </a:p>
        </p:txBody>
      </p:sp>
      <p:sp>
        <p:nvSpPr>
          <p:cNvPr id="15" name="자유형 14"/>
          <p:cNvSpPr/>
          <p:nvPr/>
        </p:nvSpPr>
        <p:spPr>
          <a:xfrm>
            <a:off x="1339121" y="846944"/>
            <a:ext cx="1095531" cy="799476"/>
          </a:xfrm>
          <a:custGeom>
            <a:avLst/>
            <a:gdLst>
              <a:gd name="connsiteX0" fmla="*/ 2498 w 1095531"/>
              <a:gd name="connsiteY0" fmla="*/ 0 h 799476"/>
              <a:gd name="connsiteX1" fmla="*/ 159895 w 1095531"/>
              <a:gd name="connsiteY1" fmla="*/ 667063 h 799476"/>
              <a:gd name="connsiteX2" fmla="*/ 961869 w 1095531"/>
              <a:gd name="connsiteY2" fmla="*/ 779489 h 799476"/>
              <a:gd name="connsiteX3" fmla="*/ 961869 w 1095531"/>
              <a:gd name="connsiteY3" fmla="*/ 786984 h 799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531" h="799476">
                <a:moveTo>
                  <a:pt x="2498" y="0"/>
                </a:moveTo>
                <a:cubicBezTo>
                  <a:pt x="1249" y="268574"/>
                  <a:pt x="0" y="537148"/>
                  <a:pt x="159895" y="667063"/>
                </a:cubicBezTo>
                <a:cubicBezTo>
                  <a:pt x="319790" y="796978"/>
                  <a:pt x="828207" y="759502"/>
                  <a:pt x="961869" y="779489"/>
                </a:cubicBezTo>
                <a:cubicBezTo>
                  <a:pt x="1095531" y="799476"/>
                  <a:pt x="1028700" y="793230"/>
                  <a:pt x="961869" y="786984"/>
                </a:cubicBezTo>
              </a:path>
            </a:pathLst>
          </a:custGeom>
          <a:ln w="31750">
            <a:solidFill>
              <a:srgbClr val="C0542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/>
          <p:cNvSpPr/>
          <p:nvPr/>
        </p:nvSpPr>
        <p:spPr>
          <a:xfrm>
            <a:off x="11241350" y="1132161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19672" y="411510"/>
            <a:ext cx="2167581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kern="0" spc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TOM CRUSSO (IP</a:t>
            </a:r>
            <a:r>
              <a:rPr lang="ko-KR" altLang="en-US" kern="0" spc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주소</a:t>
            </a:r>
            <a:r>
              <a:rPr lang="en-US" altLang="ko-KR" kern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)</a:t>
            </a:r>
            <a:endParaRPr lang="en-US" altLang="ko-KR" kern="0" spc="0">
              <a:solidFill>
                <a:srgbClr val="000000"/>
              </a:solidFill>
              <a:latin typeface="HG굴린꼬딕씨 80g" pitchFamily="18" charset="-127"/>
              <a:ea typeface="HG굴린꼬딕씨 80g" pitchFamily="18" charset="-127"/>
            </a:endParaRPr>
          </a:p>
        </p:txBody>
      </p:sp>
      <p:pic>
        <p:nvPicPr>
          <p:cNvPr id="10" name="그림 9" descr="778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267494"/>
            <a:ext cx="699542" cy="69954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123728" y="1203598"/>
            <a:ext cx="3796232" cy="6194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>
              <a:lnSpc>
                <a:spcPct val="160000"/>
              </a:lnSpc>
            </a:pPr>
            <a:r>
              <a:rPr lang="en-US" altLang="ko-KR" sz="2400" kern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  121.13.130.25/255.255.255.0</a:t>
            </a:r>
          </a:p>
        </p:txBody>
      </p:sp>
      <p:sp>
        <p:nvSpPr>
          <p:cNvPr id="15" name="자유형 14"/>
          <p:cNvSpPr/>
          <p:nvPr/>
        </p:nvSpPr>
        <p:spPr>
          <a:xfrm>
            <a:off x="1339121" y="846944"/>
            <a:ext cx="1095531" cy="799476"/>
          </a:xfrm>
          <a:custGeom>
            <a:avLst/>
            <a:gdLst>
              <a:gd name="connsiteX0" fmla="*/ 2498 w 1095531"/>
              <a:gd name="connsiteY0" fmla="*/ 0 h 799476"/>
              <a:gd name="connsiteX1" fmla="*/ 159895 w 1095531"/>
              <a:gd name="connsiteY1" fmla="*/ 667063 h 799476"/>
              <a:gd name="connsiteX2" fmla="*/ 961869 w 1095531"/>
              <a:gd name="connsiteY2" fmla="*/ 779489 h 799476"/>
              <a:gd name="connsiteX3" fmla="*/ 961869 w 1095531"/>
              <a:gd name="connsiteY3" fmla="*/ 786984 h 799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531" h="799476">
                <a:moveTo>
                  <a:pt x="2498" y="0"/>
                </a:moveTo>
                <a:cubicBezTo>
                  <a:pt x="1249" y="268574"/>
                  <a:pt x="0" y="537148"/>
                  <a:pt x="159895" y="667063"/>
                </a:cubicBezTo>
                <a:cubicBezTo>
                  <a:pt x="319790" y="796978"/>
                  <a:pt x="828207" y="759502"/>
                  <a:pt x="961869" y="779489"/>
                </a:cubicBezTo>
                <a:cubicBezTo>
                  <a:pt x="1095531" y="799476"/>
                  <a:pt x="1028700" y="793230"/>
                  <a:pt x="961869" y="786984"/>
                </a:cubicBezTo>
              </a:path>
            </a:pathLst>
          </a:custGeom>
          <a:ln w="31750">
            <a:solidFill>
              <a:srgbClr val="C0542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38518" y="2309145"/>
          <a:ext cx="8640960" cy="2700528"/>
        </p:xfrm>
        <a:graphic>
          <a:graphicData uri="http://schemas.openxmlformats.org/drawingml/2006/table">
            <a:tbl>
              <a:tblPr/>
              <a:tblGrid>
                <a:gridCol w="3559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5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4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95500" algn="r"/>
                          <a:tab pos="2159000" algn="r"/>
                        </a:tabLst>
                      </a:pPr>
                      <a:r>
                        <a:rPr lang="en-US" altLang="ko-KR" sz="1800" kern="0">
                          <a:solidFill>
                            <a:srgbClr val="000000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121.13.130.25/255.255.0.0 (16)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95500" algn="r"/>
                          <a:tab pos="2159000" algn="r"/>
                        </a:tabLst>
                      </a:pPr>
                      <a:r>
                        <a:rPr lang="en-US" altLang="ko-KR" sz="1800" kern="0">
                          <a:solidFill>
                            <a:srgbClr val="000000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(11111111 + 11111111 + 00000000 + 00000000)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95500" algn="r"/>
                          <a:tab pos="2159000" algn="r"/>
                        </a:tabLst>
                      </a:pPr>
                      <a:r>
                        <a:rPr lang="en-US" altLang="ko-KR" sz="1800" kern="0">
                          <a:solidFill>
                            <a:srgbClr val="000000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16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95500" algn="r"/>
                          <a:tab pos="2159000" algn="r"/>
                        </a:tabLst>
                      </a:pPr>
                      <a:r>
                        <a:rPr lang="en-US" altLang="ko-KR" sz="1800" kern="0">
                          <a:solidFill>
                            <a:srgbClr val="000000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121.13.130.25/255.255.255.0 (24)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95500" algn="r"/>
                          <a:tab pos="2159000" algn="r"/>
                        </a:tabLst>
                      </a:pPr>
                      <a:r>
                        <a:rPr lang="en-US" altLang="ko-KR" sz="1800" kern="0">
                          <a:solidFill>
                            <a:srgbClr val="000000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(11111111 + 11111111 + 11111111 + 00000000)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95500" algn="r"/>
                          <a:tab pos="2159000" algn="r"/>
                        </a:tabLst>
                      </a:pPr>
                      <a:r>
                        <a:rPr lang="en-US" altLang="ko-KR" sz="1800" kern="0">
                          <a:solidFill>
                            <a:srgbClr val="000000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24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4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59000" algn="r"/>
                        </a:tabLst>
                      </a:pPr>
                      <a:r>
                        <a:rPr lang="en-US" altLang="ko-KR" sz="1800" kern="0">
                          <a:solidFill>
                            <a:srgbClr val="000000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121.13.130.25/255.255.255.128 (25)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59000" algn="r"/>
                        </a:tabLst>
                      </a:pPr>
                      <a:r>
                        <a:rPr lang="en-US" altLang="ko-KR" sz="1800" kern="0">
                          <a:solidFill>
                            <a:srgbClr val="000000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(11111111 + 11111111 + 11111111 + 10000000)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59000" algn="r"/>
                        </a:tabLst>
                      </a:pPr>
                      <a:r>
                        <a:rPr lang="en-US" altLang="ko-KR" sz="1800" kern="0">
                          <a:solidFill>
                            <a:srgbClr val="000000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25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4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59000" algn="r"/>
                        </a:tabLst>
                      </a:pPr>
                      <a:r>
                        <a:rPr lang="en-US" altLang="ko-KR" sz="1800" kern="0">
                          <a:solidFill>
                            <a:srgbClr val="000000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121.13.130.25/255.255.255.192 (26)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59000" algn="r"/>
                        </a:tabLst>
                      </a:pPr>
                      <a:r>
                        <a:rPr lang="en-US" altLang="ko-KR" sz="1800" kern="0">
                          <a:solidFill>
                            <a:srgbClr val="000000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(11111111 + 11111111 + 11111111 + 11000000)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59000" algn="r"/>
                        </a:tabLst>
                      </a:pPr>
                      <a:r>
                        <a:rPr lang="en-US" altLang="ko-KR" sz="1800" kern="0">
                          <a:solidFill>
                            <a:srgbClr val="000000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26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4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59000" algn="r"/>
                        </a:tabLst>
                      </a:pPr>
                      <a:r>
                        <a:rPr lang="en-US" altLang="ko-KR" sz="1800" kern="0">
                          <a:solidFill>
                            <a:srgbClr val="000000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121.13.130.25/255.255.255.224 (27)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59000" algn="r"/>
                        </a:tabLst>
                      </a:pPr>
                      <a:r>
                        <a:rPr lang="en-US" altLang="ko-KR" sz="1800" kern="0">
                          <a:solidFill>
                            <a:srgbClr val="000000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(11111111 + 11111111 + 11111111 + 11100000)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59000" algn="r"/>
                        </a:tabLst>
                      </a:pPr>
                      <a:r>
                        <a:rPr lang="en-US" altLang="ko-KR" sz="1800" kern="0">
                          <a:solidFill>
                            <a:srgbClr val="000000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27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4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59000" algn="r"/>
                        </a:tabLst>
                      </a:pPr>
                      <a:r>
                        <a:rPr lang="en-US" altLang="ko-KR" sz="1800" kern="0">
                          <a:solidFill>
                            <a:srgbClr val="000000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121.13.130.25/255.255.255.240 (28)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59000" algn="r"/>
                        </a:tabLst>
                      </a:pPr>
                      <a:r>
                        <a:rPr lang="en-US" altLang="ko-KR" sz="1800" kern="0">
                          <a:solidFill>
                            <a:srgbClr val="000000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(11111111 + 11111111 + 11111111 + 11110000)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59000" algn="r"/>
                        </a:tabLst>
                      </a:pPr>
                      <a:r>
                        <a:rPr lang="en-US" altLang="ko-KR" sz="1800" kern="0">
                          <a:solidFill>
                            <a:srgbClr val="000000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28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4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59000" algn="r"/>
                        </a:tabLst>
                      </a:pPr>
                      <a:r>
                        <a:rPr lang="en-US" altLang="ko-KR" sz="1800" kern="0">
                          <a:solidFill>
                            <a:srgbClr val="000000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121.13.130.25/255.255.255.248 (29)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59000" algn="r"/>
                        </a:tabLst>
                      </a:pPr>
                      <a:r>
                        <a:rPr lang="en-US" altLang="ko-KR" sz="1800" kern="0">
                          <a:solidFill>
                            <a:srgbClr val="000000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(11111111 + 11111111 + 11111111 + 11111000)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59000" algn="r"/>
                        </a:tabLst>
                      </a:pPr>
                      <a:r>
                        <a:rPr lang="en-US" altLang="ko-KR" sz="1800" kern="0">
                          <a:solidFill>
                            <a:srgbClr val="000000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29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4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59000" algn="r"/>
                        </a:tabLst>
                      </a:pPr>
                      <a:r>
                        <a:rPr lang="en-US" altLang="ko-KR" sz="1800" kern="0">
                          <a:solidFill>
                            <a:srgbClr val="000000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121.13.130.25/255.255.255.252 (30)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59000" algn="r"/>
                        </a:tabLst>
                      </a:pPr>
                      <a:r>
                        <a:rPr lang="en-US" altLang="ko-KR" sz="1800" kern="0">
                          <a:solidFill>
                            <a:srgbClr val="000000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(11111111 + 11111111 + 11111111 + 11111100)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59000" algn="r"/>
                        </a:tabLst>
                      </a:pPr>
                      <a:r>
                        <a:rPr lang="en-US" altLang="ko-KR" sz="1800" kern="0">
                          <a:solidFill>
                            <a:srgbClr val="000000"/>
                          </a:solidFill>
                          <a:latin typeface="HG굴린꼬딕씨 80g" pitchFamily="18" charset="-127"/>
                          <a:ea typeface="HG굴린꼬딕씨 80g" pitchFamily="18" charset="-127"/>
                          <a:cs typeface="+mn-cs"/>
                        </a:rPr>
                        <a:t>30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2054942" y="1707654"/>
            <a:ext cx="6966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2400" kern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= 121.13.130.0/24   </a:t>
            </a:r>
            <a:r>
              <a:rPr lang="en-US" altLang="ko-KR" sz="2400" kern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  <a:sym typeface="Wingdings" pitchFamily="2" charset="2"/>
              </a:rPr>
              <a:t> </a:t>
            </a:r>
            <a:r>
              <a:rPr lang="en-US" altLang="ko-KR" sz="2400" kern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(11111111 + 11111111 + 11111111 = 24)</a:t>
            </a:r>
            <a:endParaRPr lang="ko-KR" altLang="en-US" sz="2400" kern="0">
              <a:solidFill>
                <a:srgbClr val="000000"/>
              </a:solidFill>
              <a:latin typeface="HG굴린꼬딕씨 80g" pitchFamily="18" charset="-127"/>
              <a:ea typeface="HG굴린꼬딕씨 80g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53588" y="2040656"/>
            <a:ext cx="34275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600" kern="0">
                <a:solidFill>
                  <a:srgbClr val="FF0000"/>
                </a:solidFill>
                <a:latin typeface="HG굴린꼬딕씨 80g" pitchFamily="18" charset="-127"/>
                <a:ea typeface="HG굴린꼬딕씨 80g" pitchFamily="18" charset="-127"/>
              </a:rPr>
              <a:t>CIDR(Classless Inter-Domain Routing)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753588" y="1067222"/>
            <a:ext cx="32223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nb-NO" altLang="ko-KR" sz="1600" kern="0" dirty="0">
                <a:solidFill>
                  <a:srgbClr val="FF0000"/>
                </a:solidFill>
                <a:latin typeface="HG굴린꼬딕씨 80g" pitchFamily="18" charset="-127"/>
                <a:ea typeface="HG굴린꼬딕씨 80g" pitchFamily="18" charset="-127"/>
              </a:rPr>
              <a:t>VLSM</a:t>
            </a:r>
            <a:r>
              <a:rPr lang="en-US" altLang="ko-KR" sz="1600" kern="0" dirty="0">
                <a:solidFill>
                  <a:srgbClr val="FF0000"/>
                </a:solidFill>
                <a:latin typeface="HG굴린꼬딕씨 80g" pitchFamily="18" charset="-127"/>
                <a:ea typeface="HG굴린꼬딕씨 80g" pitchFamily="18" charset="-127"/>
              </a:rPr>
              <a:t>( </a:t>
            </a:r>
            <a:r>
              <a:rPr lang="nb-NO" altLang="ko-KR" sz="1600" kern="0" dirty="0">
                <a:solidFill>
                  <a:srgbClr val="FF0000"/>
                </a:solidFill>
                <a:latin typeface="HG굴린꼬딕씨 80g" pitchFamily="18" charset="-127"/>
                <a:ea typeface="HG굴린꼬딕씨 80g" pitchFamily="18" charset="-127"/>
              </a:rPr>
              <a:t>Variable Length Subnet Mask</a:t>
            </a:r>
            <a:r>
              <a:rPr lang="en-US" altLang="ko-KR" sz="1600" kern="0" dirty="0">
                <a:solidFill>
                  <a:srgbClr val="FF0000"/>
                </a:solidFill>
                <a:latin typeface="HG굴린꼬딕씨 80g" pitchFamily="18" charset="-127"/>
                <a:ea typeface="HG굴린꼬딕씨 80g" pitchFamily="18" charset="-127"/>
              </a:rPr>
              <a:t>)</a:t>
            </a:r>
            <a:endParaRPr lang="nb-NO" altLang="ko-KR" sz="1600" kern="0" dirty="0">
              <a:solidFill>
                <a:srgbClr val="FF0000"/>
              </a:solidFill>
              <a:latin typeface="HG굴린꼬딕씨 80g" pitchFamily="18" charset="-127"/>
              <a:ea typeface="HG굴린꼬딕씨 80g" pitchFamily="18" charset="-127"/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2521961" y="1239776"/>
            <a:ext cx="309797" cy="213610"/>
          </a:xfrm>
          <a:custGeom>
            <a:avLst/>
            <a:gdLst>
              <a:gd name="connsiteX0" fmla="*/ 309797 w 309797"/>
              <a:gd name="connsiteY0" fmla="*/ 0 h 213610"/>
              <a:gd name="connsiteX1" fmla="*/ 47469 w 309797"/>
              <a:gd name="connsiteY1" fmla="*/ 67456 h 213610"/>
              <a:gd name="connsiteX2" fmla="*/ 24984 w 309797"/>
              <a:gd name="connsiteY2" fmla="*/ 194872 h 213610"/>
              <a:gd name="connsiteX3" fmla="*/ 24984 w 309797"/>
              <a:gd name="connsiteY3" fmla="*/ 179882 h 213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797" h="213610">
                <a:moveTo>
                  <a:pt x="309797" y="0"/>
                </a:moveTo>
                <a:cubicBezTo>
                  <a:pt x="202367" y="17488"/>
                  <a:pt x="94938" y="34977"/>
                  <a:pt x="47469" y="67456"/>
                </a:cubicBezTo>
                <a:cubicBezTo>
                  <a:pt x="0" y="99935"/>
                  <a:pt x="28732" y="176134"/>
                  <a:pt x="24984" y="194872"/>
                </a:cubicBezTo>
                <a:cubicBezTo>
                  <a:pt x="21237" y="213610"/>
                  <a:pt x="23110" y="196746"/>
                  <a:pt x="24984" y="179882"/>
                </a:cubicBezTo>
              </a:path>
            </a:pathLst>
          </a:cu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2509602" y="2067693"/>
            <a:ext cx="308547" cy="158345"/>
          </a:xfrm>
          <a:custGeom>
            <a:avLst/>
            <a:gdLst>
              <a:gd name="connsiteX0" fmla="*/ 308547 w 308547"/>
              <a:gd name="connsiteY0" fmla="*/ 262328 h 262328"/>
              <a:gd name="connsiteX1" fmla="*/ 68704 w 308547"/>
              <a:gd name="connsiteY1" fmla="*/ 209863 h 262328"/>
              <a:gd name="connsiteX2" fmla="*/ 31229 w 308547"/>
              <a:gd name="connsiteY2" fmla="*/ 0 h 26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547" h="262328">
                <a:moveTo>
                  <a:pt x="308547" y="262328"/>
                </a:moveTo>
                <a:cubicBezTo>
                  <a:pt x="211735" y="257956"/>
                  <a:pt x="114924" y="253584"/>
                  <a:pt x="68704" y="209863"/>
                </a:cubicBezTo>
                <a:cubicBezTo>
                  <a:pt x="22484" y="166142"/>
                  <a:pt x="0" y="24984"/>
                  <a:pt x="31229" y="0"/>
                </a:cubicBezTo>
              </a:path>
            </a:pathLst>
          </a:cu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/>
          <p:cNvSpPr/>
          <p:nvPr/>
        </p:nvSpPr>
        <p:spPr>
          <a:xfrm>
            <a:off x="11241350" y="1132161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43608" y="123478"/>
            <a:ext cx="3408305" cy="6194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sz="2400" kern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&gt; </a:t>
            </a:r>
            <a:r>
              <a:rPr lang="ko-KR" altLang="en-US" sz="2400" kern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네트워크 주소 표기 방법</a:t>
            </a:r>
            <a:endParaRPr lang="en-US" altLang="ko-KR" sz="2400" kern="0">
              <a:solidFill>
                <a:srgbClr val="000000"/>
              </a:solidFill>
              <a:latin typeface="HG굴린꼬딕씨 80g" pitchFamily="18" charset="-127"/>
              <a:ea typeface="HG굴린꼬딕씨 80g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03648" y="1059582"/>
            <a:ext cx="3796232" cy="6194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>
              <a:lnSpc>
                <a:spcPct val="160000"/>
              </a:lnSpc>
            </a:pPr>
            <a:r>
              <a:rPr lang="en-US" altLang="ko-KR" sz="2400" kern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  121.13.130.25/255.255.255.0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331640" y="2873441"/>
            <a:ext cx="68275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2400" kern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   121.13.130.0/24   </a:t>
            </a:r>
            <a:r>
              <a:rPr lang="en-US" altLang="ko-KR" sz="2400" kern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  <a:sym typeface="Wingdings" pitchFamily="2" charset="2"/>
              </a:rPr>
              <a:t> </a:t>
            </a:r>
            <a:r>
              <a:rPr lang="en-US" altLang="ko-KR" sz="2400" kern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(11111111 + 11111111 + 11111111 = 24)</a:t>
            </a:r>
            <a:endParaRPr lang="ko-KR" altLang="en-US" sz="2400" kern="0">
              <a:solidFill>
                <a:srgbClr val="000000"/>
              </a:solidFill>
              <a:latin typeface="HG굴린꼬딕씨 80g" pitchFamily="18" charset="-127"/>
              <a:ea typeface="HG굴린꼬딕씨 80g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49275" y="2571750"/>
            <a:ext cx="34275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600" kern="0">
                <a:solidFill>
                  <a:srgbClr val="FF0000"/>
                </a:solidFill>
                <a:latin typeface="HG굴린꼬딕씨 80g" pitchFamily="18" charset="-127"/>
                <a:ea typeface="HG굴린꼬딕씨 80g" pitchFamily="18" charset="-127"/>
              </a:rPr>
              <a:t>CIDR(Classless Inter-Domain Routing)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523568" y="915566"/>
            <a:ext cx="32223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nb-NO" altLang="ko-KR" sz="1600" kern="0" dirty="0">
                <a:solidFill>
                  <a:srgbClr val="FF0000"/>
                </a:solidFill>
                <a:latin typeface="HG굴린꼬딕씨 80g" pitchFamily="18" charset="-127"/>
                <a:ea typeface="HG굴린꼬딕씨 80g" pitchFamily="18" charset="-127"/>
              </a:rPr>
              <a:t>VLSM </a:t>
            </a:r>
            <a:r>
              <a:rPr lang="en-US" altLang="ko-KR" sz="1600" kern="0" dirty="0">
                <a:solidFill>
                  <a:srgbClr val="FF0000"/>
                </a:solidFill>
                <a:latin typeface="HG굴린꼬딕씨 80g" pitchFamily="18" charset="-127"/>
                <a:ea typeface="HG굴린꼬딕씨 80g" pitchFamily="18" charset="-127"/>
              </a:rPr>
              <a:t>(</a:t>
            </a:r>
            <a:r>
              <a:rPr lang="nb-NO" altLang="ko-KR" sz="1600" kern="0" dirty="0">
                <a:solidFill>
                  <a:srgbClr val="FF0000"/>
                </a:solidFill>
                <a:latin typeface="HG굴린꼬딕씨 80g" pitchFamily="18" charset="-127"/>
                <a:ea typeface="HG굴린꼬딕씨 80g" pitchFamily="18" charset="-127"/>
              </a:rPr>
              <a:t>Variable Length Subnet Mask</a:t>
            </a:r>
            <a:r>
              <a:rPr lang="en-US" altLang="ko-KR" sz="1600" kern="0" dirty="0">
                <a:solidFill>
                  <a:srgbClr val="FF0000"/>
                </a:solidFill>
                <a:latin typeface="HG굴린꼬딕씨 80g" pitchFamily="18" charset="-127"/>
                <a:ea typeface="HG굴린꼬딕씨 80g" pitchFamily="18" charset="-127"/>
              </a:rPr>
              <a:t>)</a:t>
            </a:r>
            <a:endParaRPr lang="nb-NO" altLang="ko-KR" sz="1600" kern="0" dirty="0">
              <a:solidFill>
                <a:srgbClr val="FF0000"/>
              </a:solidFill>
              <a:latin typeface="HG굴린꼬딕씨 80g" pitchFamily="18" charset="-127"/>
              <a:ea typeface="HG굴린꼬딕씨 80g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67584" y="1635646"/>
            <a:ext cx="61206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kern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네트워크에서 </a:t>
            </a:r>
            <a:r>
              <a:rPr lang="en-US" altLang="ko-KR" sz="1600" kern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IP</a:t>
            </a:r>
            <a:r>
              <a:rPr lang="ko-KR" altLang="en-US" sz="1600" kern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를 효율적으로 할당하기 위한 방법으로 서로 다른 크기의 서브넷을 지원하기 위한 구조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691680" y="3291830"/>
            <a:ext cx="61206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kern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도메인 간의 라우팅에 사용되는 인터넷 주소를</a:t>
            </a:r>
            <a:r>
              <a:rPr lang="en-US" altLang="ko-KR" sz="1600" kern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, </a:t>
            </a:r>
            <a:r>
              <a:rPr lang="ko-KR" altLang="en-US" sz="1600" kern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원래의 </a:t>
            </a:r>
            <a:r>
              <a:rPr lang="en-US" altLang="ko-KR" sz="1600" kern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IP </a:t>
            </a:r>
            <a:r>
              <a:rPr lang="ko-KR" altLang="en-US" sz="1600" kern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주소 클래스 체계를 쓰는 것보다 더욱 융통성 있도록 할당하고</a:t>
            </a:r>
            <a:r>
              <a:rPr lang="en-US" altLang="ko-KR" sz="1600" kern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, </a:t>
            </a:r>
            <a:r>
              <a:rPr lang="ko-KR" altLang="en-US" sz="1600" kern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지정하는 방식 </a:t>
            </a:r>
            <a:r>
              <a:rPr lang="en-US" altLang="ko-KR" sz="1600" kern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- </a:t>
            </a:r>
            <a:r>
              <a:rPr lang="ko-KR" altLang="en-US" sz="1600" kern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클래스 없는 도메인 간 라우팅 기법으로 </a:t>
            </a:r>
            <a:r>
              <a:rPr lang="en-US" altLang="ko-KR" sz="1600" kern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1993</a:t>
            </a:r>
            <a:r>
              <a:rPr lang="ko-KR" altLang="en-US" sz="1600" kern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년 도입되기 시작한</a:t>
            </a:r>
            <a:r>
              <a:rPr lang="en-US" altLang="ko-KR" sz="1600" kern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 IP </a:t>
            </a:r>
            <a:r>
              <a:rPr lang="ko-KR" altLang="en-US" sz="1600" kern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주소할당 기법</a:t>
            </a:r>
            <a:r>
              <a:rPr lang="en-US" altLang="ko-KR" sz="1600" kern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(</a:t>
            </a:r>
            <a:r>
              <a:rPr lang="ko-KR" altLang="en-US" sz="1600" kern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네트워크 클래스를 대체</a:t>
            </a:r>
            <a:r>
              <a:rPr lang="en-US" altLang="ko-KR" sz="1600" kern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)</a:t>
            </a:r>
            <a:endParaRPr lang="ko-KR" altLang="en-US" sz="1600" kern="0">
              <a:solidFill>
                <a:srgbClr val="000000"/>
              </a:solidFill>
              <a:latin typeface="HG굴린꼬딕씨 80g" pitchFamily="18" charset="-127"/>
              <a:ea typeface="HG굴린꼬딕씨 80g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/>
          <p:cNvSpPr/>
          <p:nvPr/>
        </p:nvSpPr>
        <p:spPr>
          <a:xfrm>
            <a:off x="11241350" y="1132161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86328" y="123478"/>
            <a:ext cx="3922870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sz="2400" kern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&gt; IP</a:t>
            </a:r>
            <a:r>
              <a:rPr lang="ko-KR" altLang="en-US" sz="2400" kern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주소의 클래스별 대역 분류</a:t>
            </a:r>
            <a:endParaRPr lang="en-US" altLang="ko-KR" sz="2400" kern="0">
              <a:solidFill>
                <a:srgbClr val="000000"/>
              </a:solidFill>
              <a:latin typeface="HG굴린꼬딕씨 80g" pitchFamily="18" charset="-127"/>
              <a:ea typeface="HG굴린꼬딕씨 80g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011684"/>
              </p:ext>
            </p:extLst>
          </p:nvPr>
        </p:nvGraphicFramePr>
        <p:xfrm>
          <a:off x="634045" y="851815"/>
          <a:ext cx="7776864" cy="398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5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1200">
                          <a:solidFill>
                            <a:schemeClr val="lt1"/>
                          </a:solidFill>
                          <a:latin typeface="HG굴린꼬딕씨 60g" pitchFamily="18" charset="-127"/>
                          <a:ea typeface="HG굴린꼬딕씨 60g" pitchFamily="18" charset="-127"/>
                          <a:cs typeface="+mn-cs"/>
                        </a:rPr>
                        <a:t>대역구분</a:t>
                      </a:r>
                    </a:p>
                  </a:txBody>
                  <a:tcPr>
                    <a:solidFill>
                      <a:srgbClr val="C0542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600" b="1" kern="1200">
                          <a:solidFill>
                            <a:schemeClr val="lt1"/>
                          </a:solidFill>
                          <a:latin typeface="HG굴린꼬딕씨 60g" pitchFamily="18" charset="-127"/>
                          <a:ea typeface="HG굴린꼬딕씨 60g" pitchFamily="18" charset="-127"/>
                          <a:cs typeface="+mn-cs"/>
                        </a:rPr>
                        <a:t>IP </a:t>
                      </a:r>
                      <a:r>
                        <a:rPr lang="ko-KR" altLang="en-US" sz="1600" b="1" kern="1200">
                          <a:solidFill>
                            <a:schemeClr val="lt1"/>
                          </a:solidFill>
                          <a:latin typeface="HG굴린꼬딕씨 60g" pitchFamily="18" charset="-127"/>
                          <a:ea typeface="HG굴린꼬딕씨 60g" pitchFamily="18" charset="-127"/>
                          <a:cs typeface="+mn-cs"/>
                        </a:rPr>
                        <a:t>주소 범위</a:t>
                      </a:r>
                      <a:endParaRPr lang="en-US" altLang="ko-KR" sz="1600" b="1" kern="1200">
                        <a:solidFill>
                          <a:schemeClr val="lt1"/>
                        </a:solidFill>
                        <a:latin typeface="HG굴린꼬딕씨 60g" pitchFamily="18" charset="-127"/>
                        <a:ea typeface="HG굴린꼬딕씨 60g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C054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1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kern="1200" baseline="0" dirty="0">
                          <a:solidFill>
                            <a:schemeClr val="dk1"/>
                          </a:solidFill>
                          <a:latin typeface="HG굴린꼬딕씨 60g" pitchFamily="18" charset="-127"/>
                          <a:ea typeface="HG굴린꼬딕씨 60g" pitchFamily="18" charset="-127"/>
                          <a:cs typeface="+mn-cs"/>
                        </a:rPr>
                        <a:t>A</a:t>
                      </a:r>
                      <a:r>
                        <a:rPr lang="ko-KR" altLang="en-US" sz="1600" b="1" kern="1200" baseline="0" dirty="0">
                          <a:solidFill>
                            <a:schemeClr val="dk1"/>
                          </a:solidFill>
                          <a:latin typeface="HG굴린꼬딕씨 60g" pitchFamily="18" charset="-127"/>
                          <a:ea typeface="HG굴린꼬딕씨 60g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600" b="1" kern="1200" baseline="0" dirty="0">
                          <a:solidFill>
                            <a:schemeClr val="dk1"/>
                          </a:solidFill>
                          <a:latin typeface="HG굴린꼬딕씨 60g" pitchFamily="18" charset="-127"/>
                          <a:ea typeface="HG굴린꼬딕씨 60g" pitchFamily="18" charset="-127"/>
                          <a:cs typeface="+mn-cs"/>
                        </a:rPr>
                        <a:t>Class</a:t>
                      </a:r>
                      <a:endParaRPr lang="ko-KR" altLang="en-US" sz="1600" b="1" kern="1200" baseline="0" dirty="0">
                        <a:solidFill>
                          <a:schemeClr val="dk1"/>
                        </a:solidFill>
                        <a:latin typeface="HG굴린꼬딕씨 60g" pitchFamily="18" charset="-127"/>
                        <a:ea typeface="HG굴린꼬딕씨 60g" pitchFamily="18" charset="-127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baseline="0" dirty="0">
                          <a:solidFill>
                            <a:schemeClr val="dk1"/>
                          </a:solidFill>
                          <a:latin typeface="HG굴린꼬딕씨 60g" pitchFamily="18" charset="-127"/>
                          <a:ea typeface="HG굴린꼬딕씨 60g" pitchFamily="18" charset="-127"/>
                          <a:cs typeface="+mn-cs"/>
                        </a:rPr>
                        <a:t>0 ~ 127 (0.0.0.0 ~ 127.255.255.255)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baseline="0" dirty="0">
                          <a:solidFill>
                            <a:srgbClr val="C0542E"/>
                          </a:solidFill>
                          <a:latin typeface="HG굴린꼬딕씨 60g" pitchFamily="18" charset="-127"/>
                          <a:ea typeface="HG굴린꼬딕씨 60g" pitchFamily="18" charset="-127"/>
                          <a:cs typeface="+mn-cs"/>
                        </a:rPr>
                        <a:t>A </a:t>
                      </a:r>
                      <a:r>
                        <a:rPr lang="ko-KR" altLang="en-US" sz="1600" kern="1200" baseline="0" dirty="0">
                          <a:solidFill>
                            <a:srgbClr val="C0542E"/>
                          </a:solidFill>
                          <a:latin typeface="HG굴린꼬딕씨 60g" pitchFamily="18" charset="-127"/>
                          <a:ea typeface="HG굴린꼬딕씨 60g" pitchFamily="18" charset="-127"/>
                          <a:cs typeface="+mn-cs"/>
                        </a:rPr>
                        <a:t>클래스 </a:t>
                      </a:r>
                      <a:r>
                        <a:rPr lang="en-US" altLang="ko-KR" sz="1600" kern="1200" baseline="0" dirty="0">
                          <a:solidFill>
                            <a:srgbClr val="C0542E"/>
                          </a:solidFill>
                          <a:latin typeface="HG굴린꼬딕씨 60g" pitchFamily="18" charset="-127"/>
                          <a:ea typeface="HG굴린꼬딕씨 60g" pitchFamily="18" charset="-127"/>
                          <a:cs typeface="+mn-cs"/>
                        </a:rPr>
                        <a:t>private </a:t>
                      </a:r>
                      <a:r>
                        <a:rPr lang="en-US" altLang="ko-KR" sz="1600" kern="1200" baseline="0" dirty="0" err="1">
                          <a:solidFill>
                            <a:srgbClr val="C0542E"/>
                          </a:solidFill>
                          <a:latin typeface="HG굴린꼬딕씨 60g" pitchFamily="18" charset="-127"/>
                          <a:ea typeface="HG굴린꼬딕씨 60g" pitchFamily="18" charset="-127"/>
                          <a:cs typeface="+mn-cs"/>
                        </a:rPr>
                        <a:t>ip</a:t>
                      </a:r>
                      <a:r>
                        <a:rPr lang="en-US" altLang="ko-KR" sz="1600" kern="1200" baseline="0" dirty="0">
                          <a:solidFill>
                            <a:srgbClr val="C0542E"/>
                          </a:solidFill>
                          <a:latin typeface="HG굴린꼬딕씨 60g" pitchFamily="18" charset="-127"/>
                          <a:ea typeface="HG굴린꼬딕씨 60g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600" kern="1200" baseline="0" dirty="0">
                          <a:solidFill>
                            <a:srgbClr val="C0542E"/>
                          </a:solidFill>
                          <a:latin typeface="HG굴린꼬딕씨 60g" pitchFamily="18" charset="-127"/>
                          <a:ea typeface="HG굴린꼬딕씨 60g" pitchFamily="18" charset="-127"/>
                          <a:cs typeface="+mn-cs"/>
                        </a:rPr>
                        <a:t>대역</a:t>
                      </a:r>
                      <a:r>
                        <a:rPr lang="en-US" altLang="ko-KR" sz="1600" kern="1200" baseline="0" dirty="0">
                          <a:solidFill>
                            <a:srgbClr val="C0542E"/>
                          </a:solidFill>
                          <a:latin typeface="HG굴린꼬딕씨 60g" pitchFamily="18" charset="-127"/>
                          <a:ea typeface="HG굴린꼬딕씨 60g" pitchFamily="18" charset="-127"/>
                          <a:cs typeface="+mn-cs"/>
                        </a:rPr>
                        <a:t> : 10.0.0.0 ~ 10.255.255.255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baseline="0" dirty="0">
                          <a:solidFill>
                            <a:schemeClr val="dk1"/>
                          </a:solidFill>
                          <a:latin typeface="HG굴린꼬딕씨 60g" pitchFamily="18" charset="-127"/>
                          <a:ea typeface="HG굴린꼬딕씨 60g" pitchFamily="18" charset="-127"/>
                          <a:cs typeface="+mn-cs"/>
                        </a:rPr>
                        <a:t>* </a:t>
                      </a:r>
                      <a:r>
                        <a:rPr lang="ko-KR" altLang="en-US" sz="1600" kern="1200" baseline="0" dirty="0">
                          <a:solidFill>
                            <a:schemeClr val="dk1"/>
                          </a:solidFill>
                          <a:latin typeface="HG굴린꼬딕씨 60g" pitchFamily="18" charset="-127"/>
                          <a:ea typeface="HG굴린꼬딕씨 60g" pitchFamily="18" charset="-127"/>
                          <a:cs typeface="+mn-cs"/>
                        </a:rPr>
                        <a:t>국가 단위 사용</a:t>
                      </a:r>
                      <a:endParaRPr lang="en-US" altLang="ko-KR" sz="1600" kern="1200" baseline="0" dirty="0">
                        <a:solidFill>
                          <a:schemeClr val="dk1"/>
                        </a:solidFill>
                        <a:latin typeface="HG굴린꼬딕씨 60g" pitchFamily="18" charset="-127"/>
                        <a:ea typeface="HG굴린꼬딕씨 60g" pitchFamily="18" charset="-127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5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kern="1200" baseline="0">
                          <a:solidFill>
                            <a:schemeClr val="dk1"/>
                          </a:solidFill>
                          <a:latin typeface="HG굴린꼬딕씨 60g" pitchFamily="18" charset="-127"/>
                          <a:ea typeface="HG굴린꼬딕씨 60g" pitchFamily="18" charset="-127"/>
                          <a:cs typeface="+mn-cs"/>
                        </a:rPr>
                        <a:t>B Class</a:t>
                      </a:r>
                      <a:endParaRPr lang="ko-KR" altLang="en-US" sz="1600" b="1" kern="1200" baseline="0">
                        <a:solidFill>
                          <a:schemeClr val="dk1"/>
                        </a:solidFill>
                        <a:latin typeface="HG굴린꼬딕씨 60g" pitchFamily="18" charset="-127"/>
                        <a:ea typeface="HG굴린꼬딕씨 60g" pitchFamily="18" charset="-127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baseline="0" dirty="0">
                          <a:solidFill>
                            <a:schemeClr val="dk1"/>
                          </a:solidFill>
                          <a:latin typeface="HG굴린꼬딕씨 60g" pitchFamily="18" charset="-127"/>
                          <a:ea typeface="HG굴린꼬딕씨 60g" pitchFamily="18" charset="-127"/>
                          <a:cs typeface="+mn-cs"/>
                        </a:rPr>
                        <a:t>128 ~ 191 (128.0.0.0 ~ 191.255.255.255)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baseline="0" dirty="0">
                          <a:solidFill>
                            <a:srgbClr val="C0542E"/>
                          </a:solidFill>
                          <a:latin typeface="HG굴린꼬딕씨 60g" pitchFamily="18" charset="-127"/>
                          <a:ea typeface="HG굴린꼬딕씨 60g" pitchFamily="18" charset="-127"/>
                          <a:cs typeface="+mn-cs"/>
                        </a:rPr>
                        <a:t>B </a:t>
                      </a:r>
                      <a:r>
                        <a:rPr lang="ko-KR" altLang="en-US" sz="1600" kern="1200" baseline="0" dirty="0">
                          <a:solidFill>
                            <a:srgbClr val="C0542E"/>
                          </a:solidFill>
                          <a:latin typeface="HG굴린꼬딕씨 60g" pitchFamily="18" charset="-127"/>
                          <a:ea typeface="HG굴린꼬딕씨 60g" pitchFamily="18" charset="-127"/>
                          <a:cs typeface="+mn-cs"/>
                        </a:rPr>
                        <a:t>클래스 </a:t>
                      </a:r>
                      <a:r>
                        <a:rPr lang="en-US" altLang="ko-KR" sz="1600" kern="1200" baseline="0" dirty="0">
                          <a:solidFill>
                            <a:srgbClr val="C0542E"/>
                          </a:solidFill>
                          <a:latin typeface="HG굴린꼬딕씨 60g" pitchFamily="18" charset="-127"/>
                          <a:ea typeface="HG굴린꼬딕씨 60g" pitchFamily="18" charset="-127"/>
                          <a:cs typeface="+mn-cs"/>
                        </a:rPr>
                        <a:t>private </a:t>
                      </a:r>
                      <a:r>
                        <a:rPr lang="en-US" altLang="ko-KR" sz="1600" kern="1200" baseline="0" dirty="0" err="1">
                          <a:solidFill>
                            <a:srgbClr val="C0542E"/>
                          </a:solidFill>
                          <a:latin typeface="HG굴린꼬딕씨 60g" pitchFamily="18" charset="-127"/>
                          <a:ea typeface="HG굴린꼬딕씨 60g" pitchFamily="18" charset="-127"/>
                          <a:cs typeface="+mn-cs"/>
                        </a:rPr>
                        <a:t>ip</a:t>
                      </a:r>
                      <a:r>
                        <a:rPr lang="en-US" altLang="ko-KR" sz="1600" kern="1200" baseline="0" dirty="0">
                          <a:solidFill>
                            <a:srgbClr val="C0542E"/>
                          </a:solidFill>
                          <a:latin typeface="HG굴린꼬딕씨 60g" pitchFamily="18" charset="-127"/>
                          <a:ea typeface="HG굴린꼬딕씨 60g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600" kern="1200" baseline="0" dirty="0">
                          <a:solidFill>
                            <a:srgbClr val="C0542E"/>
                          </a:solidFill>
                          <a:latin typeface="HG굴린꼬딕씨 60g" pitchFamily="18" charset="-127"/>
                          <a:ea typeface="HG굴린꼬딕씨 60g" pitchFamily="18" charset="-127"/>
                          <a:cs typeface="+mn-cs"/>
                        </a:rPr>
                        <a:t>대역</a:t>
                      </a:r>
                      <a:r>
                        <a:rPr lang="en-US" altLang="ko-KR" sz="1600" kern="1200" baseline="0" dirty="0">
                          <a:solidFill>
                            <a:srgbClr val="C0542E"/>
                          </a:solidFill>
                          <a:latin typeface="HG굴린꼬딕씨 60g" pitchFamily="18" charset="-127"/>
                          <a:ea typeface="HG굴린꼬딕씨 60g" pitchFamily="18" charset="-127"/>
                          <a:cs typeface="+mn-cs"/>
                        </a:rPr>
                        <a:t>: 172.16.0.0 ~ 172.31.255.255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baseline="0" dirty="0">
                          <a:solidFill>
                            <a:schemeClr val="dk1"/>
                          </a:solidFill>
                          <a:latin typeface="HG굴린꼬딕씨 60g" pitchFamily="18" charset="-127"/>
                          <a:ea typeface="HG굴린꼬딕씨 60g" pitchFamily="18" charset="-127"/>
                          <a:cs typeface="+mn-cs"/>
                        </a:rPr>
                        <a:t>* </a:t>
                      </a:r>
                      <a:r>
                        <a:rPr lang="ko-KR" altLang="en-US" sz="1600" kern="1200" baseline="0" dirty="0">
                          <a:solidFill>
                            <a:schemeClr val="dk1"/>
                          </a:solidFill>
                          <a:latin typeface="HG굴린꼬딕씨 60g" pitchFamily="18" charset="-127"/>
                          <a:ea typeface="HG굴린꼬딕씨 60g" pitchFamily="18" charset="-127"/>
                          <a:cs typeface="+mn-cs"/>
                        </a:rPr>
                        <a:t>중대규모 통신망에서 사용</a:t>
                      </a:r>
                      <a:endParaRPr lang="en-US" altLang="ko-KR" sz="1600" kern="1200" baseline="0" dirty="0">
                        <a:solidFill>
                          <a:schemeClr val="dk1"/>
                        </a:solidFill>
                        <a:latin typeface="HG굴린꼬딕씨 60g" pitchFamily="18" charset="-127"/>
                        <a:ea typeface="HG굴린꼬딕씨 60g" pitchFamily="18" charset="-127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5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kern="1200" baseline="0" dirty="0">
                          <a:solidFill>
                            <a:schemeClr val="dk1"/>
                          </a:solidFill>
                          <a:latin typeface="HG굴린꼬딕씨 60g" pitchFamily="18" charset="-127"/>
                          <a:ea typeface="HG굴린꼬딕씨 60g" pitchFamily="18" charset="-127"/>
                          <a:cs typeface="+mn-cs"/>
                        </a:rPr>
                        <a:t>C Class</a:t>
                      </a:r>
                      <a:endParaRPr lang="ko-KR" altLang="en-US" sz="1600" b="1" kern="1200" baseline="0" dirty="0">
                        <a:solidFill>
                          <a:schemeClr val="dk1"/>
                        </a:solidFill>
                        <a:latin typeface="HG굴린꼬딕씨 60g" pitchFamily="18" charset="-127"/>
                        <a:ea typeface="HG굴린꼬딕씨 60g" pitchFamily="18" charset="-127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baseline="0" dirty="0">
                          <a:solidFill>
                            <a:schemeClr val="dk1"/>
                          </a:solidFill>
                          <a:latin typeface="HG굴린꼬딕씨 60g" pitchFamily="18" charset="-127"/>
                          <a:ea typeface="HG굴린꼬딕씨 60g" pitchFamily="18" charset="-127"/>
                          <a:cs typeface="+mn-cs"/>
                        </a:rPr>
                        <a:t>192 ~ 223 (192.0.0.0 ~ 223.255.255.255)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baseline="0" dirty="0">
                          <a:solidFill>
                            <a:srgbClr val="C0542E"/>
                          </a:solidFill>
                          <a:latin typeface="HG굴린꼬딕씨 60g" pitchFamily="18" charset="-127"/>
                          <a:ea typeface="HG굴린꼬딕씨 60g" pitchFamily="18" charset="-127"/>
                          <a:cs typeface="+mn-cs"/>
                        </a:rPr>
                        <a:t>C </a:t>
                      </a:r>
                      <a:r>
                        <a:rPr lang="ko-KR" altLang="en-US" sz="1600" kern="1200" baseline="0" dirty="0">
                          <a:solidFill>
                            <a:srgbClr val="C0542E"/>
                          </a:solidFill>
                          <a:latin typeface="HG굴린꼬딕씨 60g" pitchFamily="18" charset="-127"/>
                          <a:ea typeface="HG굴린꼬딕씨 60g" pitchFamily="18" charset="-127"/>
                          <a:cs typeface="+mn-cs"/>
                        </a:rPr>
                        <a:t>클래스 </a:t>
                      </a:r>
                      <a:r>
                        <a:rPr lang="en-US" altLang="ko-KR" sz="1600" kern="1200" baseline="0" dirty="0">
                          <a:solidFill>
                            <a:srgbClr val="C0542E"/>
                          </a:solidFill>
                          <a:latin typeface="HG굴린꼬딕씨 60g" pitchFamily="18" charset="-127"/>
                          <a:ea typeface="HG굴린꼬딕씨 60g" pitchFamily="18" charset="-127"/>
                          <a:cs typeface="+mn-cs"/>
                        </a:rPr>
                        <a:t>private </a:t>
                      </a:r>
                      <a:r>
                        <a:rPr lang="en-US" altLang="ko-KR" sz="1600" kern="1200" baseline="0" dirty="0" err="1">
                          <a:solidFill>
                            <a:srgbClr val="C0542E"/>
                          </a:solidFill>
                          <a:latin typeface="HG굴린꼬딕씨 60g" pitchFamily="18" charset="-127"/>
                          <a:ea typeface="HG굴린꼬딕씨 60g" pitchFamily="18" charset="-127"/>
                          <a:cs typeface="+mn-cs"/>
                        </a:rPr>
                        <a:t>ip</a:t>
                      </a:r>
                      <a:r>
                        <a:rPr lang="en-US" altLang="ko-KR" sz="1600" kern="1200" baseline="0" dirty="0">
                          <a:solidFill>
                            <a:srgbClr val="C0542E"/>
                          </a:solidFill>
                          <a:latin typeface="HG굴린꼬딕씨 60g" pitchFamily="18" charset="-127"/>
                          <a:ea typeface="HG굴린꼬딕씨 60g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600" kern="1200" baseline="0" dirty="0">
                          <a:solidFill>
                            <a:srgbClr val="C0542E"/>
                          </a:solidFill>
                          <a:latin typeface="HG굴린꼬딕씨 60g" pitchFamily="18" charset="-127"/>
                          <a:ea typeface="HG굴린꼬딕씨 60g" pitchFamily="18" charset="-127"/>
                          <a:cs typeface="+mn-cs"/>
                        </a:rPr>
                        <a:t>대역</a:t>
                      </a:r>
                      <a:r>
                        <a:rPr lang="en-US" altLang="ko-KR" sz="1600" kern="1200" baseline="0" dirty="0">
                          <a:solidFill>
                            <a:srgbClr val="C0542E"/>
                          </a:solidFill>
                          <a:latin typeface="HG굴린꼬딕씨 60g" pitchFamily="18" charset="-127"/>
                          <a:ea typeface="HG굴린꼬딕씨 60g" pitchFamily="18" charset="-127"/>
                          <a:cs typeface="+mn-cs"/>
                        </a:rPr>
                        <a:t>: 192.168.0.0 ~ 192.168.255.255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baseline="0" dirty="0">
                          <a:solidFill>
                            <a:schemeClr val="dk1"/>
                          </a:solidFill>
                          <a:latin typeface="HG굴린꼬딕씨 60g" pitchFamily="18" charset="-127"/>
                          <a:ea typeface="HG굴린꼬딕씨 60g" pitchFamily="18" charset="-127"/>
                          <a:cs typeface="+mn-cs"/>
                        </a:rPr>
                        <a:t>* ISP(KT/LG U+/SK Broadband) </a:t>
                      </a:r>
                      <a:r>
                        <a:rPr lang="ko-KR" altLang="en-US" sz="1600" kern="1200" baseline="0" dirty="0">
                          <a:solidFill>
                            <a:schemeClr val="dk1"/>
                          </a:solidFill>
                          <a:latin typeface="HG굴린꼬딕씨 60g" pitchFamily="18" charset="-127"/>
                          <a:ea typeface="HG굴린꼬딕씨 60g" pitchFamily="18" charset="-127"/>
                          <a:cs typeface="+mn-cs"/>
                        </a:rPr>
                        <a:t>업체의 통신망이나 소규모 업체 사용</a:t>
                      </a:r>
                      <a:endParaRPr lang="en-US" altLang="ko-KR" sz="1600" kern="1200" baseline="0" dirty="0">
                        <a:solidFill>
                          <a:schemeClr val="dk1"/>
                        </a:solidFill>
                        <a:latin typeface="HG굴린꼬딕씨 60g" pitchFamily="18" charset="-127"/>
                        <a:ea typeface="HG굴린꼬딕씨 60g" pitchFamily="18" charset="-127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5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kern="1200" baseline="0">
                          <a:solidFill>
                            <a:schemeClr val="dk1"/>
                          </a:solidFill>
                          <a:latin typeface="HG굴린꼬딕씨 60g" pitchFamily="18" charset="-127"/>
                          <a:ea typeface="HG굴린꼬딕씨 60g" pitchFamily="18" charset="-127"/>
                          <a:cs typeface="+mn-cs"/>
                        </a:rPr>
                        <a:t>D Class</a:t>
                      </a:r>
                      <a:endParaRPr lang="ko-KR" altLang="en-US" sz="1600" b="1" kern="1200" baseline="0">
                        <a:solidFill>
                          <a:schemeClr val="dk1"/>
                        </a:solidFill>
                        <a:latin typeface="HG굴린꼬딕씨 60g" pitchFamily="18" charset="-127"/>
                        <a:ea typeface="HG굴린꼬딕씨 60g" pitchFamily="18" charset="-127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600" b="1" kern="1200" baseline="0" dirty="0">
                          <a:solidFill>
                            <a:schemeClr val="dk1"/>
                          </a:solidFill>
                          <a:latin typeface="HG굴린꼬딕씨 60g" pitchFamily="18" charset="-127"/>
                          <a:ea typeface="HG굴린꼬딕씨 60g" pitchFamily="18" charset="-127"/>
                          <a:cs typeface="+mn-cs"/>
                        </a:rPr>
                        <a:t>224 ~ 239 (224.0.0.0 ~ 239.255.255.255)</a:t>
                      </a:r>
                    </a:p>
                    <a:p>
                      <a:pPr fontAlgn="base" latinLnBrk="1"/>
                      <a:r>
                        <a:rPr lang="en-US" altLang="ko-KR" sz="1600" kern="1200" baseline="0" dirty="0">
                          <a:solidFill>
                            <a:schemeClr val="dk1"/>
                          </a:solidFill>
                          <a:latin typeface="HG굴린꼬딕씨 60g" pitchFamily="18" charset="-127"/>
                          <a:ea typeface="HG굴린꼬딕씨 60g" pitchFamily="18" charset="-127"/>
                          <a:cs typeface="+mn-cs"/>
                        </a:rPr>
                        <a:t>* </a:t>
                      </a:r>
                      <a:r>
                        <a:rPr lang="ko-KR" altLang="en-US" sz="1600" kern="1200" baseline="0" dirty="0">
                          <a:solidFill>
                            <a:schemeClr val="dk1"/>
                          </a:solidFill>
                          <a:latin typeface="HG굴린꼬딕씨 60g" pitchFamily="18" charset="-127"/>
                          <a:ea typeface="HG굴린꼬딕씨 60g" pitchFamily="18" charset="-127"/>
                          <a:cs typeface="+mn-cs"/>
                        </a:rPr>
                        <a:t>멀티캐스트 시에 사용하는 특수 클래스 </a:t>
                      </a:r>
                      <a:endParaRPr lang="en-US" altLang="ko-KR" sz="1600" kern="1200" baseline="0" dirty="0">
                        <a:solidFill>
                          <a:schemeClr val="dk1"/>
                        </a:solidFill>
                        <a:latin typeface="HG굴린꼬딕씨 60g" pitchFamily="18" charset="-127"/>
                        <a:ea typeface="HG굴린꼬딕씨 60g" pitchFamily="18" charset="-127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5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kern="1200" baseline="0">
                          <a:solidFill>
                            <a:schemeClr val="dk1"/>
                          </a:solidFill>
                          <a:latin typeface="HG굴린꼬딕씨 60g" pitchFamily="18" charset="-127"/>
                          <a:ea typeface="HG굴린꼬딕씨 60g" pitchFamily="18" charset="-127"/>
                          <a:cs typeface="+mn-cs"/>
                        </a:rPr>
                        <a:t>E Class</a:t>
                      </a:r>
                      <a:endParaRPr lang="ko-KR" altLang="en-US" sz="1600" b="1" kern="1200" baseline="0">
                        <a:solidFill>
                          <a:schemeClr val="dk1"/>
                        </a:solidFill>
                        <a:latin typeface="HG굴린꼬딕씨 60g" pitchFamily="18" charset="-127"/>
                        <a:ea typeface="HG굴린꼬딕씨 60g" pitchFamily="18" charset="-127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600" b="1" kern="1200" baseline="0" dirty="0">
                          <a:solidFill>
                            <a:schemeClr val="dk1"/>
                          </a:solidFill>
                          <a:latin typeface="HG굴린꼬딕씨 60g" pitchFamily="18" charset="-127"/>
                          <a:ea typeface="HG굴린꼬딕씨 60g" pitchFamily="18" charset="-127"/>
                          <a:cs typeface="+mn-cs"/>
                        </a:rPr>
                        <a:t>240 ~ 255 (240.0.0.0. ~ 255.255.255.255)</a:t>
                      </a:r>
                    </a:p>
                    <a:p>
                      <a:pPr fontAlgn="base" latinLnBrk="1"/>
                      <a:r>
                        <a:rPr lang="en-US" altLang="ko-KR" sz="1600" kern="1200" baseline="0" dirty="0">
                          <a:solidFill>
                            <a:schemeClr val="dk1"/>
                          </a:solidFill>
                          <a:latin typeface="HG굴린꼬딕씨 60g" pitchFamily="18" charset="-127"/>
                          <a:ea typeface="HG굴린꼬딕씨 60g" pitchFamily="18" charset="-127"/>
                          <a:cs typeface="+mn-cs"/>
                        </a:rPr>
                        <a:t>* </a:t>
                      </a:r>
                      <a:r>
                        <a:rPr lang="ko-KR" altLang="en-US" sz="1600" kern="1200" baseline="0" dirty="0">
                          <a:solidFill>
                            <a:schemeClr val="dk1"/>
                          </a:solidFill>
                          <a:latin typeface="HG굴린꼬딕씨 60g" pitchFamily="18" charset="-127"/>
                          <a:ea typeface="HG굴린꼬딕씨 60g" pitchFamily="18" charset="-127"/>
                          <a:cs typeface="+mn-cs"/>
                        </a:rPr>
                        <a:t>연구용</a:t>
                      </a:r>
                      <a:r>
                        <a:rPr lang="en-US" altLang="ko-KR" sz="1600" kern="1200" baseline="0" dirty="0">
                          <a:solidFill>
                            <a:schemeClr val="dk1"/>
                          </a:solidFill>
                          <a:latin typeface="HG굴린꼬딕씨 60g" pitchFamily="18" charset="-127"/>
                          <a:ea typeface="HG굴린꼬딕씨 60g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600" kern="1200" baseline="0" dirty="0">
                          <a:solidFill>
                            <a:schemeClr val="dk1"/>
                          </a:solidFill>
                          <a:latin typeface="HG굴린꼬딕씨 60g" pitchFamily="18" charset="-127"/>
                          <a:ea typeface="HG굴린꼬딕씨 60g" pitchFamily="18" charset="-127"/>
                          <a:cs typeface="+mn-cs"/>
                        </a:rPr>
                        <a:t>테스트 용도로만 사용</a:t>
                      </a:r>
                      <a:endParaRPr lang="en-US" altLang="ko-KR" sz="1600" kern="1200" baseline="0" dirty="0">
                        <a:solidFill>
                          <a:schemeClr val="dk1"/>
                        </a:solidFill>
                        <a:latin typeface="HG굴린꼬딕씨 60g" pitchFamily="18" charset="-127"/>
                        <a:ea typeface="HG굴린꼬딕씨 60g" pitchFamily="18" charset="-127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/>
          <p:cNvSpPr/>
          <p:nvPr/>
        </p:nvSpPr>
        <p:spPr>
          <a:xfrm>
            <a:off x="11241350" y="1132161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86328" y="123478"/>
            <a:ext cx="2576346" cy="6194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>
              <a:lnSpc>
                <a:spcPct val="160000"/>
              </a:lnSpc>
            </a:pPr>
            <a:r>
              <a:rPr lang="en-US" altLang="ko-KR" sz="2400" kern="0" dirty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&gt; </a:t>
            </a:r>
            <a:r>
              <a:rPr lang="ko-KR" altLang="en-US" sz="2400" kern="0" dirty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도메인 주소 체계</a:t>
            </a:r>
            <a:endParaRPr lang="en-US" altLang="ko-KR" sz="2400" kern="0" dirty="0">
              <a:solidFill>
                <a:srgbClr val="000000"/>
              </a:solidFill>
              <a:latin typeface="HG굴린꼬딕씨 80g" pitchFamily="18" charset="-127"/>
              <a:ea typeface="HG굴린꼬딕씨 80g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07904" y="915566"/>
            <a:ext cx="1872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dirty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 (Root Domain)</a:t>
            </a:r>
          </a:p>
          <a:p>
            <a:pPr algn="ctr"/>
            <a:r>
              <a:rPr lang="en-US" altLang="ko-KR" sz="2000" kern="0" dirty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.</a:t>
            </a:r>
            <a:endParaRPr lang="ko-KR" altLang="en-US" sz="2000" kern="0" dirty="0">
              <a:solidFill>
                <a:srgbClr val="000000"/>
              </a:solidFill>
              <a:latin typeface="HG굴린꼬딕씨 80g" pitchFamily="18" charset="-127"/>
              <a:ea typeface="HG굴린꼬딕씨 80g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35696" y="2139702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kern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com</a:t>
            </a:r>
            <a:endParaRPr lang="ko-KR" altLang="en-US" sz="2400" kern="0">
              <a:solidFill>
                <a:srgbClr val="000000"/>
              </a:solidFill>
              <a:latin typeface="HG굴린꼬딕씨 80g" pitchFamily="18" charset="-127"/>
              <a:ea typeface="HG굴린꼬딕씨 80g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08935" y="2466035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kern="0" dirty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net</a:t>
            </a:r>
            <a:endParaRPr lang="ko-KR" altLang="en-US" sz="2400" kern="0" dirty="0">
              <a:solidFill>
                <a:srgbClr val="000000"/>
              </a:solidFill>
              <a:latin typeface="HG굴린꼬딕씨 80g" pitchFamily="18" charset="-127"/>
              <a:ea typeface="HG굴린꼬딕씨 80g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23928" y="2499742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kern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org</a:t>
            </a:r>
            <a:endParaRPr lang="ko-KR" altLang="en-US" sz="2400" kern="0">
              <a:solidFill>
                <a:srgbClr val="000000"/>
              </a:solidFill>
              <a:latin typeface="HG굴린꼬딕씨 80g" pitchFamily="18" charset="-127"/>
              <a:ea typeface="HG굴린꼬딕씨 80g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60032" y="2499742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kern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gov</a:t>
            </a:r>
            <a:endParaRPr lang="ko-KR" altLang="en-US" sz="2400" kern="0">
              <a:solidFill>
                <a:srgbClr val="000000"/>
              </a:solidFill>
              <a:latin typeface="HG굴린꼬딕씨 80g" pitchFamily="18" charset="-127"/>
              <a:ea typeface="HG굴린꼬딕씨 80g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91467" y="2395271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kern="0" dirty="0" err="1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kr</a:t>
            </a:r>
            <a:endParaRPr lang="ko-KR" altLang="en-US" sz="2400" kern="0" dirty="0">
              <a:solidFill>
                <a:srgbClr val="000000"/>
              </a:solidFill>
              <a:latin typeface="HG굴린꼬딕씨 80g" pitchFamily="18" charset="-127"/>
              <a:ea typeface="HG굴린꼬딕씨 80g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16842" y="2202655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kern="0" dirty="0" err="1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tw</a:t>
            </a:r>
            <a:endParaRPr lang="ko-KR" altLang="en-US" sz="2400" kern="0" dirty="0">
              <a:solidFill>
                <a:srgbClr val="000000"/>
              </a:solidFill>
              <a:latin typeface="HG굴린꼬딕씨 80g" pitchFamily="18" charset="-127"/>
              <a:ea typeface="HG굴린꼬딕씨 80g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135" y="2918411"/>
            <a:ext cx="2061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kern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kakao / naver</a:t>
            </a:r>
            <a:endParaRPr lang="ko-KR" altLang="en-US" sz="2400" kern="0">
              <a:solidFill>
                <a:srgbClr val="000000"/>
              </a:solidFill>
              <a:latin typeface="HG굴린꼬딕씨 80g" pitchFamily="18" charset="-127"/>
              <a:ea typeface="HG굴린꼬딕씨 80g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25291" y="3502344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kern="0" dirty="0" err="1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daum</a:t>
            </a:r>
            <a:endParaRPr lang="ko-KR" altLang="en-US" sz="2400" kern="0" dirty="0">
              <a:solidFill>
                <a:srgbClr val="000000"/>
              </a:solidFill>
              <a:latin typeface="HG굴린꼬딕씨 80g" pitchFamily="18" charset="-127"/>
              <a:ea typeface="HG굴린꼬딕씨 80g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47864" y="3795886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kern="0" dirty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amnesty</a:t>
            </a:r>
            <a:endParaRPr lang="ko-KR" altLang="en-US" sz="2400" kern="0" dirty="0">
              <a:solidFill>
                <a:srgbClr val="000000"/>
              </a:solidFill>
              <a:latin typeface="HG굴린꼬딕씨 80g" pitchFamily="18" charset="-127"/>
              <a:ea typeface="HG굴린꼬딕씨 80g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96176" y="3795886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kern="0" dirty="0" err="1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whitehouse</a:t>
            </a:r>
            <a:endParaRPr lang="ko-KR" altLang="en-US" sz="2400" kern="0" dirty="0">
              <a:solidFill>
                <a:srgbClr val="000000"/>
              </a:solidFill>
              <a:latin typeface="HG굴린꼬딕씨 80g" pitchFamily="18" charset="-127"/>
              <a:ea typeface="HG굴린꼬딕씨 80g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51559" y="4545070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kern="0" dirty="0" err="1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eleparts</a:t>
            </a:r>
            <a:endParaRPr lang="ko-KR" altLang="en-US" sz="2400" kern="0" dirty="0">
              <a:solidFill>
                <a:srgbClr val="000000"/>
              </a:solidFill>
              <a:latin typeface="HG굴린꼬딕씨 80g" pitchFamily="18" charset="-127"/>
              <a:ea typeface="HG굴린꼬딕씨 80g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87391" y="4060785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kern="0" dirty="0" err="1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tsmc</a:t>
            </a:r>
            <a:endParaRPr lang="ko-KR" altLang="en-US" sz="2400" kern="0" dirty="0">
              <a:solidFill>
                <a:srgbClr val="000000"/>
              </a:solidFill>
              <a:latin typeface="HG굴린꼬딕씨 80g" pitchFamily="18" charset="-127"/>
              <a:ea typeface="HG굴린꼬딕씨 80g" pitchFamily="18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1187624" y="2547966"/>
            <a:ext cx="765050" cy="411951"/>
          </a:xfrm>
          <a:prstGeom prst="straightConnector1">
            <a:avLst/>
          </a:prstGeom>
          <a:ln w="31750">
            <a:solidFill>
              <a:srgbClr val="C0542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cxnSpLocks/>
          </p:cNvCxnSpPr>
          <p:nvPr/>
        </p:nvCxnSpPr>
        <p:spPr>
          <a:xfrm flipV="1">
            <a:off x="2524389" y="2899270"/>
            <a:ext cx="587941" cy="713635"/>
          </a:xfrm>
          <a:prstGeom prst="straightConnector1">
            <a:avLst/>
          </a:prstGeom>
          <a:ln w="31750">
            <a:solidFill>
              <a:srgbClr val="C0542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4114385" y="2972207"/>
            <a:ext cx="108012" cy="936104"/>
          </a:xfrm>
          <a:prstGeom prst="straightConnector1">
            <a:avLst/>
          </a:prstGeom>
          <a:ln w="31750">
            <a:solidFill>
              <a:srgbClr val="C0542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cxnSpLocks/>
            <a:endCxn id="21" idx="2"/>
          </p:cNvCxnSpPr>
          <p:nvPr/>
        </p:nvCxnSpPr>
        <p:spPr>
          <a:xfrm flipH="1" flipV="1">
            <a:off x="5256076" y="2961407"/>
            <a:ext cx="314461" cy="825792"/>
          </a:xfrm>
          <a:prstGeom prst="straightConnector1">
            <a:avLst/>
          </a:prstGeom>
          <a:ln w="31750">
            <a:solidFill>
              <a:srgbClr val="C0542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cxnSpLocks/>
          </p:cNvCxnSpPr>
          <p:nvPr/>
        </p:nvCxnSpPr>
        <p:spPr>
          <a:xfrm flipH="1" flipV="1">
            <a:off x="4825063" y="1789414"/>
            <a:ext cx="288468" cy="782336"/>
          </a:xfrm>
          <a:prstGeom prst="straightConnector1">
            <a:avLst/>
          </a:prstGeom>
          <a:ln w="31750">
            <a:solidFill>
              <a:srgbClr val="C0542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cxnSpLocks/>
          </p:cNvCxnSpPr>
          <p:nvPr/>
        </p:nvCxnSpPr>
        <p:spPr>
          <a:xfrm flipH="1" flipV="1">
            <a:off x="6209396" y="2856199"/>
            <a:ext cx="600937" cy="799779"/>
          </a:xfrm>
          <a:prstGeom prst="straightConnector1">
            <a:avLst/>
          </a:prstGeom>
          <a:ln w="31750">
            <a:solidFill>
              <a:srgbClr val="C0542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cxnSpLocks/>
          </p:cNvCxnSpPr>
          <p:nvPr/>
        </p:nvCxnSpPr>
        <p:spPr>
          <a:xfrm flipH="1" flipV="1">
            <a:off x="5368798" y="1736932"/>
            <a:ext cx="506081" cy="669928"/>
          </a:xfrm>
          <a:prstGeom prst="straightConnector1">
            <a:avLst/>
          </a:prstGeom>
          <a:ln w="31750">
            <a:solidFill>
              <a:srgbClr val="C0542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cxnSpLocks/>
          </p:cNvCxnSpPr>
          <p:nvPr/>
        </p:nvCxnSpPr>
        <p:spPr>
          <a:xfrm flipH="1" flipV="1">
            <a:off x="7050266" y="2684251"/>
            <a:ext cx="671379" cy="675227"/>
          </a:xfrm>
          <a:prstGeom prst="straightConnector1">
            <a:avLst/>
          </a:prstGeom>
          <a:ln w="31750">
            <a:solidFill>
              <a:srgbClr val="C0542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cxnSpLocks/>
          </p:cNvCxnSpPr>
          <p:nvPr/>
        </p:nvCxnSpPr>
        <p:spPr>
          <a:xfrm flipH="1" flipV="1">
            <a:off x="5836244" y="1541968"/>
            <a:ext cx="791506" cy="746041"/>
          </a:xfrm>
          <a:prstGeom prst="straightConnector1">
            <a:avLst/>
          </a:prstGeom>
          <a:ln w="31750">
            <a:solidFill>
              <a:srgbClr val="C0542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cxnSpLocks/>
          </p:cNvCxnSpPr>
          <p:nvPr/>
        </p:nvCxnSpPr>
        <p:spPr>
          <a:xfrm flipV="1">
            <a:off x="3358669" y="1730141"/>
            <a:ext cx="710764" cy="846794"/>
          </a:xfrm>
          <a:prstGeom prst="straightConnector1">
            <a:avLst/>
          </a:prstGeom>
          <a:ln w="31750">
            <a:solidFill>
              <a:srgbClr val="C0542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V="1">
            <a:off x="2483768" y="1590117"/>
            <a:ext cx="1224136" cy="659149"/>
          </a:xfrm>
          <a:prstGeom prst="straightConnector1">
            <a:avLst/>
          </a:prstGeom>
          <a:ln w="31750">
            <a:solidFill>
              <a:srgbClr val="C0542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V="1">
            <a:off x="4272076" y="1790099"/>
            <a:ext cx="91395" cy="792088"/>
          </a:xfrm>
          <a:prstGeom prst="straightConnector1">
            <a:avLst/>
          </a:prstGeom>
          <a:ln w="31750">
            <a:solidFill>
              <a:srgbClr val="C0542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자유형 84"/>
          <p:cNvSpPr/>
          <p:nvPr/>
        </p:nvSpPr>
        <p:spPr>
          <a:xfrm>
            <a:off x="1229193" y="1435310"/>
            <a:ext cx="7311453" cy="1535242"/>
          </a:xfrm>
          <a:custGeom>
            <a:avLst/>
            <a:gdLst>
              <a:gd name="connsiteX0" fmla="*/ 0 w 7311453"/>
              <a:gd name="connsiteY0" fmla="*/ 423471 h 1535242"/>
              <a:gd name="connsiteX1" fmla="*/ 614597 w 7311453"/>
              <a:gd name="connsiteY1" fmla="*/ 1008088 h 1535242"/>
              <a:gd name="connsiteX2" fmla="*/ 1588958 w 7311453"/>
              <a:gd name="connsiteY2" fmla="*/ 1360356 h 1535242"/>
              <a:gd name="connsiteX3" fmla="*/ 2765686 w 7311453"/>
              <a:gd name="connsiteY3" fmla="*/ 1487773 h 1535242"/>
              <a:gd name="connsiteX4" fmla="*/ 3964899 w 7311453"/>
              <a:gd name="connsiteY4" fmla="*/ 1502763 h 1535242"/>
              <a:gd name="connsiteX5" fmla="*/ 5403955 w 7311453"/>
              <a:gd name="connsiteY5" fmla="*/ 1292901 h 1535242"/>
              <a:gd name="connsiteX6" fmla="*/ 6310859 w 7311453"/>
              <a:gd name="connsiteY6" fmla="*/ 978107 h 1535242"/>
              <a:gd name="connsiteX7" fmla="*/ 6820525 w 7311453"/>
              <a:gd name="connsiteY7" fmla="*/ 610848 h 1535242"/>
              <a:gd name="connsiteX8" fmla="*/ 7240250 w 7311453"/>
              <a:gd name="connsiteY8" fmla="*/ 93688 h 1535242"/>
              <a:gd name="connsiteX9" fmla="*/ 7247745 w 7311453"/>
              <a:gd name="connsiteY9" fmla="*/ 48717 h 1535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11453" h="1535242">
                <a:moveTo>
                  <a:pt x="0" y="423471"/>
                </a:moveTo>
                <a:cubicBezTo>
                  <a:pt x="174885" y="637706"/>
                  <a:pt x="349771" y="851941"/>
                  <a:pt x="614597" y="1008088"/>
                </a:cubicBezTo>
                <a:cubicBezTo>
                  <a:pt x="879423" y="1164236"/>
                  <a:pt x="1230443" y="1280409"/>
                  <a:pt x="1588958" y="1360356"/>
                </a:cubicBezTo>
                <a:cubicBezTo>
                  <a:pt x="1947473" y="1440303"/>
                  <a:pt x="2369696" y="1464039"/>
                  <a:pt x="2765686" y="1487773"/>
                </a:cubicBezTo>
                <a:cubicBezTo>
                  <a:pt x="3161676" y="1511507"/>
                  <a:pt x="3525188" y="1535242"/>
                  <a:pt x="3964899" y="1502763"/>
                </a:cubicBezTo>
                <a:cubicBezTo>
                  <a:pt x="4404610" y="1470284"/>
                  <a:pt x="5012962" y="1380344"/>
                  <a:pt x="5403955" y="1292901"/>
                </a:cubicBezTo>
                <a:cubicBezTo>
                  <a:pt x="5794948" y="1205458"/>
                  <a:pt x="6074764" y="1091783"/>
                  <a:pt x="6310859" y="978107"/>
                </a:cubicBezTo>
                <a:cubicBezTo>
                  <a:pt x="6546954" y="864432"/>
                  <a:pt x="6665627" y="758251"/>
                  <a:pt x="6820525" y="610848"/>
                </a:cubicBezTo>
                <a:cubicBezTo>
                  <a:pt x="6975423" y="463445"/>
                  <a:pt x="7169047" y="187377"/>
                  <a:pt x="7240250" y="93688"/>
                </a:cubicBezTo>
                <a:cubicBezTo>
                  <a:pt x="7311453" y="0"/>
                  <a:pt x="7279599" y="24358"/>
                  <a:pt x="7247745" y="48717"/>
                </a:cubicBezTo>
              </a:path>
            </a:pathLst>
          </a:custGeom>
          <a:ln w="12700">
            <a:solidFill>
              <a:srgbClr val="C0542E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1403648" y="1707654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[TLD]</a:t>
            </a:r>
            <a:endParaRPr lang="ko-KR" altLang="en-US" sz="2000" kern="0">
              <a:solidFill>
                <a:srgbClr val="000000"/>
              </a:solidFill>
              <a:latin typeface="HG굴린꼬딕씨 80g" pitchFamily="18" charset="-127"/>
              <a:ea typeface="HG굴린꼬딕씨 80g" pitchFamily="18" charset="-127"/>
            </a:endParaRPr>
          </a:p>
        </p:txBody>
      </p:sp>
      <p:sp>
        <p:nvSpPr>
          <p:cNvPr id="88" name="자유형 87"/>
          <p:cNvSpPr/>
          <p:nvPr/>
        </p:nvSpPr>
        <p:spPr>
          <a:xfrm>
            <a:off x="-29980" y="3028015"/>
            <a:ext cx="9114020" cy="1410324"/>
          </a:xfrm>
          <a:custGeom>
            <a:avLst/>
            <a:gdLst>
              <a:gd name="connsiteX0" fmla="*/ 0 w 9114020"/>
              <a:gd name="connsiteY0" fmla="*/ 59960 h 1410324"/>
              <a:gd name="connsiteX1" fmla="*/ 697043 w 9114020"/>
              <a:gd name="connsiteY1" fmla="*/ 659567 h 1410324"/>
              <a:gd name="connsiteX2" fmla="*/ 2203554 w 9114020"/>
              <a:gd name="connsiteY2" fmla="*/ 1184222 h 1410324"/>
              <a:gd name="connsiteX3" fmla="*/ 3732551 w 9114020"/>
              <a:gd name="connsiteY3" fmla="*/ 1364104 h 1410324"/>
              <a:gd name="connsiteX4" fmla="*/ 5239063 w 9114020"/>
              <a:gd name="connsiteY4" fmla="*/ 1371600 h 1410324"/>
              <a:gd name="connsiteX5" fmla="*/ 6850505 w 9114020"/>
              <a:gd name="connsiteY5" fmla="*/ 1131757 h 1410324"/>
              <a:gd name="connsiteX6" fmla="*/ 8252085 w 9114020"/>
              <a:gd name="connsiteY6" fmla="*/ 644577 h 1410324"/>
              <a:gd name="connsiteX7" fmla="*/ 8956623 w 9114020"/>
              <a:gd name="connsiteY7" fmla="*/ 172386 h 1410324"/>
              <a:gd name="connsiteX8" fmla="*/ 9114020 w 9114020"/>
              <a:gd name="connsiteY8" fmla="*/ 0 h 1410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14020" h="1410324">
                <a:moveTo>
                  <a:pt x="0" y="59960"/>
                </a:moveTo>
                <a:cubicBezTo>
                  <a:pt x="164892" y="266075"/>
                  <a:pt x="329784" y="472190"/>
                  <a:pt x="697043" y="659567"/>
                </a:cubicBezTo>
                <a:cubicBezTo>
                  <a:pt x="1064302" y="846944"/>
                  <a:pt x="1697636" y="1066799"/>
                  <a:pt x="2203554" y="1184222"/>
                </a:cubicBezTo>
                <a:cubicBezTo>
                  <a:pt x="2709472" y="1301645"/>
                  <a:pt x="3226633" y="1332874"/>
                  <a:pt x="3732551" y="1364104"/>
                </a:cubicBezTo>
                <a:cubicBezTo>
                  <a:pt x="4238469" y="1395334"/>
                  <a:pt x="4719404" y="1410324"/>
                  <a:pt x="5239063" y="1371600"/>
                </a:cubicBezTo>
                <a:cubicBezTo>
                  <a:pt x="5758722" y="1332876"/>
                  <a:pt x="6348335" y="1252928"/>
                  <a:pt x="6850505" y="1131757"/>
                </a:cubicBezTo>
                <a:cubicBezTo>
                  <a:pt x="7352675" y="1010587"/>
                  <a:pt x="7901065" y="804472"/>
                  <a:pt x="8252085" y="644577"/>
                </a:cubicBezTo>
                <a:cubicBezTo>
                  <a:pt x="8603105" y="484682"/>
                  <a:pt x="8812967" y="279815"/>
                  <a:pt x="8956623" y="172386"/>
                </a:cubicBezTo>
                <a:cubicBezTo>
                  <a:pt x="9100279" y="64957"/>
                  <a:pt x="9107149" y="32478"/>
                  <a:pt x="9114020" y="0"/>
                </a:cubicBezTo>
              </a:path>
            </a:pathLst>
          </a:cu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-74951" y="2376880"/>
            <a:ext cx="233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dirty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[SLD]</a:t>
            </a:r>
            <a:endParaRPr lang="ko-KR" altLang="en-US" sz="2000" kern="0" dirty="0">
              <a:solidFill>
                <a:srgbClr val="000000"/>
              </a:solidFill>
              <a:latin typeface="HG굴린꼬딕씨 80g" pitchFamily="18" charset="-127"/>
              <a:ea typeface="HG굴린꼬딕씨 80g" pitchFamily="18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643047" y="4655108"/>
            <a:ext cx="4608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kern="0" dirty="0" err="1">
                <a:solidFill>
                  <a:schemeClr val="bg1">
                    <a:lumMod val="65000"/>
                  </a:schemeClr>
                </a:solidFill>
                <a:latin typeface="HG굴린꼬딕씨 80g" pitchFamily="18" charset="-127"/>
                <a:ea typeface="HG굴린꼬딕씨 80g" pitchFamily="18" charset="-127"/>
              </a:rPr>
              <a:t>Hierachical</a:t>
            </a:r>
            <a:r>
              <a:rPr lang="en-US" altLang="ko-KR" sz="2000" kern="0" dirty="0">
                <a:solidFill>
                  <a:schemeClr val="bg1">
                    <a:lumMod val="65000"/>
                  </a:schemeClr>
                </a:solidFill>
                <a:latin typeface="HG굴린꼬딕씨 80g" pitchFamily="18" charset="-127"/>
                <a:ea typeface="HG굴린꼬딕씨 80g" pitchFamily="18" charset="-127"/>
              </a:rPr>
              <a:t> Structure(</a:t>
            </a:r>
            <a:r>
              <a:rPr lang="ko-KR" altLang="en-US" sz="2000" kern="0" dirty="0">
                <a:solidFill>
                  <a:schemeClr val="bg1">
                    <a:lumMod val="65000"/>
                  </a:schemeClr>
                </a:solidFill>
                <a:latin typeface="HG굴린꼬딕씨 80g" pitchFamily="18" charset="-127"/>
                <a:ea typeface="HG굴린꼬딕씨 80g" pitchFamily="18" charset="-127"/>
              </a:rPr>
              <a:t>계층적 구조</a:t>
            </a:r>
            <a:r>
              <a:rPr lang="en-US" altLang="ko-KR" sz="2000" kern="0" dirty="0">
                <a:solidFill>
                  <a:schemeClr val="bg1">
                    <a:lumMod val="65000"/>
                  </a:schemeClr>
                </a:solidFill>
                <a:latin typeface="HG굴린꼬딕씨 80g" pitchFamily="18" charset="-127"/>
                <a:ea typeface="HG굴린꼬딕씨 80g" pitchFamily="18" charset="-127"/>
              </a:rPr>
              <a:t>)</a:t>
            </a:r>
            <a:endParaRPr lang="ko-KR" altLang="en-US" sz="2000" kern="0" dirty="0">
              <a:solidFill>
                <a:schemeClr val="bg1">
                  <a:lumMod val="65000"/>
                </a:schemeClr>
              </a:solidFill>
              <a:latin typeface="HG굴린꼬딕씨 80g" pitchFamily="18" charset="-127"/>
              <a:ea typeface="HG굴린꼬딕씨 80g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12FD2CC-678A-4F23-BC68-EAEE57F38409}"/>
              </a:ext>
            </a:extLst>
          </p:cNvPr>
          <p:cNvSpPr txBox="1"/>
          <p:nvPr/>
        </p:nvSpPr>
        <p:spPr>
          <a:xfrm>
            <a:off x="6749233" y="3599120"/>
            <a:ext cx="580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kern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co</a:t>
            </a:r>
            <a:endParaRPr lang="ko-KR" altLang="en-US" sz="2400" kern="0" dirty="0">
              <a:solidFill>
                <a:srgbClr val="000000"/>
              </a:solidFill>
              <a:latin typeface="HG굴린꼬딕씨 80g" pitchFamily="18" charset="-127"/>
              <a:ea typeface="HG굴린꼬딕씨 80g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F38FC97-4458-471A-9A92-9AE2A2751481}"/>
              </a:ext>
            </a:extLst>
          </p:cNvPr>
          <p:cNvSpPr txBox="1"/>
          <p:nvPr/>
        </p:nvSpPr>
        <p:spPr>
          <a:xfrm>
            <a:off x="7664854" y="3227467"/>
            <a:ext cx="795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kern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com</a:t>
            </a:r>
            <a:endParaRPr lang="ko-KR" altLang="en-US" sz="2400" kern="0" dirty="0">
              <a:solidFill>
                <a:srgbClr val="000000"/>
              </a:solidFill>
              <a:latin typeface="HG굴린꼬딕씨 80g" pitchFamily="18" charset="-127"/>
              <a:ea typeface="HG굴린꼬딕씨 80g" pitchFamily="18" charset="-127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99A9F55-249E-4CCC-89B3-B0922AFB2FE7}"/>
              </a:ext>
            </a:extLst>
          </p:cNvPr>
          <p:cNvCxnSpPr>
            <a:cxnSpLocks/>
          </p:cNvCxnSpPr>
          <p:nvPr/>
        </p:nvCxnSpPr>
        <p:spPr>
          <a:xfrm flipH="1" flipV="1">
            <a:off x="7050266" y="3973202"/>
            <a:ext cx="453989" cy="635217"/>
          </a:xfrm>
          <a:prstGeom prst="straightConnector1">
            <a:avLst/>
          </a:prstGeom>
          <a:ln w="31750">
            <a:solidFill>
              <a:srgbClr val="C0542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88089B4-E390-4A30-A09E-33F5D463DC3E}"/>
              </a:ext>
            </a:extLst>
          </p:cNvPr>
          <p:cNvCxnSpPr>
            <a:cxnSpLocks/>
          </p:cNvCxnSpPr>
          <p:nvPr/>
        </p:nvCxnSpPr>
        <p:spPr>
          <a:xfrm flipH="1" flipV="1">
            <a:off x="8013408" y="3625289"/>
            <a:ext cx="572169" cy="530637"/>
          </a:xfrm>
          <a:prstGeom prst="straightConnector1">
            <a:avLst/>
          </a:prstGeom>
          <a:ln w="31750">
            <a:solidFill>
              <a:srgbClr val="C0542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B85A8D7-865F-46B8-870A-48FAA973C036}"/>
              </a:ext>
            </a:extLst>
          </p:cNvPr>
          <p:cNvSpPr txBox="1"/>
          <p:nvPr/>
        </p:nvSpPr>
        <p:spPr>
          <a:xfrm>
            <a:off x="1229193" y="1514092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chemeClr val="bg1">
                    <a:lumMod val="65000"/>
                  </a:schemeClr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TOP LEVEL DOMAIN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HG굴린꼬딕씨 60g" panose="02020603020101020101" pitchFamily="18" charset="-127"/>
              <a:ea typeface="HG굴린꼬딕씨 60g" panose="0202060302010102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2A1BA9-653A-483C-94FB-9C566DADE0A7}"/>
              </a:ext>
            </a:extLst>
          </p:cNvPr>
          <p:cNvSpPr txBox="1"/>
          <p:nvPr/>
        </p:nvSpPr>
        <p:spPr>
          <a:xfrm>
            <a:off x="-66951" y="2176726"/>
            <a:ext cx="15759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chemeClr val="bg1">
                    <a:lumMod val="65000"/>
                  </a:schemeClr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SECOND LEVEL DOMAIN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HG굴린꼬딕씨 60g" panose="02020603020101020101" pitchFamily="18" charset="-127"/>
              <a:ea typeface="HG굴린꼬딕씨 60g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45C22175-A0EF-41F1-8412-87F6FA70E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14" y="1149524"/>
            <a:ext cx="3075806" cy="3075806"/>
          </a:xfrm>
          <a:prstGeom prst="rect">
            <a:avLst/>
          </a:prstGeom>
        </p:spPr>
      </p:pic>
      <p:sp>
        <p:nvSpPr>
          <p:cNvPr id="41" name="자유형 23">
            <a:extLst>
              <a:ext uri="{FF2B5EF4-FFF2-40B4-BE49-F238E27FC236}">
                <a16:creationId xmlns:a16="http://schemas.microsoft.com/office/drawing/2014/main" id="{0BD7F4E2-44E7-4E05-897E-ACB17C76C849}"/>
              </a:ext>
            </a:extLst>
          </p:cNvPr>
          <p:cNvSpPr/>
          <p:nvPr/>
        </p:nvSpPr>
        <p:spPr>
          <a:xfrm>
            <a:off x="1570231" y="1428038"/>
            <a:ext cx="432048" cy="783671"/>
          </a:xfrm>
          <a:custGeom>
            <a:avLst/>
            <a:gdLst>
              <a:gd name="connsiteX0" fmla="*/ 0 w 428171"/>
              <a:gd name="connsiteY0" fmla="*/ 639838 h 639838"/>
              <a:gd name="connsiteX1" fmla="*/ 326572 w 428171"/>
              <a:gd name="connsiteY1" fmla="*/ 443896 h 639838"/>
              <a:gd name="connsiteX2" fmla="*/ 413657 w 428171"/>
              <a:gd name="connsiteY2" fmla="*/ 66524 h 639838"/>
              <a:gd name="connsiteX3" fmla="*/ 413657 w 428171"/>
              <a:gd name="connsiteY3" fmla="*/ 44753 h 63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171" h="639838">
                <a:moveTo>
                  <a:pt x="0" y="639838"/>
                </a:moveTo>
                <a:cubicBezTo>
                  <a:pt x="128814" y="589643"/>
                  <a:pt x="257629" y="539448"/>
                  <a:pt x="326572" y="443896"/>
                </a:cubicBezTo>
                <a:cubicBezTo>
                  <a:pt x="395515" y="348344"/>
                  <a:pt x="399143" y="133048"/>
                  <a:pt x="413657" y="66524"/>
                </a:cubicBezTo>
                <a:cubicBezTo>
                  <a:pt x="428171" y="0"/>
                  <a:pt x="420914" y="22376"/>
                  <a:pt x="413657" y="44753"/>
                </a:cubicBezTo>
              </a:path>
            </a:pathLst>
          </a:custGeom>
          <a:ln w="38100">
            <a:solidFill>
              <a:srgbClr val="0090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23DCAF-7D92-4600-9C86-5C3BDB0D6AC4}"/>
              </a:ext>
            </a:extLst>
          </p:cNvPr>
          <p:cNvSpPr/>
          <p:nvPr/>
        </p:nvSpPr>
        <p:spPr>
          <a:xfrm>
            <a:off x="1777541" y="1180738"/>
            <a:ext cx="432048" cy="288032"/>
          </a:xfrm>
          <a:prstGeom prst="rect">
            <a:avLst/>
          </a:prstGeom>
          <a:solidFill>
            <a:srgbClr val="0090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AB5F4A-722B-4AC0-B32B-FA4CE6BB362E}"/>
              </a:ext>
            </a:extLst>
          </p:cNvPr>
          <p:cNvSpPr txBox="1"/>
          <p:nvPr/>
        </p:nvSpPr>
        <p:spPr>
          <a:xfrm>
            <a:off x="1800401" y="1195244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G.W</a:t>
            </a:r>
            <a:endParaRPr lang="ko-KR" altLang="en-US" sz="1000" dirty="0">
              <a:latin typeface="HG굴린꼬딕씨 60g" panose="02020603020101020101" pitchFamily="18" charset="-127"/>
              <a:ea typeface="HG굴린꼬딕씨 60g" panose="0202060302010102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07EE4A1-3558-4A0B-B95B-B9360E18ED92}"/>
              </a:ext>
            </a:extLst>
          </p:cNvPr>
          <p:cNvGrpSpPr/>
          <p:nvPr/>
        </p:nvGrpSpPr>
        <p:grpSpPr>
          <a:xfrm>
            <a:off x="1150299" y="2140985"/>
            <a:ext cx="518316" cy="246221"/>
            <a:chOff x="1750610" y="2140985"/>
            <a:chExt cx="518316" cy="24622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0E919A1-662D-482B-8EED-CF931D3EC0BC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9697EB0-48E7-4679-80D1-DC7A99977C6E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E1174FE-CBFB-41B7-96B0-7DAE0880C7FB}"/>
              </a:ext>
            </a:extLst>
          </p:cNvPr>
          <p:cNvSpPr txBox="1"/>
          <p:nvPr/>
        </p:nvSpPr>
        <p:spPr>
          <a:xfrm>
            <a:off x="974405" y="2379916"/>
            <a:ext cx="1019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kern="0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TOM CRUSSO</a:t>
            </a:r>
            <a:endParaRPr lang="ko-KR" altLang="en-US" sz="1000" kern="0" dirty="0">
              <a:latin typeface="HG굴린꼬딕씨 20g" panose="02020603020101020101" pitchFamily="18" charset="-127"/>
              <a:ea typeface="HG굴린꼬딕씨 20g" panose="0202060302010102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7B47AEE-1F13-412C-B0CC-4B0382D6C1C5}"/>
              </a:ext>
            </a:extLst>
          </p:cNvPr>
          <p:cNvGrpSpPr/>
          <p:nvPr/>
        </p:nvGrpSpPr>
        <p:grpSpPr>
          <a:xfrm>
            <a:off x="2192779" y="2961310"/>
            <a:ext cx="518316" cy="246221"/>
            <a:chOff x="1750610" y="2140985"/>
            <a:chExt cx="518316" cy="246221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6BAEA16-4814-423F-AD86-34002711C157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2B5F4A-C6DB-4AA1-B573-6E2C2E5376AE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B952DA8-492E-4C8A-8D70-D02298B7D5F6}"/>
              </a:ext>
            </a:extLst>
          </p:cNvPr>
          <p:cNvGrpSpPr/>
          <p:nvPr/>
        </p:nvGrpSpPr>
        <p:grpSpPr>
          <a:xfrm>
            <a:off x="1420887" y="3167510"/>
            <a:ext cx="518316" cy="246221"/>
            <a:chOff x="1750610" y="2140985"/>
            <a:chExt cx="518316" cy="24622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FF77180-3DBB-4073-B68A-54FB596C3367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C966B3D-DD7C-43F0-A6B7-4140075FFCC7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E7530761-D20C-4B07-855E-02609AB4B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881" y="1131590"/>
            <a:ext cx="3075806" cy="3075806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7EC0E9BA-56FB-4D83-BE74-6E359B1DD06C}"/>
              </a:ext>
            </a:extLst>
          </p:cNvPr>
          <p:cNvSpPr/>
          <p:nvPr/>
        </p:nvSpPr>
        <p:spPr>
          <a:xfrm>
            <a:off x="7058372" y="1180738"/>
            <a:ext cx="432048" cy="288032"/>
          </a:xfrm>
          <a:prstGeom prst="rect">
            <a:avLst/>
          </a:prstGeom>
          <a:solidFill>
            <a:srgbClr val="0090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E5FBC8-82A4-4F6B-9496-EEE18F6D390C}"/>
              </a:ext>
            </a:extLst>
          </p:cNvPr>
          <p:cNvSpPr txBox="1"/>
          <p:nvPr/>
        </p:nvSpPr>
        <p:spPr>
          <a:xfrm>
            <a:off x="7081232" y="1195244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G.W</a:t>
            </a:r>
            <a:endParaRPr lang="ko-KR" altLang="en-US" sz="1000" dirty="0">
              <a:latin typeface="HG굴린꼬딕씨 60g" panose="02020603020101020101" pitchFamily="18" charset="-127"/>
              <a:ea typeface="HG굴린꼬딕씨 60g" panose="02020603020101020101" pitchFamily="18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A2750B-ECFC-43F7-8E67-34F7035C59B7}"/>
              </a:ext>
            </a:extLst>
          </p:cNvPr>
          <p:cNvGrpSpPr/>
          <p:nvPr/>
        </p:nvGrpSpPr>
        <p:grpSpPr>
          <a:xfrm>
            <a:off x="7573769" y="2082042"/>
            <a:ext cx="518316" cy="246221"/>
            <a:chOff x="1750610" y="2140985"/>
            <a:chExt cx="518316" cy="246221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3B47829-0905-4B30-8B90-1CE9007248DB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B322B1F-DFDD-4921-90AF-653CD32F540F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969D88B-F690-4DB4-8592-FB101812E6BB}"/>
              </a:ext>
            </a:extLst>
          </p:cNvPr>
          <p:cNvSpPr txBox="1"/>
          <p:nvPr/>
        </p:nvSpPr>
        <p:spPr>
          <a:xfrm>
            <a:off x="7324385" y="2331989"/>
            <a:ext cx="1019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kern="0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PETER</a:t>
            </a:r>
            <a:endParaRPr lang="ko-KR" altLang="en-US" sz="1000" kern="0" dirty="0">
              <a:latin typeface="HG굴린꼬딕씨 20g" panose="02020603020101020101" pitchFamily="18" charset="-127"/>
              <a:ea typeface="HG굴린꼬딕씨 20g" panose="02020603020101020101" pitchFamily="18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0A5F90D-DB11-4C03-BDA1-27CBE5869A1C}"/>
              </a:ext>
            </a:extLst>
          </p:cNvPr>
          <p:cNvGrpSpPr/>
          <p:nvPr/>
        </p:nvGrpSpPr>
        <p:grpSpPr>
          <a:xfrm>
            <a:off x="7801802" y="2921289"/>
            <a:ext cx="518316" cy="246221"/>
            <a:chOff x="1750610" y="2140985"/>
            <a:chExt cx="518316" cy="246221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3670BF3-98BF-4A82-9B9D-6BAB8E2AA73A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E6DE1B9-4760-4223-8AD2-77F32201E26B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BA66CA5-A285-4328-B4DF-451CB636F79B}"/>
              </a:ext>
            </a:extLst>
          </p:cNvPr>
          <p:cNvGrpSpPr/>
          <p:nvPr/>
        </p:nvGrpSpPr>
        <p:grpSpPr>
          <a:xfrm>
            <a:off x="6701718" y="3167510"/>
            <a:ext cx="518316" cy="246221"/>
            <a:chOff x="1750610" y="2140985"/>
            <a:chExt cx="518316" cy="246221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0E64E90-AC6C-4A27-8DAB-485CE2EA238C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176DD2A-1AA4-41EB-AB40-B05A70374230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A72FF80-FD43-4FB1-8296-43D02C8B7533}"/>
              </a:ext>
            </a:extLst>
          </p:cNvPr>
          <p:cNvGrpSpPr/>
          <p:nvPr/>
        </p:nvGrpSpPr>
        <p:grpSpPr>
          <a:xfrm>
            <a:off x="2266327" y="1859945"/>
            <a:ext cx="518316" cy="246221"/>
            <a:chOff x="1750610" y="2140985"/>
            <a:chExt cx="518316" cy="246221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60398A3-D953-4FA0-877E-F0EEFDBEE24B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A4EE1D6-7492-4A5E-BA96-0DF297D1654E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718D7EF-1E4E-48C3-80C4-3C018D33D0ED}"/>
              </a:ext>
            </a:extLst>
          </p:cNvPr>
          <p:cNvGrpSpPr/>
          <p:nvPr/>
        </p:nvGrpSpPr>
        <p:grpSpPr>
          <a:xfrm>
            <a:off x="2702774" y="2457665"/>
            <a:ext cx="518316" cy="246221"/>
            <a:chOff x="1750610" y="2140985"/>
            <a:chExt cx="518316" cy="246221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79CEAE8-556E-4A8F-90F7-EE7E46C25E57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2ABFB2B-538B-4A04-BF5E-FF05F56D9161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6779908-6136-4458-A122-9A5BB6630EEC}"/>
              </a:ext>
            </a:extLst>
          </p:cNvPr>
          <p:cNvGrpSpPr/>
          <p:nvPr/>
        </p:nvGrpSpPr>
        <p:grpSpPr>
          <a:xfrm>
            <a:off x="6387132" y="2309650"/>
            <a:ext cx="518316" cy="246221"/>
            <a:chOff x="1750610" y="2140985"/>
            <a:chExt cx="518316" cy="246221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AAC25F9-7A0D-4D73-B1F5-DB09A919DA3B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97F926F-39F3-430F-BB3E-83E44D693E27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cxnSp>
        <p:nvCxnSpPr>
          <p:cNvPr id="60" name="연결선: 구부러짐 59">
            <a:extLst>
              <a:ext uri="{FF2B5EF4-FFF2-40B4-BE49-F238E27FC236}">
                <a16:creationId xmlns:a16="http://schemas.microsoft.com/office/drawing/2014/main" id="{89A716D0-0C36-44F1-9EEB-6627C76B1CA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22849" y="-1425088"/>
            <a:ext cx="31214" cy="5271879"/>
          </a:xfrm>
          <a:prstGeom prst="curvedConnector3">
            <a:avLst>
              <a:gd name="adj1" fmla="val -1733261"/>
            </a:avLst>
          </a:prstGeom>
          <a:ln w="38100">
            <a:solidFill>
              <a:srgbClr val="0090C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자유형 23">
            <a:extLst>
              <a:ext uri="{FF2B5EF4-FFF2-40B4-BE49-F238E27FC236}">
                <a16:creationId xmlns:a16="http://schemas.microsoft.com/office/drawing/2014/main" id="{3C1CEA08-8470-4B35-83C3-163F290A3772}"/>
              </a:ext>
            </a:extLst>
          </p:cNvPr>
          <p:cNvSpPr/>
          <p:nvPr/>
        </p:nvSpPr>
        <p:spPr>
          <a:xfrm flipH="1">
            <a:off x="7314503" y="1400431"/>
            <a:ext cx="455013" cy="654359"/>
          </a:xfrm>
          <a:custGeom>
            <a:avLst/>
            <a:gdLst>
              <a:gd name="connsiteX0" fmla="*/ 0 w 428171"/>
              <a:gd name="connsiteY0" fmla="*/ 639838 h 639838"/>
              <a:gd name="connsiteX1" fmla="*/ 326572 w 428171"/>
              <a:gd name="connsiteY1" fmla="*/ 443896 h 639838"/>
              <a:gd name="connsiteX2" fmla="*/ 413657 w 428171"/>
              <a:gd name="connsiteY2" fmla="*/ 66524 h 639838"/>
              <a:gd name="connsiteX3" fmla="*/ 413657 w 428171"/>
              <a:gd name="connsiteY3" fmla="*/ 44753 h 63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171" h="639838">
                <a:moveTo>
                  <a:pt x="0" y="639838"/>
                </a:moveTo>
                <a:cubicBezTo>
                  <a:pt x="128814" y="589643"/>
                  <a:pt x="257629" y="539448"/>
                  <a:pt x="326572" y="443896"/>
                </a:cubicBezTo>
                <a:cubicBezTo>
                  <a:pt x="395515" y="348344"/>
                  <a:pt x="399143" y="133048"/>
                  <a:pt x="413657" y="66524"/>
                </a:cubicBezTo>
                <a:cubicBezTo>
                  <a:pt x="428171" y="0"/>
                  <a:pt x="420914" y="22376"/>
                  <a:pt x="413657" y="44753"/>
                </a:cubicBezTo>
              </a:path>
            </a:pathLst>
          </a:custGeom>
          <a:ln w="38100">
            <a:solidFill>
              <a:srgbClr val="0090C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321CA87-D253-488B-97A5-3C32F9AFD479}"/>
              </a:ext>
            </a:extLst>
          </p:cNvPr>
          <p:cNvSpPr txBox="1"/>
          <p:nvPr/>
        </p:nvSpPr>
        <p:spPr>
          <a:xfrm>
            <a:off x="2695265" y="4382627"/>
            <a:ext cx="648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G굴린꼬딕씨 80g" pitchFamily="18" charset="-127"/>
                <a:ea typeface="HG굴린꼬딕씨 80g" pitchFamily="18" charset="-127"/>
              </a:rPr>
              <a:t>01 &gt;&gt; TOM CRUSSO </a:t>
            </a:r>
            <a:r>
              <a:rPr lang="ko-KR" altLang="en-US" sz="1600" dirty="0">
                <a:latin typeface="HG굴린꼬딕씨 80g" pitchFamily="18" charset="-127"/>
                <a:ea typeface="HG굴린꼬딕씨 80g" pitchFamily="18" charset="-127"/>
              </a:rPr>
              <a:t>아저씨가 사는 동네 관찰하기</a:t>
            </a:r>
          </a:p>
        </p:txBody>
      </p:sp>
    </p:spTree>
    <p:extLst>
      <p:ext uri="{BB962C8B-B14F-4D97-AF65-F5344CB8AC3E}">
        <p14:creationId xmlns:p14="http://schemas.microsoft.com/office/powerpoint/2010/main" val="244937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/>
          <p:cNvSpPr/>
          <p:nvPr/>
        </p:nvSpPr>
        <p:spPr>
          <a:xfrm>
            <a:off x="11241350" y="1132161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86328" y="123478"/>
            <a:ext cx="6465231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>
              <a:lnSpc>
                <a:spcPct val="160000"/>
              </a:lnSpc>
            </a:pPr>
            <a:r>
              <a:rPr lang="en-US" altLang="ko-KR" sz="2400" kern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&gt; </a:t>
            </a:r>
            <a:r>
              <a:rPr lang="ko-KR" altLang="en-US" sz="2400" kern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도메인 주소</a:t>
            </a:r>
            <a:r>
              <a:rPr lang="en-US" altLang="ko-KR" sz="2400" kern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(FQDN: Fully Qualified Domain Name)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1131590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kern="0" dirty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http://amazon.com.</a:t>
            </a:r>
            <a:endParaRPr lang="ko-KR" altLang="en-US" sz="2400" kern="0" dirty="0">
              <a:solidFill>
                <a:srgbClr val="000000"/>
              </a:solidFill>
              <a:latin typeface="HG굴린꼬딕씨 80g" pitchFamily="18" charset="-127"/>
              <a:ea typeface="HG굴린꼬딕씨 80g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644008" y="1275606"/>
            <a:ext cx="0" cy="1944216"/>
          </a:xfrm>
          <a:prstGeom prst="line">
            <a:avLst/>
          </a:prstGeom>
          <a:ln w="31750">
            <a:solidFill>
              <a:srgbClr val="C0542E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58268" y="1131590"/>
            <a:ext cx="3960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kern="0" dirty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.</a:t>
            </a:r>
            <a:r>
              <a:rPr lang="en-US" altLang="ko-KR" kern="0" dirty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                     (Root Domain)</a:t>
            </a:r>
            <a:endParaRPr lang="ko-KR" altLang="en-US" kern="0" dirty="0">
              <a:solidFill>
                <a:srgbClr val="000000"/>
              </a:solidFill>
              <a:latin typeface="HG굴린꼬딕씨 80g" pitchFamily="18" charset="-127"/>
              <a:ea typeface="HG굴린꼬딕씨 80g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58268" y="1933813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kern="0" dirty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com         </a:t>
            </a:r>
            <a:r>
              <a:rPr lang="en-US" altLang="ko-KR" kern="0" dirty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(TLD)</a:t>
            </a:r>
            <a:endParaRPr lang="ko-KR" altLang="en-US" kern="0" dirty="0">
              <a:solidFill>
                <a:srgbClr val="000000"/>
              </a:solidFill>
              <a:latin typeface="HG굴린꼬딕씨 80g" pitchFamily="18" charset="-127"/>
              <a:ea typeface="HG굴린꼬딕씨 80g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52222" y="2050233"/>
            <a:ext cx="1842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kern="0" dirty="0">
                <a:solidFill>
                  <a:schemeClr val="bg1">
                    <a:lumMod val="65000"/>
                  </a:schemeClr>
                </a:solidFill>
                <a:latin typeface="HG굴린꼬딕씨 80g" pitchFamily="18" charset="-127"/>
                <a:ea typeface="HG굴린꼬딕씨 80g" pitchFamily="18" charset="-127"/>
              </a:rPr>
              <a:t>Top Level Domain</a:t>
            </a:r>
            <a:endParaRPr lang="ko-KR" altLang="en-US" sz="2400" kern="0" dirty="0">
              <a:solidFill>
                <a:schemeClr val="bg1">
                  <a:lumMod val="65000"/>
                </a:schemeClr>
              </a:solidFill>
              <a:latin typeface="HG굴린꼬딕씨 80g" pitchFamily="18" charset="-127"/>
              <a:ea typeface="HG굴린꼬딕씨 80g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58268" y="2736035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kern="0" dirty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amazon </a:t>
            </a:r>
            <a:r>
              <a:rPr lang="en-US" altLang="ko-KR" kern="0" dirty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  (SLD)</a:t>
            </a:r>
            <a:endParaRPr lang="ko-KR" altLang="en-US" kern="0" dirty="0">
              <a:solidFill>
                <a:srgbClr val="000000"/>
              </a:solidFill>
              <a:latin typeface="HG굴린꼬딕씨 80g" pitchFamily="18" charset="-127"/>
              <a:ea typeface="HG굴린꼬딕씨 80g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1600" y="3651870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kern="0" dirty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http://</a:t>
            </a:r>
            <a:r>
              <a:rPr lang="en-US" altLang="ko-KR" sz="2400" kern="0" dirty="0">
                <a:solidFill>
                  <a:srgbClr val="FF0000"/>
                </a:solidFill>
                <a:latin typeface="HG굴린꼬딕씨 80g" pitchFamily="18" charset="-127"/>
                <a:ea typeface="HG굴린꼬딕씨 80g" pitchFamily="18" charset="-127"/>
              </a:rPr>
              <a:t>www</a:t>
            </a:r>
            <a:r>
              <a:rPr lang="en-US" altLang="ko-KR" sz="2400" kern="0" dirty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.amazon.com.</a:t>
            </a:r>
            <a:endParaRPr lang="ko-KR" altLang="en-US" sz="2400" kern="0" dirty="0">
              <a:solidFill>
                <a:srgbClr val="000000"/>
              </a:solidFill>
              <a:latin typeface="HG굴린꼬딕씨 80g" pitchFamily="18" charset="-127"/>
              <a:ea typeface="HG굴린꼬딕씨 80g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27984" y="3717907"/>
            <a:ext cx="4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kern="0" dirty="0">
                <a:solidFill>
                  <a:srgbClr val="FF0000"/>
                </a:solidFill>
                <a:latin typeface="HG굴린꼬딕씨 80g" pitchFamily="18" charset="-127"/>
                <a:ea typeface="HG굴린꼬딕씨 80g" pitchFamily="18" charset="-127"/>
              </a:rPr>
              <a:t>www</a:t>
            </a:r>
            <a:r>
              <a:rPr lang="ko-KR" altLang="en-US" sz="1400" kern="0" dirty="0">
                <a:solidFill>
                  <a:srgbClr val="FF0000"/>
                </a:solidFill>
                <a:latin typeface="HG굴린꼬딕씨 80g" pitchFamily="18" charset="-127"/>
                <a:ea typeface="HG굴린꼬딕씨 80g" pitchFamily="18" charset="-127"/>
              </a:rPr>
              <a:t> </a:t>
            </a:r>
            <a:r>
              <a:rPr lang="en-US" altLang="ko-KR" sz="1400" kern="0" dirty="0">
                <a:solidFill>
                  <a:srgbClr val="FF0000"/>
                </a:solidFill>
                <a:latin typeface="HG굴린꼬딕씨 80g" pitchFamily="18" charset="-127"/>
                <a:ea typeface="HG굴린꼬딕씨 80g" pitchFamily="18" charset="-127"/>
              </a:rPr>
              <a:t>:</a:t>
            </a:r>
            <a:r>
              <a:rPr lang="en-US" altLang="ko-KR" sz="1400" kern="0" dirty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World Wide Web</a:t>
            </a:r>
            <a:r>
              <a:rPr lang="ko-KR" altLang="en-US" sz="1400" kern="0" dirty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이라는 걸 사용자에게 알려주기 </a:t>
            </a:r>
            <a:endParaRPr lang="en-US" altLang="ko-KR" sz="1400" kern="0" dirty="0">
              <a:solidFill>
                <a:srgbClr val="000000"/>
              </a:solidFill>
              <a:latin typeface="HG굴린꼬딕씨 80g" pitchFamily="18" charset="-127"/>
              <a:ea typeface="HG굴린꼬딕씨 80g" pitchFamily="18" charset="-127"/>
            </a:endParaRPr>
          </a:p>
          <a:p>
            <a:pPr algn="just"/>
            <a:r>
              <a:rPr lang="en-US" altLang="ko-KR" sz="1400" kern="0" dirty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                    </a:t>
            </a:r>
            <a:r>
              <a:rPr lang="ko-KR" altLang="en-US" sz="1400" kern="0" dirty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위해 </a:t>
            </a:r>
            <a:r>
              <a:rPr lang="en-US" altLang="ko-KR" sz="1400" kern="0" dirty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www </a:t>
            </a:r>
            <a:r>
              <a:rPr lang="ko-KR" altLang="en-US" sz="1400" kern="0" dirty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호스트를 설정</a:t>
            </a:r>
            <a:r>
              <a:rPr lang="en-US" altLang="ko-KR" sz="1400" kern="0" dirty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HG굴린꼬딕씨 80g" pitchFamily="18" charset="-127"/>
              <a:ea typeface="HG굴린꼬딕씨 80g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AF60E1-B54F-4450-AC10-A3FBA7232411}"/>
              </a:ext>
            </a:extLst>
          </p:cNvPr>
          <p:cNvSpPr txBox="1"/>
          <p:nvPr/>
        </p:nvSpPr>
        <p:spPr>
          <a:xfrm>
            <a:off x="6552222" y="2824968"/>
            <a:ext cx="1842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kern="0" dirty="0">
                <a:solidFill>
                  <a:schemeClr val="bg1">
                    <a:lumMod val="65000"/>
                  </a:schemeClr>
                </a:solidFill>
                <a:latin typeface="HG굴린꼬딕씨 80g" pitchFamily="18" charset="-127"/>
                <a:ea typeface="HG굴린꼬딕씨 80g" pitchFamily="18" charset="-127"/>
              </a:rPr>
              <a:t>Second Level Domain</a:t>
            </a:r>
            <a:endParaRPr lang="ko-KR" altLang="en-US" sz="2400" kern="0" dirty="0">
              <a:solidFill>
                <a:schemeClr val="bg1">
                  <a:lumMod val="65000"/>
                </a:schemeClr>
              </a:solidFill>
              <a:latin typeface="HG굴린꼬딕씨 80g" pitchFamily="18" charset="-127"/>
              <a:ea typeface="HG굴린꼬딕씨 80g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8894DB-C985-460D-8FEB-1ECA0D04A01B}"/>
              </a:ext>
            </a:extLst>
          </p:cNvPr>
          <p:cNvSpPr txBox="1"/>
          <p:nvPr/>
        </p:nvSpPr>
        <p:spPr>
          <a:xfrm>
            <a:off x="1835696" y="3505476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호스트</a:t>
            </a:r>
            <a:r>
              <a:rPr lang="en-US" altLang="ko-KR" sz="1400" dirty="0">
                <a:solidFill>
                  <a:srgbClr val="FF0000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)</a:t>
            </a:r>
            <a:endParaRPr lang="ko-KR" altLang="en-US" sz="1400" dirty="0">
              <a:solidFill>
                <a:srgbClr val="FF0000"/>
              </a:solidFill>
              <a:latin typeface="HG굴린꼬딕씨 60g" panose="02020603020101020101" pitchFamily="18" charset="-127"/>
              <a:ea typeface="HG굴린꼬딕씨 60g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BB190E-3F34-45E0-BEAF-A896798CDB4B}"/>
              </a:ext>
            </a:extLst>
          </p:cNvPr>
          <p:cNvSpPr txBox="1"/>
          <p:nvPr/>
        </p:nvSpPr>
        <p:spPr>
          <a:xfrm>
            <a:off x="971600" y="4305696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kern="0" dirty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http://</a:t>
            </a:r>
            <a:r>
              <a:rPr lang="en-US" altLang="ko-KR" sz="2400" kern="0" dirty="0">
                <a:solidFill>
                  <a:srgbClr val="FF0000"/>
                </a:solidFill>
                <a:latin typeface="HG굴린꼬딕씨 80g" pitchFamily="18" charset="-127"/>
                <a:ea typeface="HG굴린꼬딕씨 80g" pitchFamily="18" charset="-127"/>
              </a:rPr>
              <a:t>support</a:t>
            </a:r>
            <a:r>
              <a:rPr lang="en-US" altLang="ko-KR" sz="2400" kern="0" dirty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.help.amazon.com.</a:t>
            </a:r>
            <a:endParaRPr lang="ko-KR" altLang="en-US" sz="2400" kern="0" dirty="0">
              <a:solidFill>
                <a:srgbClr val="000000"/>
              </a:solidFill>
              <a:latin typeface="HG굴린꼬딕씨 80g" pitchFamily="18" charset="-127"/>
              <a:ea typeface="HG굴린꼬딕씨 80g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D320AD-A507-4FC4-94F1-34509050996C}"/>
              </a:ext>
            </a:extLst>
          </p:cNvPr>
          <p:cNvSpPr txBox="1"/>
          <p:nvPr/>
        </p:nvSpPr>
        <p:spPr>
          <a:xfrm>
            <a:off x="1840672" y="417655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호스트</a:t>
            </a:r>
            <a:r>
              <a:rPr lang="en-US" altLang="ko-KR" sz="1400" dirty="0">
                <a:solidFill>
                  <a:srgbClr val="FF0000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)</a:t>
            </a:r>
            <a:endParaRPr lang="ko-KR" altLang="en-US" sz="1400" dirty="0">
              <a:solidFill>
                <a:srgbClr val="FF0000"/>
              </a:solidFill>
              <a:latin typeface="HG굴린꼬딕씨 60g" panose="02020603020101020101" pitchFamily="18" charset="-127"/>
              <a:ea typeface="HG굴린꼬딕씨 60g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26718B-3E3B-4996-8DFA-911D79558C0A}"/>
              </a:ext>
            </a:extLst>
          </p:cNvPr>
          <p:cNvSpPr txBox="1"/>
          <p:nvPr/>
        </p:nvSpPr>
        <p:spPr>
          <a:xfrm>
            <a:off x="5205194" y="4399194"/>
            <a:ext cx="3759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kern="0" dirty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*</a:t>
            </a:r>
            <a:r>
              <a:rPr lang="en-US" altLang="ko-KR" sz="1400" kern="0" dirty="0">
                <a:solidFill>
                  <a:srgbClr val="FF0000"/>
                </a:solidFill>
                <a:latin typeface="HG굴린꼬딕씨 80g" pitchFamily="18" charset="-127"/>
                <a:ea typeface="HG굴린꼬딕씨 80g" pitchFamily="18" charset="-127"/>
              </a:rPr>
              <a:t>SUPPORT</a:t>
            </a:r>
            <a:r>
              <a:rPr lang="ko-KR" altLang="en-US" sz="1400" kern="0" dirty="0">
                <a:solidFill>
                  <a:srgbClr val="FF0000"/>
                </a:solidFill>
                <a:latin typeface="HG굴린꼬딕씨 80g" pitchFamily="18" charset="-127"/>
                <a:ea typeface="HG굴린꼬딕씨 80g" pitchFamily="18" charset="-127"/>
              </a:rPr>
              <a:t>는 </a:t>
            </a:r>
            <a:r>
              <a:rPr lang="en-US" altLang="ko-KR" sz="1400" kern="0" dirty="0">
                <a:solidFill>
                  <a:srgbClr val="FF0000"/>
                </a:solidFill>
                <a:latin typeface="HG굴린꼬딕씨 80g" pitchFamily="18" charset="-127"/>
                <a:ea typeface="HG굴린꼬딕씨 80g" pitchFamily="18" charset="-127"/>
              </a:rPr>
              <a:t>(</a:t>
            </a:r>
            <a:r>
              <a:rPr lang="ko-KR" altLang="en-US" sz="1400" kern="0" dirty="0">
                <a:solidFill>
                  <a:srgbClr val="FF0000"/>
                </a:solidFill>
                <a:latin typeface="HG굴린꼬딕씨 80g" pitchFamily="18" charset="-127"/>
                <a:ea typeface="HG굴린꼬딕씨 80g" pitchFamily="18" charset="-127"/>
              </a:rPr>
              <a:t>호스트</a:t>
            </a:r>
            <a:r>
              <a:rPr lang="en-US" altLang="ko-KR" sz="1400" kern="0" dirty="0">
                <a:solidFill>
                  <a:srgbClr val="FF0000"/>
                </a:solidFill>
                <a:latin typeface="HG굴린꼬딕씨 80g" pitchFamily="18" charset="-127"/>
                <a:ea typeface="HG굴린꼬딕씨 80g" pitchFamily="18" charset="-127"/>
              </a:rPr>
              <a:t>),</a:t>
            </a:r>
            <a:r>
              <a:rPr lang="en-US" altLang="ko-KR" sz="1400" kern="0" dirty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그럼 </a:t>
            </a:r>
            <a:r>
              <a:rPr lang="en-US" altLang="ko-KR" sz="1400" kern="0" dirty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help</a:t>
            </a:r>
            <a:r>
              <a:rPr lang="ko-KR" altLang="en-US" sz="1400" kern="0" dirty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는 무엇인가</a:t>
            </a:r>
            <a:r>
              <a:rPr lang="en-US" altLang="ko-KR" sz="1400" kern="0" dirty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?</a:t>
            </a:r>
            <a:endParaRPr lang="ko-KR" altLang="en-US" sz="1400" kern="0" dirty="0">
              <a:solidFill>
                <a:srgbClr val="000000"/>
              </a:solidFill>
              <a:latin typeface="HG굴린꼬딕씨 80g" pitchFamily="18" charset="-127"/>
              <a:ea typeface="HG굴린꼬딕씨 80g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/>
          <p:cNvSpPr/>
          <p:nvPr/>
        </p:nvSpPr>
        <p:spPr>
          <a:xfrm>
            <a:off x="11241350" y="1132161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86328" y="123478"/>
            <a:ext cx="5493812" cy="6194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>
              <a:lnSpc>
                <a:spcPct val="160000"/>
              </a:lnSpc>
            </a:pPr>
            <a:r>
              <a:rPr lang="en-US" altLang="ko-KR" sz="2400" kern="0" dirty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&gt;  </a:t>
            </a:r>
            <a:r>
              <a:rPr lang="ko-KR" altLang="en-US" sz="2400" kern="0" dirty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브라우저에서 웹 페이지에 접근하는 과정</a:t>
            </a:r>
            <a:endParaRPr lang="en-US" altLang="ko-KR" sz="2400" kern="0" dirty="0">
              <a:solidFill>
                <a:srgbClr val="000000"/>
              </a:solidFill>
              <a:latin typeface="HG굴린꼬딕씨 80g" pitchFamily="18" charset="-127"/>
              <a:ea typeface="HG굴린꼬딕씨 80g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640" y="1131590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kern="0" dirty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http://kakao.com.</a:t>
            </a:r>
            <a:endParaRPr lang="ko-KR" altLang="en-US" sz="2400" kern="0" dirty="0">
              <a:solidFill>
                <a:srgbClr val="000000"/>
              </a:solidFill>
              <a:latin typeface="HG굴린꼬딕씨 80g" pitchFamily="18" charset="-127"/>
              <a:ea typeface="HG굴린꼬딕씨 80g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18308" y="1179770"/>
            <a:ext cx="3960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kern="0" dirty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.</a:t>
            </a:r>
            <a:r>
              <a:rPr lang="en-US" altLang="ko-KR" kern="0" dirty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  </a:t>
            </a:r>
            <a:r>
              <a:rPr lang="en-US" altLang="ko-KR" kern="0" dirty="0" smtClean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(</a:t>
            </a:r>
            <a:r>
              <a:rPr lang="en-US" altLang="ko-KR" kern="0" dirty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Root  DNS Server)</a:t>
            </a:r>
            <a:endParaRPr lang="ko-KR" altLang="en-US" kern="0" dirty="0">
              <a:solidFill>
                <a:srgbClr val="000000"/>
              </a:solidFill>
              <a:latin typeface="HG굴린꼬딕씨 80g" pitchFamily="18" charset="-127"/>
              <a:ea typeface="HG굴린꼬딕씨 80g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8415" y="1995847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kern="0" dirty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com. </a:t>
            </a:r>
            <a:r>
              <a:rPr lang="en-US" altLang="ko-KR" sz="2400" kern="0" dirty="0" smtClean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[</a:t>
            </a:r>
            <a:r>
              <a:rPr lang="en-US" altLang="ko-KR" kern="0" dirty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TLD DNS Server)</a:t>
            </a:r>
            <a:endParaRPr lang="ko-KR" altLang="en-US" kern="0" dirty="0">
              <a:solidFill>
                <a:srgbClr val="000000"/>
              </a:solidFill>
              <a:latin typeface="HG굴린꼬딕씨 80g" pitchFamily="18" charset="-127"/>
              <a:ea typeface="HG굴린꼬딕씨 80g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98415" y="2728696"/>
            <a:ext cx="4062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kern="0" dirty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ns.kakao.com.</a:t>
            </a:r>
            <a:r>
              <a:rPr lang="en-US" altLang="ko-KR" kern="0" dirty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  (SLD DNS Server)</a:t>
            </a:r>
            <a:endParaRPr lang="ko-KR" altLang="en-US" kern="0" dirty="0">
              <a:solidFill>
                <a:srgbClr val="000000"/>
              </a:solidFill>
              <a:latin typeface="HG굴린꼬딕씨 80g" pitchFamily="18" charset="-127"/>
              <a:ea typeface="HG굴린꼬딕씨 80g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2E8B79-DD77-4354-9596-594365C60A78}"/>
              </a:ext>
            </a:extLst>
          </p:cNvPr>
          <p:cNvSpPr txBox="1"/>
          <p:nvPr/>
        </p:nvSpPr>
        <p:spPr>
          <a:xfrm>
            <a:off x="570398" y="4743670"/>
            <a:ext cx="4541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http://www.kakao.com </a:t>
            </a:r>
            <a:r>
              <a:rPr lang="ko-KR" altLang="en-US" sz="1600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도메인 접속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C4E4E5-0D4E-4614-921D-DF93085D574A}"/>
              </a:ext>
            </a:extLst>
          </p:cNvPr>
          <p:cNvSpPr txBox="1"/>
          <p:nvPr/>
        </p:nvSpPr>
        <p:spPr>
          <a:xfrm>
            <a:off x="899592" y="2486322"/>
            <a:ext cx="237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0" dirty="0">
                <a:solidFill>
                  <a:srgbClr val="000000"/>
                </a:solidFill>
                <a:latin typeface="HG굴린꼬딕씨 80g" pitchFamily="18" charset="-127"/>
                <a:ea typeface="HG굴린꼬딕씨 80g" pitchFamily="18" charset="-127"/>
              </a:rPr>
              <a:t>ISP DNS Server</a:t>
            </a:r>
            <a:endParaRPr lang="ko-KR" altLang="en-US" kern="0" dirty="0">
              <a:solidFill>
                <a:srgbClr val="000000"/>
              </a:solidFill>
              <a:latin typeface="HG굴린꼬딕씨 80g" pitchFamily="18" charset="-127"/>
              <a:ea typeface="HG굴린꼬딕씨 80g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8F1868-F07C-4FEC-984A-B206B3F675BE}"/>
              </a:ext>
            </a:extLst>
          </p:cNvPr>
          <p:cNvSpPr txBox="1"/>
          <p:nvPr/>
        </p:nvSpPr>
        <p:spPr>
          <a:xfrm>
            <a:off x="1898148" y="3241034"/>
            <a:ext cx="3113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kakao.com. (211.249.221.105)</a:t>
            </a:r>
            <a:endParaRPr lang="ko-KR" altLang="en-US" sz="1600" dirty="0">
              <a:latin typeface="HG굴린꼬딕씨 20g" panose="02020603020101020101" pitchFamily="18" charset="-127"/>
              <a:ea typeface="HG굴린꼬딕씨 20g" panose="02020603020101020101" pitchFamily="18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42FAFAD-F08C-4607-A14B-6479D4844208}"/>
              </a:ext>
            </a:extLst>
          </p:cNvPr>
          <p:cNvSpPr/>
          <p:nvPr/>
        </p:nvSpPr>
        <p:spPr>
          <a:xfrm>
            <a:off x="1466100" y="4271406"/>
            <a:ext cx="360040" cy="39815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HG굴린꼬딕씨_Pro 99g" panose="02020603020101020101" pitchFamily="18" charset="-127"/>
                <a:ea typeface="HG굴린꼬딕씨_Pro 99g" panose="02020603020101020101" pitchFamily="18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HG굴린꼬딕씨_Pro 99g" panose="02020603020101020101" pitchFamily="18" charset="-127"/>
              <a:ea typeface="HG굴린꼬딕씨_Pro 99g" panose="0202060302010102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C05ED00-D19A-4705-A32A-195561997328}"/>
              </a:ext>
            </a:extLst>
          </p:cNvPr>
          <p:cNvSpPr/>
          <p:nvPr/>
        </p:nvSpPr>
        <p:spPr>
          <a:xfrm>
            <a:off x="1472684" y="2887591"/>
            <a:ext cx="360040" cy="39815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HG굴린꼬딕씨_Pro 99g" panose="02020603020101020101" pitchFamily="18" charset="-127"/>
                <a:ea typeface="HG굴린꼬딕씨_Pro 99g" panose="02020603020101020101" pitchFamily="18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HG굴린꼬딕씨_Pro 99g" panose="02020603020101020101" pitchFamily="18" charset="-127"/>
              <a:ea typeface="HG굴린꼬딕씨_Pro 99g" panose="02020603020101020101" pitchFamily="18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AA0FB19-B908-4537-8F59-1468E89832D1}"/>
              </a:ext>
            </a:extLst>
          </p:cNvPr>
          <p:cNvSpPr/>
          <p:nvPr/>
        </p:nvSpPr>
        <p:spPr>
          <a:xfrm>
            <a:off x="4953253" y="1253231"/>
            <a:ext cx="360040" cy="39815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HG굴린꼬딕씨_Pro 99g" panose="02020603020101020101" pitchFamily="18" charset="-127"/>
                <a:ea typeface="HG굴린꼬딕씨_Pro 99g" panose="02020603020101020101" pitchFamily="18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HG굴린꼬딕씨_Pro 99g" panose="02020603020101020101" pitchFamily="18" charset="-127"/>
              <a:ea typeface="HG굴린꼬딕씨_Pro 99g" panose="02020603020101020101" pitchFamily="18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F09CE36-0113-456A-8A87-4578BAD18614}"/>
              </a:ext>
            </a:extLst>
          </p:cNvPr>
          <p:cNvSpPr/>
          <p:nvPr/>
        </p:nvSpPr>
        <p:spPr>
          <a:xfrm>
            <a:off x="4932127" y="2067908"/>
            <a:ext cx="360040" cy="39815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HG굴린꼬딕씨_Pro 99g" panose="02020603020101020101" pitchFamily="18" charset="-127"/>
                <a:ea typeface="HG굴린꼬딕씨_Pro 99g" panose="02020603020101020101" pitchFamily="18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HG굴린꼬딕씨_Pro 99g" panose="02020603020101020101" pitchFamily="18" charset="-127"/>
              <a:ea typeface="HG굴린꼬딕씨_Pro 99g" panose="0202060302010102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A2472E2-6854-463E-A78B-6864FA4D4439}"/>
              </a:ext>
            </a:extLst>
          </p:cNvPr>
          <p:cNvSpPr/>
          <p:nvPr/>
        </p:nvSpPr>
        <p:spPr>
          <a:xfrm>
            <a:off x="4932127" y="2820022"/>
            <a:ext cx="360040" cy="39815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HG굴린꼬딕씨_Pro 99g" panose="02020603020101020101" pitchFamily="18" charset="-127"/>
                <a:ea typeface="HG굴린꼬딕씨_Pro 99g" panose="02020603020101020101" pitchFamily="18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HG굴린꼬딕씨_Pro 99g" panose="02020603020101020101" pitchFamily="18" charset="-127"/>
              <a:ea typeface="HG굴린꼬딕씨_Pro 99g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48B4CA4-3B56-4434-A479-5DCB937BB1D3}"/>
              </a:ext>
            </a:extLst>
          </p:cNvPr>
          <p:cNvCxnSpPr>
            <a:cxnSpLocks/>
          </p:cNvCxnSpPr>
          <p:nvPr/>
        </p:nvCxnSpPr>
        <p:spPr>
          <a:xfrm flipV="1">
            <a:off x="1562530" y="3341157"/>
            <a:ext cx="6584" cy="867906"/>
          </a:xfrm>
          <a:prstGeom prst="straightConnector1">
            <a:avLst/>
          </a:prstGeom>
          <a:ln w="31750">
            <a:solidFill>
              <a:srgbClr val="C0542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DD50E22-6EBC-423F-80A6-0BA90C81E433}"/>
              </a:ext>
            </a:extLst>
          </p:cNvPr>
          <p:cNvCxnSpPr>
            <a:cxnSpLocks/>
            <a:stCxn id="2" idx="6"/>
            <a:endCxn id="24" idx="2"/>
          </p:cNvCxnSpPr>
          <p:nvPr/>
        </p:nvCxnSpPr>
        <p:spPr>
          <a:xfrm flipV="1">
            <a:off x="1889073" y="1452306"/>
            <a:ext cx="3064180" cy="1637947"/>
          </a:xfrm>
          <a:prstGeom prst="straightConnector1">
            <a:avLst/>
          </a:prstGeom>
          <a:ln w="31750">
            <a:solidFill>
              <a:srgbClr val="C0542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7B588B4-56FD-4AC8-BEBF-0B8280DFC3DF}"/>
              </a:ext>
            </a:extLst>
          </p:cNvPr>
          <p:cNvCxnSpPr>
            <a:cxnSpLocks/>
            <a:stCxn id="2" idx="6"/>
            <a:endCxn id="25" idx="2"/>
          </p:cNvCxnSpPr>
          <p:nvPr/>
        </p:nvCxnSpPr>
        <p:spPr>
          <a:xfrm flipV="1">
            <a:off x="1889073" y="2266983"/>
            <a:ext cx="3043054" cy="823270"/>
          </a:xfrm>
          <a:prstGeom prst="line">
            <a:avLst/>
          </a:prstGeom>
          <a:ln w="31750">
            <a:solidFill>
              <a:srgbClr val="C0542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8A98EBE-75A1-455F-AFC4-B59113327CD3}"/>
              </a:ext>
            </a:extLst>
          </p:cNvPr>
          <p:cNvCxnSpPr>
            <a:cxnSpLocks/>
            <a:stCxn id="2" idx="6"/>
            <a:endCxn id="26" idx="2"/>
          </p:cNvCxnSpPr>
          <p:nvPr/>
        </p:nvCxnSpPr>
        <p:spPr>
          <a:xfrm flipV="1">
            <a:off x="1889073" y="3019097"/>
            <a:ext cx="3043054" cy="71156"/>
          </a:xfrm>
          <a:prstGeom prst="straightConnector1">
            <a:avLst/>
          </a:prstGeom>
          <a:ln w="31750">
            <a:solidFill>
              <a:srgbClr val="C0542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7F22DF7F-7698-4872-947F-1F1DAA10B984}"/>
              </a:ext>
            </a:extLst>
          </p:cNvPr>
          <p:cNvCxnSpPr>
            <a:cxnSpLocks/>
          </p:cNvCxnSpPr>
          <p:nvPr/>
        </p:nvCxnSpPr>
        <p:spPr>
          <a:xfrm flipV="1">
            <a:off x="1757424" y="3363357"/>
            <a:ext cx="6584" cy="867906"/>
          </a:xfrm>
          <a:prstGeom prst="straightConnector1">
            <a:avLst/>
          </a:prstGeom>
          <a:ln w="31750">
            <a:solidFill>
              <a:srgbClr val="C0542E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2BDB85FC-022E-459C-98BD-F8B4ADA649B4}"/>
              </a:ext>
            </a:extLst>
          </p:cNvPr>
          <p:cNvSpPr/>
          <p:nvPr/>
        </p:nvSpPr>
        <p:spPr>
          <a:xfrm>
            <a:off x="1955022" y="3846377"/>
            <a:ext cx="360040" cy="39815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HG굴린꼬딕씨_Pro 99g" panose="02020603020101020101" pitchFamily="18" charset="-127"/>
                <a:ea typeface="HG굴린꼬딕씨_Pro 99g" panose="02020603020101020101" pitchFamily="18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HG굴린꼬딕씨_Pro 99g" panose="02020603020101020101" pitchFamily="18" charset="-127"/>
              <a:ea typeface="HG굴린꼬딕씨_Pro 99g" panose="0202060302010102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275C29A-8D11-430C-8EBB-B7A90E2E7776}"/>
              </a:ext>
            </a:extLst>
          </p:cNvPr>
          <p:cNvSpPr txBox="1"/>
          <p:nvPr/>
        </p:nvSpPr>
        <p:spPr>
          <a:xfrm>
            <a:off x="1832724" y="4318641"/>
            <a:ext cx="6741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브라우저의 로컬 </a:t>
            </a:r>
            <a:r>
              <a:rPr lang="en-US" altLang="ko-KR" sz="1600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DNS CACHE </a:t>
            </a:r>
            <a:r>
              <a:rPr lang="ko-KR" altLang="en-US" sz="1600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정보 탐색</a:t>
            </a:r>
            <a:r>
              <a:rPr lang="en-US" altLang="ko-KR" sz="1600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(</a:t>
            </a:r>
            <a:r>
              <a:rPr lang="ko-KR" altLang="en-US" sz="1600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캐시 정보를 삭제하면</a:t>
            </a:r>
            <a:r>
              <a:rPr lang="en-US" altLang="ko-KR" sz="1600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, ISP DNS</a:t>
            </a:r>
            <a:r>
              <a:rPr lang="ko-KR" altLang="en-US" sz="1600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에 질의함</a:t>
            </a:r>
            <a:r>
              <a:rPr lang="en-US" altLang="ko-KR" sz="1600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.)</a:t>
            </a:r>
            <a:endParaRPr lang="ko-KR" altLang="en-US" sz="1600" dirty="0">
              <a:latin typeface="HG굴린꼬딕씨 20g" panose="02020603020101020101" pitchFamily="18" charset="-127"/>
              <a:ea typeface="HG굴린꼬딕씨 20g" panose="02020603020101020101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140E240-14C5-4BD0-AA98-F791CACAF2EF}"/>
              </a:ext>
            </a:extLst>
          </p:cNvPr>
          <p:cNvSpPr txBox="1"/>
          <p:nvPr/>
        </p:nvSpPr>
        <p:spPr>
          <a:xfrm>
            <a:off x="2315062" y="3845952"/>
            <a:ext cx="6570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브라우저가</a:t>
            </a:r>
            <a:r>
              <a:rPr lang="en-US" altLang="ko-KR" sz="1600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 211.249.221.105 </a:t>
            </a:r>
            <a:r>
              <a:rPr lang="en-US" altLang="ko-KR" sz="1600" dirty="0" err="1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ip</a:t>
            </a:r>
            <a:r>
              <a:rPr lang="ko-KR" altLang="en-US" sz="1600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를 받아서 해당 서버에 접속함</a:t>
            </a:r>
            <a:r>
              <a:rPr lang="en-US" altLang="ko-KR" sz="1600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.(SYN+ACK)</a:t>
            </a:r>
            <a:endParaRPr lang="ko-KR" altLang="en-US" sz="1600" dirty="0">
              <a:latin typeface="HG굴린꼬딕씨 20g" panose="02020603020101020101" pitchFamily="18" charset="-127"/>
              <a:ea typeface="HG굴린꼬딕씨 20g" panose="02020603020101020101" pitchFamily="18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1421073" y="2856253"/>
            <a:ext cx="468000" cy="468000"/>
          </a:xfrm>
          <a:prstGeom prst="ellipse">
            <a:avLst/>
          </a:prstGeom>
          <a:noFill/>
          <a:ln>
            <a:solidFill>
              <a:srgbClr val="C0542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05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45C22175-A0EF-41F1-8412-87F6FA70E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14" y="1149524"/>
            <a:ext cx="3075806" cy="3075806"/>
          </a:xfrm>
          <a:prstGeom prst="rect">
            <a:avLst/>
          </a:prstGeom>
        </p:spPr>
      </p:pic>
      <p:sp>
        <p:nvSpPr>
          <p:cNvPr id="41" name="자유형 23">
            <a:extLst>
              <a:ext uri="{FF2B5EF4-FFF2-40B4-BE49-F238E27FC236}">
                <a16:creationId xmlns:a16="http://schemas.microsoft.com/office/drawing/2014/main" id="{0BD7F4E2-44E7-4E05-897E-ACB17C76C849}"/>
              </a:ext>
            </a:extLst>
          </p:cNvPr>
          <p:cNvSpPr/>
          <p:nvPr/>
        </p:nvSpPr>
        <p:spPr>
          <a:xfrm>
            <a:off x="1570231" y="1428038"/>
            <a:ext cx="432048" cy="783671"/>
          </a:xfrm>
          <a:custGeom>
            <a:avLst/>
            <a:gdLst>
              <a:gd name="connsiteX0" fmla="*/ 0 w 428171"/>
              <a:gd name="connsiteY0" fmla="*/ 639838 h 639838"/>
              <a:gd name="connsiteX1" fmla="*/ 326572 w 428171"/>
              <a:gd name="connsiteY1" fmla="*/ 443896 h 639838"/>
              <a:gd name="connsiteX2" fmla="*/ 413657 w 428171"/>
              <a:gd name="connsiteY2" fmla="*/ 66524 h 639838"/>
              <a:gd name="connsiteX3" fmla="*/ 413657 w 428171"/>
              <a:gd name="connsiteY3" fmla="*/ 44753 h 63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171" h="639838">
                <a:moveTo>
                  <a:pt x="0" y="639838"/>
                </a:moveTo>
                <a:cubicBezTo>
                  <a:pt x="128814" y="589643"/>
                  <a:pt x="257629" y="539448"/>
                  <a:pt x="326572" y="443896"/>
                </a:cubicBezTo>
                <a:cubicBezTo>
                  <a:pt x="395515" y="348344"/>
                  <a:pt x="399143" y="133048"/>
                  <a:pt x="413657" y="66524"/>
                </a:cubicBezTo>
                <a:cubicBezTo>
                  <a:pt x="428171" y="0"/>
                  <a:pt x="420914" y="22376"/>
                  <a:pt x="413657" y="44753"/>
                </a:cubicBezTo>
              </a:path>
            </a:pathLst>
          </a:custGeom>
          <a:ln w="38100">
            <a:solidFill>
              <a:srgbClr val="0090C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23DCAF-7D92-4600-9C86-5C3BDB0D6AC4}"/>
              </a:ext>
            </a:extLst>
          </p:cNvPr>
          <p:cNvSpPr/>
          <p:nvPr/>
        </p:nvSpPr>
        <p:spPr>
          <a:xfrm>
            <a:off x="1777541" y="1180738"/>
            <a:ext cx="432048" cy="288032"/>
          </a:xfrm>
          <a:prstGeom prst="rect">
            <a:avLst/>
          </a:prstGeom>
          <a:solidFill>
            <a:srgbClr val="0090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AB5F4A-722B-4AC0-B32B-FA4CE6BB362E}"/>
              </a:ext>
            </a:extLst>
          </p:cNvPr>
          <p:cNvSpPr txBox="1"/>
          <p:nvPr/>
        </p:nvSpPr>
        <p:spPr>
          <a:xfrm>
            <a:off x="1800401" y="1195244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G.W</a:t>
            </a:r>
            <a:endParaRPr lang="ko-KR" altLang="en-US" sz="1000" dirty="0">
              <a:latin typeface="HG굴린꼬딕씨 60g" panose="02020603020101020101" pitchFamily="18" charset="-127"/>
              <a:ea typeface="HG굴린꼬딕씨 60g" panose="0202060302010102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07EE4A1-3558-4A0B-B95B-B9360E18ED92}"/>
              </a:ext>
            </a:extLst>
          </p:cNvPr>
          <p:cNvGrpSpPr/>
          <p:nvPr/>
        </p:nvGrpSpPr>
        <p:grpSpPr>
          <a:xfrm>
            <a:off x="1150299" y="2140985"/>
            <a:ext cx="518316" cy="246221"/>
            <a:chOff x="1750610" y="2140985"/>
            <a:chExt cx="518316" cy="24622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0E919A1-662D-482B-8EED-CF931D3EC0BC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9697EB0-48E7-4679-80D1-DC7A99977C6E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E1174FE-CBFB-41B7-96B0-7DAE0880C7FB}"/>
              </a:ext>
            </a:extLst>
          </p:cNvPr>
          <p:cNvSpPr txBox="1"/>
          <p:nvPr/>
        </p:nvSpPr>
        <p:spPr>
          <a:xfrm>
            <a:off x="974405" y="2379916"/>
            <a:ext cx="1019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kern="0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TOM CRUSSO</a:t>
            </a:r>
            <a:endParaRPr lang="ko-KR" altLang="en-US" sz="1000" kern="0" dirty="0">
              <a:latin typeface="HG굴린꼬딕씨 20g" panose="02020603020101020101" pitchFamily="18" charset="-127"/>
              <a:ea typeface="HG굴린꼬딕씨 20g" panose="0202060302010102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7B47AEE-1F13-412C-B0CC-4B0382D6C1C5}"/>
              </a:ext>
            </a:extLst>
          </p:cNvPr>
          <p:cNvGrpSpPr/>
          <p:nvPr/>
        </p:nvGrpSpPr>
        <p:grpSpPr>
          <a:xfrm>
            <a:off x="2192779" y="2961310"/>
            <a:ext cx="518316" cy="246221"/>
            <a:chOff x="1750610" y="2140985"/>
            <a:chExt cx="518316" cy="246221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6BAEA16-4814-423F-AD86-34002711C157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2B5F4A-C6DB-4AA1-B573-6E2C2E5376AE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B952DA8-492E-4C8A-8D70-D02298B7D5F6}"/>
              </a:ext>
            </a:extLst>
          </p:cNvPr>
          <p:cNvGrpSpPr/>
          <p:nvPr/>
        </p:nvGrpSpPr>
        <p:grpSpPr>
          <a:xfrm>
            <a:off x="1420887" y="3167510"/>
            <a:ext cx="518316" cy="246221"/>
            <a:chOff x="1750610" y="2140985"/>
            <a:chExt cx="518316" cy="24622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FF77180-3DBB-4073-B68A-54FB596C3367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C966B3D-DD7C-43F0-A6B7-4140075FFCC7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E7530761-D20C-4B07-855E-02609AB4B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881" y="1131590"/>
            <a:ext cx="3075806" cy="3075806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7EC0E9BA-56FB-4D83-BE74-6E359B1DD06C}"/>
              </a:ext>
            </a:extLst>
          </p:cNvPr>
          <p:cNvSpPr/>
          <p:nvPr/>
        </p:nvSpPr>
        <p:spPr>
          <a:xfrm>
            <a:off x="7058372" y="1180738"/>
            <a:ext cx="432048" cy="288032"/>
          </a:xfrm>
          <a:prstGeom prst="rect">
            <a:avLst/>
          </a:prstGeom>
          <a:solidFill>
            <a:srgbClr val="0090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E5FBC8-82A4-4F6B-9496-EEE18F6D390C}"/>
              </a:ext>
            </a:extLst>
          </p:cNvPr>
          <p:cNvSpPr txBox="1"/>
          <p:nvPr/>
        </p:nvSpPr>
        <p:spPr>
          <a:xfrm>
            <a:off x="7081232" y="1195244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G.W</a:t>
            </a:r>
            <a:endParaRPr lang="ko-KR" altLang="en-US" sz="1000" dirty="0">
              <a:latin typeface="HG굴린꼬딕씨 60g" panose="02020603020101020101" pitchFamily="18" charset="-127"/>
              <a:ea typeface="HG굴린꼬딕씨 60g" panose="02020603020101020101" pitchFamily="18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A2750B-ECFC-43F7-8E67-34F7035C59B7}"/>
              </a:ext>
            </a:extLst>
          </p:cNvPr>
          <p:cNvGrpSpPr/>
          <p:nvPr/>
        </p:nvGrpSpPr>
        <p:grpSpPr>
          <a:xfrm>
            <a:off x="7573769" y="2082042"/>
            <a:ext cx="518316" cy="246221"/>
            <a:chOff x="1750610" y="2140985"/>
            <a:chExt cx="518316" cy="246221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3B47829-0905-4B30-8B90-1CE9007248DB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B322B1F-DFDD-4921-90AF-653CD32F540F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969D88B-F690-4DB4-8592-FB101812E6BB}"/>
              </a:ext>
            </a:extLst>
          </p:cNvPr>
          <p:cNvSpPr txBox="1"/>
          <p:nvPr/>
        </p:nvSpPr>
        <p:spPr>
          <a:xfrm>
            <a:off x="7324385" y="2331989"/>
            <a:ext cx="1019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kern="0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PETER</a:t>
            </a:r>
            <a:endParaRPr lang="ko-KR" altLang="en-US" sz="1000" kern="0" dirty="0">
              <a:latin typeface="HG굴린꼬딕씨 20g" panose="02020603020101020101" pitchFamily="18" charset="-127"/>
              <a:ea typeface="HG굴린꼬딕씨 20g" panose="02020603020101020101" pitchFamily="18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0A5F90D-DB11-4C03-BDA1-27CBE5869A1C}"/>
              </a:ext>
            </a:extLst>
          </p:cNvPr>
          <p:cNvGrpSpPr/>
          <p:nvPr/>
        </p:nvGrpSpPr>
        <p:grpSpPr>
          <a:xfrm>
            <a:off x="7801802" y="2921289"/>
            <a:ext cx="518316" cy="246221"/>
            <a:chOff x="1750610" y="2140985"/>
            <a:chExt cx="518316" cy="246221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3670BF3-98BF-4A82-9B9D-6BAB8E2AA73A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E6DE1B9-4760-4223-8AD2-77F32201E26B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BA66CA5-A285-4328-B4DF-451CB636F79B}"/>
              </a:ext>
            </a:extLst>
          </p:cNvPr>
          <p:cNvGrpSpPr/>
          <p:nvPr/>
        </p:nvGrpSpPr>
        <p:grpSpPr>
          <a:xfrm>
            <a:off x="6701718" y="3167510"/>
            <a:ext cx="518316" cy="246221"/>
            <a:chOff x="1750610" y="2140985"/>
            <a:chExt cx="518316" cy="246221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0E64E90-AC6C-4A27-8DAB-485CE2EA238C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176DD2A-1AA4-41EB-AB40-B05A70374230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A72FF80-FD43-4FB1-8296-43D02C8B7533}"/>
              </a:ext>
            </a:extLst>
          </p:cNvPr>
          <p:cNvGrpSpPr/>
          <p:nvPr/>
        </p:nvGrpSpPr>
        <p:grpSpPr>
          <a:xfrm>
            <a:off x="2266327" y="1859945"/>
            <a:ext cx="518316" cy="246221"/>
            <a:chOff x="1750610" y="2140985"/>
            <a:chExt cx="518316" cy="246221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60398A3-D953-4FA0-877E-F0EEFDBEE24B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A4EE1D6-7492-4A5E-BA96-0DF297D1654E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718D7EF-1E4E-48C3-80C4-3C018D33D0ED}"/>
              </a:ext>
            </a:extLst>
          </p:cNvPr>
          <p:cNvGrpSpPr/>
          <p:nvPr/>
        </p:nvGrpSpPr>
        <p:grpSpPr>
          <a:xfrm>
            <a:off x="2702774" y="2457665"/>
            <a:ext cx="518316" cy="246221"/>
            <a:chOff x="1750610" y="2140985"/>
            <a:chExt cx="518316" cy="246221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79CEAE8-556E-4A8F-90F7-EE7E46C25E57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2ABFB2B-538B-4A04-BF5E-FF05F56D9161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6779908-6136-4458-A122-9A5BB6630EEC}"/>
              </a:ext>
            </a:extLst>
          </p:cNvPr>
          <p:cNvGrpSpPr/>
          <p:nvPr/>
        </p:nvGrpSpPr>
        <p:grpSpPr>
          <a:xfrm>
            <a:off x="6387132" y="2309650"/>
            <a:ext cx="518316" cy="246221"/>
            <a:chOff x="1750610" y="2140985"/>
            <a:chExt cx="518316" cy="246221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AAC25F9-7A0D-4D73-B1F5-DB09A919DA3B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97F926F-39F3-430F-BB3E-83E44D693E27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cxnSp>
        <p:nvCxnSpPr>
          <p:cNvPr id="60" name="연결선: 구부러짐 59">
            <a:extLst>
              <a:ext uri="{FF2B5EF4-FFF2-40B4-BE49-F238E27FC236}">
                <a16:creationId xmlns:a16="http://schemas.microsoft.com/office/drawing/2014/main" id="{89A716D0-0C36-44F1-9EEB-6627C76B1CA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22849" y="-1425088"/>
            <a:ext cx="31214" cy="5271879"/>
          </a:xfrm>
          <a:prstGeom prst="curvedConnector3">
            <a:avLst>
              <a:gd name="adj1" fmla="val -1733261"/>
            </a:avLst>
          </a:prstGeom>
          <a:ln w="38100">
            <a:solidFill>
              <a:srgbClr val="0090C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자유형 23">
            <a:extLst>
              <a:ext uri="{FF2B5EF4-FFF2-40B4-BE49-F238E27FC236}">
                <a16:creationId xmlns:a16="http://schemas.microsoft.com/office/drawing/2014/main" id="{3C1CEA08-8470-4B35-83C3-163F290A3772}"/>
              </a:ext>
            </a:extLst>
          </p:cNvPr>
          <p:cNvSpPr/>
          <p:nvPr/>
        </p:nvSpPr>
        <p:spPr>
          <a:xfrm flipH="1">
            <a:off x="7314503" y="1400431"/>
            <a:ext cx="455013" cy="654359"/>
          </a:xfrm>
          <a:custGeom>
            <a:avLst/>
            <a:gdLst>
              <a:gd name="connsiteX0" fmla="*/ 0 w 428171"/>
              <a:gd name="connsiteY0" fmla="*/ 639838 h 639838"/>
              <a:gd name="connsiteX1" fmla="*/ 326572 w 428171"/>
              <a:gd name="connsiteY1" fmla="*/ 443896 h 639838"/>
              <a:gd name="connsiteX2" fmla="*/ 413657 w 428171"/>
              <a:gd name="connsiteY2" fmla="*/ 66524 h 639838"/>
              <a:gd name="connsiteX3" fmla="*/ 413657 w 428171"/>
              <a:gd name="connsiteY3" fmla="*/ 44753 h 63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171" h="639838">
                <a:moveTo>
                  <a:pt x="0" y="639838"/>
                </a:moveTo>
                <a:cubicBezTo>
                  <a:pt x="128814" y="589643"/>
                  <a:pt x="257629" y="539448"/>
                  <a:pt x="326572" y="443896"/>
                </a:cubicBezTo>
                <a:cubicBezTo>
                  <a:pt x="395515" y="348344"/>
                  <a:pt x="399143" y="133048"/>
                  <a:pt x="413657" y="66524"/>
                </a:cubicBezTo>
                <a:cubicBezTo>
                  <a:pt x="428171" y="0"/>
                  <a:pt x="420914" y="22376"/>
                  <a:pt x="413657" y="44753"/>
                </a:cubicBezTo>
              </a:path>
            </a:pathLst>
          </a:custGeom>
          <a:ln w="38100">
            <a:solidFill>
              <a:srgbClr val="0090C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321CA87-D253-488B-97A5-3C32F9AFD479}"/>
              </a:ext>
            </a:extLst>
          </p:cNvPr>
          <p:cNvSpPr txBox="1"/>
          <p:nvPr/>
        </p:nvSpPr>
        <p:spPr>
          <a:xfrm>
            <a:off x="2695265" y="4382627"/>
            <a:ext cx="648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G굴린꼬딕씨 80g" pitchFamily="18" charset="-127"/>
                <a:ea typeface="HG굴린꼬딕씨 80g" pitchFamily="18" charset="-127"/>
              </a:rPr>
              <a:t>01 &gt;&gt; TOM CRUSSO </a:t>
            </a:r>
            <a:r>
              <a:rPr lang="ko-KR" altLang="en-US" sz="1600" dirty="0">
                <a:latin typeface="HG굴린꼬딕씨 80g" pitchFamily="18" charset="-127"/>
                <a:ea typeface="HG굴린꼬딕씨 80g" pitchFamily="18" charset="-127"/>
              </a:rPr>
              <a:t>아저씨가 사는 동네 관찰하기</a:t>
            </a:r>
          </a:p>
        </p:txBody>
      </p:sp>
    </p:spTree>
    <p:extLst>
      <p:ext uri="{BB962C8B-B14F-4D97-AF65-F5344CB8AC3E}">
        <p14:creationId xmlns:p14="http://schemas.microsoft.com/office/powerpoint/2010/main" val="422419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45C22175-A0EF-41F1-8412-87F6FA70E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14" y="1149524"/>
            <a:ext cx="3075806" cy="3075806"/>
          </a:xfrm>
          <a:prstGeom prst="rect">
            <a:avLst/>
          </a:prstGeom>
        </p:spPr>
      </p:pic>
      <p:sp>
        <p:nvSpPr>
          <p:cNvPr id="41" name="자유형 23">
            <a:extLst>
              <a:ext uri="{FF2B5EF4-FFF2-40B4-BE49-F238E27FC236}">
                <a16:creationId xmlns:a16="http://schemas.microsoft.com/office/drawing/2014/main" id="{0BD7F4E2-44E7-4E05-897E-ACB17C76C849}"/>
              </a:ext>
            </a:extLst>
          </p:cNvPr>
          <p:cNvSpPr/>
          <p:nvPr/>
        </p:nvSpPr>
        <p:spPr>
          <a:xfrm>
            <a:off x="1570231" y="1428038"/>
            <a:ext cx="432048" cy="783671"/>
          </a:xfrm>
          <a:custGeom>
            <a:avLst/>
            <a:gdLst>
              <a:gd name="connsiteX0" fmla="*/ 0 w 428171"/>
              <a:gd name="connsiteY0" fmla="*/ 639838 h 639838"/>
              <a:gd name="connsiteX1" fmla="*/ 326572 w 428171"/>
              <a:gd name="connsiteY1" fmla="*/ 443896 h 639838"/>
              <a:gd name="connsiteX2" fmla="*/ 413657 w 428171"/>
              <a:gd name="connsiteY2" fmla="*/ 66524 h 639838"/>
              <a:gd name="connsiteX3" fmla="*/ 413657 w 428171"/>
              <a:gd name="connsiteY3" fmla="*/ 44753 h 63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171" h="639838">
                <a:moveTo>
                  <a:pt x="0" y="639838"/>
                </a:moveTo>
                <a:cubicBezTo>
                  <a:pt x="128814" y="589643"/>
                  <a:pt x="257629" y="539448"/>
                  <a:pt x="326572" y="443896"/>
                </a:cubicBezTo>
                <a:cubicBezTo>
                  <a:pt x="395515" y="348344"/>
                  <a:pt x="399143" y="133048"/>
                  <a:pt x="413657" y="66524"/>
                </a:cubicBezTo>
                <a:cubicBezTo>
                  <a:pt x="428171" y="0"/>
                  <a:pt x="420914" y="22376"/>
                  <a:pt x="413657" y="44753"/>
                </a:cubicBezTo>
              </a:path>
            </a:pathLst>
          </a:custGeom>
          <a:ln w="38100">
            <a:solidFill>
              <a:srgbClr val="0090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23DCAF-7D92-4600-9C86-5C3BDB0D6AC4}"/>
              </a:ext>
            </a:extLst>
          </p:cNvPr>
          <p:cNvSpPr/>
          <p:nvPr/>
        </p:nvSpPr>
        <p:spPr>
          <a:xfrm>
            <a:off x="1777541" y="1180738"/>
            <a:ext cx="432048" cy="288032"/>
          </a:xfrm>
          <a:prstGeom prst="rect">
            <a:avLst/>
          </a:prstGeom>
          <a:solidFill>
            <a:srgbClr val="0090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AB5F4A-722B-4AC0-B32B-FA4CE6BB362E}"/>
              </a:ext>
            </a:extLst>
          </p:cNvPr>
          <p:cNvSpPr txBox="1"/>
          <p:nvPr/>
        </p:nvSpPr>
        <p:spPr>
          <a:xfrm>
            <a:off x="1800401" y="1195244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G.W</a:t>
            </a:r>
            <a:endParaRPr lang="ko-KR" altLang="en-US" sz="1000" dirty="0">
              <a:latin typeface="HG굴린꼬딕씨 60g" panose="02020603020101020101" pitchFamily="18" charset="-127"/>
              <a:ea typeface="HG굴린꼬딕씨 60g" panose="0202060302010102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07EE4A1-3558-4A0B-B95B-B9360E18ED92}"/>
              </a:ext>
            </a:extLst>
          </p:cNvPr>
          <p:cNvGrpSpPr/>
          <p:nvPr/>
        </p:nvGrpSpPr>
        <p:grpSpPr>
          <a:xfrm>
            <a:off x="1150299" y="2140985"/>
            <a:ext cx="518316" cy="246221"/>
            <a:chOff x="1750610" y="2140985"/>
            <a:chExt cx="518316" cy="24622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0E919A1-662D-482B-8EED-CF931D3EC0BC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9697EB0-48E7-4679-80D1-DC7A99977C6E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E1174FE-CBFB-41B7-96B0-7DAE0880C7FB}"/>
              </a:ext>
            </a:extLst>
          </p:cNvPr>
          <p:cNvSpPr txBox="1"/>
          <p:nvPr/>
        </p:nvSpPr>
        <p:spPr>
          <a:xfrm>
            <a:off x="974405" y="2379916"/>
            <a:ext cx="1019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kern="0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TOM CRUSSO</a:t>
            </a:r>
            <a:endParaRPr lang="ko-KR" altLang="en-US" sz="1000" kern="0" dirty="0">
              <a:latin typeface="HG굴린꼬딕씨 20g" panose="02020603020101020101" pitchFamily="18" charset="-127"/>
              <a:ea typeface="HG굴린꼬딕씨 20g" panose="0202060302010102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7B47AEE-1F13-412C-B0CC-4B0382D6C1C5}"/>
              </a:ext>
            </a:extLst>
          </p:cNvPr>
          <p:cNvGrpSpPr/>
          <p:nvPr/>
        </p:nvGrpSpPr>
        <p:grpSpPr>
          <a:xfrm>
            <a:off x="2192779" y="2961310"/>
            <a:ext cx="518316" cy="246221"/>
            <a:chOff x="1750610" y="2140985"/>
            <a:chExt cx="518316" cy="246221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6BAEA16-4814-423F-AD86-34002711C157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2B5F4A-C6DB-4AA1-B573-6E2C2E5376AE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B952DA8-492E-4C8A-8D70-D02298B7D5F6}"/>
              </a:ext>
            </a:extLst>
          </p:cNvPr>
          <p:cNvGrpSpPr/>
          <p:nvPr/>
        </p:nvGrpSpPr>
        <p:grpSpPr>
          <a:xfrm>
            <a:off x="1420887" y="3167510"/>
            <a:ext cx="518316" cy="246221"/>
            <a:chOff x="1750610" y="2140985"/>
            <a:chExt cx="518316" cy="24622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FF77180-3DBB-4073-B68A-54FB596C3367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C966B3D-DD7C-43F0-A6B7-4140075FFCC7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E7530761-D20C-4B07-855E-02609AB4B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881" y="1131590"/>
            <a:ext cx="3075806" cy="3075806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7EC0E9BA-56FB-4D83-BE74-6E359B1DD06C}"/>
              </a:ext>
            </a:extLst>
          </p:cNvPr>
          <p:cNvSpPr/>
          <p:nvPr/>
        </p:nvSpPr>
        <p:spPr>
          <a:xfrm>
            <a:off x="7058372" y="1180738"/>
            <a:ext cx="432048" cy="288032"/>
          </a:xfrm>
          <a:prstGeom prst="rect">
            <a:avLst/>
          </a:prstGeom>
          <a:solidFill>
            <a:srgbClr val="0090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E5FBC8-82A4-4F6B-9496-EEE18F6D390C}"/>
              </a:ext>
            </a:extLst>
          </p:cNvPr>
          <p:cNvSpPr txBox="1"/>
          <p:nvPr/>
        </p:nvSpPr>
        <p:spPr>
          <a:xfrm>
            <a:off x="7081232" y="1195244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G.W</a:t>
            </a:r>
            <a:endParaRPr lang="ko-KR" altLang="en-US" sz="1000" dirty="0">
              <a:latin typeface="HG굴린꼬딕씨 60g" panose="02020603020101020101" pitchFamily="18" charset="-127"/>
              <a:ea typeface="HG굴린꼬딕씨 60g" panose="02020603020101020101" pitchFamily="18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A2750B-ECFC-43F7-8E67-34F7035C59B7}"/>
              </a:ext>
            </a:extLst>
          </p:cNvPr>
          <p:cNvGrpSpPr/>
          <p:nvPr/>
        </p:nvGrpSpPr>
        <p:grpSpPr>
          <a:xfrm>
            <a:off x="7573769" y="2082042"/>
            <a:ext cx="518316" cy="246221"/>
            <a:chOff x="1750610" y="2140985"/>
            <a:chExt cx="518316" cy="246221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3B47829-0905-4B30-8B90-1CE9007248DB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B322B1F-DFDD-4921-90AF-653CD32F540F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969D88B-F690-4DB4-8592-FB101812E6BB}"/>
              </a:ext>
            </a:extLst>
          </p:cNvPr>
          <p:cNvSpPr txBox="1"/>
          <p:nvPr/>
        </p:nvSpPr>
        <p:spPr>
          <a:xfrm>
            <a:off x="7324385" y="2331989"/>
            <a:ext cx="1019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kern="0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PETER</a:t>
            </a:r>
            <a:endParaRPr lang="ko-KR" altLang="en-US" sz="1000" kern="0" dirty="0">
              <a:latin typeface="HG굴린꼬딕씨 20g" panose="02020603020101020101" pitchFamily="18" charset="-127"/>
              <a:ea typeface="HG굴린꼬딕씨 20g" panose="02020603020101020101" pitchFamily="18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0A5F90D-DB11-4C03-BDA1-27CBE5869A1C}"/>
              </a:ext>
            </a:extLst>
          </p:cNvPr>
          <p:cNvGrpSpPr/>
          <p:nvPr/>
        </p:nvGrpSpPr>
        <p:grpSpPr>
          <a:xfrm>
            <a:off x="7801802" y="2921289"/>
            <a:ext cx="518316" cy="246221"/>
            <a:chOff x="1750610" y="2140985"/>
            <a:chExt cx="518316" cy="246221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3670BF3-98BF-4A82-9B9D-6BAB8E2AA73A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E6DE1B9-4760-4223-8AD2-77F32201E26B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BA66CA5-A285-4328-B4DF-451CB636F79B}"/>
              </a:ext>
            </a:extLst>
          </p:cNvPr>
          <p:cNvGrpSpPr/>
          <p:nvPr/>
        </p:nvGrpSpPr>
        <p:grpSpPr>
          <a:xfrm>
            <a:off x="6701718" y="3167510"/>
            <a:ext cx="518316" cy="246221"/>
            <a:chOff x="1750610" y="2140985"/>
            <a:chExt cx="518316" cy="246221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0E64E90-AC6C-4A27-8DAB-485CE2EA238C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176DD2A-1AA4-41EB-AB40-B05A70374230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A72FF80-FD43-4FB1-8296-43D02C8B7533}"/>
              </a:ext>
            </a:extLst>
          </p:cNvPr>
          <p:cNvGrpSpPr/>
          <p:nvPr/>
        </p:nvGrpSpPr>
        <p:grpSpPr>
          <a:xfrm>
            <a:off x="2266327" y="1859945"/>
            <a:ext cx="518316" cy="246221"/>
            <a:chOff x="1750610" y="2140985"/>
            <a:chExt cx="518316" cy="246221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60398A3-D953-4FA0-877E-F0EEFDBEE24B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A4EE1D6-7492-4A5E-BA96-0DF297D1654E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718D7EF-1E4E-48C3-80C4-3C018D33D0ED}"/>
              </a:ext>
            </a:extLst>
          </p:cNvPr>
          <p:cNvGrpSpPr/>
          <p:nvPr/>
        </p:nvGrpSpPr>
        <p:grpSpPr>
          <a:xfrm>
            <a:off x="2702774" y="2457665"/>
            <a:ext cx="518316" cy="246221"/>
            <a:chOff x="1750610" y="2140985"/>
            <a:chExt cx="518316" cy="246221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79CEAE8-556E-4A8F-90F7-EE7E46C25E57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2ABFB2B-538B-4A04-BF5E-FF05F56D9161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6779908-6136-4458-A122-9A5BB6630EEC}"/>
              </a:ext>
            </a:extLst>
          </p:cNvPr>
          <p:cNvGrpSpPr/>
          <p:nvPr/>
        </p:nvGrpSpPr>
        <p:grpSpPr>
          <a:xfrm>
            <a:off x="6387132" y="2309650"/>
            <a:ext cx="518316" cy="246221"/>
            <a:chOff x="1750610" y="2140985"/>
            <a:chExt cx="518316" cy="246221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AAC25F9-7A0D-4D73-B1F5-DB09A919DA3B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97F926F-39F3-430F-BB3E-83E44D693E27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cxnSp>
        <p:nvCxnSpPr>
          <p:cNvPr id="60" name="연결선: 구부러짐 59">
            <a:extLst>
              <a:ext uri="{FF2B5EF4-FFF2-40B4-BE49-F238E27FC236}">
                <a16:creationId xmlns:a16="http://schemas.microsoft.com/office/drawing/2014/main" id="{89A716D0-0C36-44F1-9EEB-6627C76B1CA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22849" y="-1425088"/>
            <a:ext cx="31214" cy="5271879"/>
          </a:xfrm>
          <a:prstGeom prst="curvedConnector3">
            <a:avLst>
              <a:gd name="adj1" fmla="val -1733261"/>
            </a:avLst>
          </a:prstGeom>
          <a:ln w="38100">
            <a:solidFill>
              <a:srgbClr val="0090C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자유형 23">
            <a:extLst>
              <a:ext uri="{FF2B5EF4-FFF2-40B4-BE49-F238E27FC236}">
                <a16:creationId xmlns:a16="http://schemas.microsoft.com/office/drawing/2014/main" id="{3C1CEA08-8470-4B35-83C3-163F290A3772}"/>
              </a:ext>
            </a:extLst>
          </p:cNvPr>
          <p:cNvSpPr/>
          <p:nvPr/>
        </p:nvSpPr>
        <p:spPr>
          <a:xfrm flipH="1">
            <a:off x="7314503" y="1400431"/>
            <a:ext cx="455013" cy="654359"/>
          </a:xfrm>
          <a:custGeom>
            <a:avLst/>
            <a:gdLst>
              <a:gd name="connsiteX0" fmla="*/ 0 w 428171"/>
              <a:gd name="connsiteY0" fmla="*/ 639838 h 639838"/>
              <a:gd name="connsiteX1" fmla="*/ 326572 w 428171"/>
              <a:gd name="connsiteY1" fmla="*/ 443896 h 639838"/>
              <a:gd name="connsiteX2" fmla="*/ 413657 w 428171"/>
              <a:gd name="connsiteY2" fmla="*/ 66524 h 639838"/>
              <a:gd name="connsiteX3" fmla="*/ 413657 w 428171"/>
              <a:gd name="connsiteY3" fmla="*/ 44753 h 63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171" h="639838">
                <a:moveTo>
                  <a:pt x="0" y="639838"/>
                </a:moveTo>
                <a:cubicBezTo>
                  <a:pt x="128814" y="589643"/>
                  <a:pt x="257629" y="539448"/>
                  <a:pt x="326572" y="443896"/>
                </a:cubicBezTo>
                <a:cubicBezTo>
                  <a:pt x="395515" y="348344"/>
                  <a:pt x="399143" y="133048"/>
                  <a:pt x="413657" y="66524"/>
                </a:cubicBezTo>
                <a:cubicBezTo>
                  <a:pt x="428171" y="0"/>
                  <a:pt x="420914" y="22376"/>
                  <a:pt x="413657" y="44753"/>
                </a:cubicBezTo>
              </a:path>
            </a:pathLst>
          </a:custGeom>
          <a:ln w="38100">
            <a:solidFill>
              <a:srgbClr val="0090C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321CA87-D253-488B-97A5-3C32F9AFD479}"/>
              </a:ext>
            </a:extLst>
          </p:cNvPr>
          <p:cNvSpPr txBox="1"/>
          <p:nvPr/>
        </p:nvSpPr>
        <p:spPr>
          <a:xfrm>
            <a:off x="2695265" y="4382627"/>
            <a:ext cx="648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G굴린꼬딕씨 80g" pitchFamily="18" charset="-127"/>
                <a:ea typeface="HG굴린꼬딕씨 80g" pitchFamily="18" charset="-127"/>
              </a:rPr>
              <a:t>01 &gt;&gt; TOM CRUSSO </a:t>
            </a:r>
            <a:r>
              <a:rPr lang="ko-KR" altLang="en-US" sz="1600" dirty="0">
                <a:latin typeface="HG굴린꼬딕씨 80g" pitchFamily="18" charset="-127"/>
                <a:ea typeface="HG굴린꼬딕씨 80g" pitchFamily="18" charset="-127"/>
              </a:rPr>
              <a:t>아저씨가 사는 동네 관찰하기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C17E06-9729-47A0-B6B3-44D404B84C98}"/>
              </a:ext>
            </a:extLst>
          </p:cNvPr>
          <p:cNvSpPr txBox="1"/>
          <p:nvPr/>
        </p:nvSpPr>
        <p:spPr>
          <a:xfrm>
            <a:off x="1483985" y="405350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HG굴린꼬딕씨 80g" pitchFamily="18" charset="-127"/>
                <a:ea typeface="HG굴린꼬딕씨 80g" pitchFamily="18" charset="-127"/>
              </a:rPr>
              <a:t>130 </a:t>
            </a:r>
            <a:r>
              <a:rPr lang="ko-KR" altLang="en-US" sz="1400" dirty="0">
                <a:solidFill>
                  <a:srgbClr val="FF0000"/>
                </a:solidFill>
                <a:latin typeface="HG굴린꼬딕씨 80g" pitchFamily="18" charset="-127"/>
                <a:ea typeface="HG굴린꼬딕씨 80g" pitchFamily="18" charset="-127"/>
              </a:rPr>
              <a:t>동네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C7AA474-BEDB-4CC4-82D1-1D34656CDDF5}"/>
              </a:ext>
            </a:extLst>
          </p:cNvPr>
          <p:cNvSpPr txBox="1"/>
          <p:nvPr/>
        </p:nvSpPr>
        <p:spPr>
          <a:xfrm>
            <a:off x="6784325" y="405145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HG굴린꼬딕씨 80g" pitchFamily="18" charset="-127"/>
                <a:ea typeface="HG굴린꼬딕씨 80g" pitchFamily="18" charset="-127"/>
              </a:rPr>
              <a:t>131 </a:t>
            </a:r>
            <a:r>
              <a:rPr lang="ko-KR" altLang="en-US" sz="1400" dirty="0">
                <a:solidFill>
                  <a:srgbClr val="FF0000"/>
                </a:solidFill>
                <a:latin typeface="HG굴린꼬딕씨 80g" pitchFamily="18" charset="-127"/>
                <a:ea typeface="HG굴린꼬딕씨 80g" pitchFamily="18" charset="-127"/>
              </a:rPr>
              <a:t>동네 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A3DEBC5A-CF87-4E2E-9E1A-AD89E6F7266C}"/>
              </a:ext>
            </a:extLst>
          </p:cNvPr>
          <p:cNvGrpSpPr/>
          <p:nvPr/>
        </p:nvGrpSpPr>
        <p:grpSpPr>
          <a:xfrm>
            <a:off x="3601363" y="1952327"/>
            <a:ext cx="2160240" cy="1200329"/>
            <a:chOff x="3563888" y="2139702"/>
            <a:chExt cx="2160240" cy="1200329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E698B03-1FFB-417E-BE67-E0F09E3B6051}"/>
                </a:ext>
              </a:extLst>
            </p:cNvPr>
            <p:cNvSpPr txBox="1"/>
            <p:nvPr/>
          </p:nvSpPr>
          <p:spPr>
            <a:xfrm>
              <a:off x="3563888" y="2139702"/>
              <a:ext cx="10801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121.50.</a:t>
              </a:r>
              <a:r>
                <a:rPr lang="en-US" altLang="ko-KR" sz="1200" dirty="0">
                  <a:solidFill>
                    <a:srgbClr val="FF0000"/>
                  </a:solidFill>
                  <a:latin typeface="HG굴린꼬딕씨 60g" pitchFamily="18" charset="-127"/>
                  <a:ea typeface="HG굴린꼬딕씨 60g" pitchFamily="18" charset="-127"/>
                </a:rPr>
                <a:t>130</a:t>
              </a:r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. 0</a:t>
              </a:r>
            </a:p>
            <a:p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121.50.</a:t>
              </a:r>
              <a:r>
                <a:rPr lang="en-US" altLang="ko-KR" sz="1200" dirty="0">
                  <a:solidFill>
                    <a:srgbClr val="FF0000"/>
                  </a:solidFill>
                  <a:latin typeface="HG굴린꼬딕씨 60g" pitchFamily="18" charset="-127"/>
                  <a:ea typeface="HG굴린꼬딕씨 60g" pitchFamily="18" charset="-127"/>
                </a:rPr>
                <a:t>130</a:t>
              </a:r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. 1</a:t>
              </a:r>
            </a:p>
            <a:p>
              <a:pPr algn="ctr"/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…</a:t>
              </a:r>
            </a:p>
            <a:p>
              <a:pPr algn="ctr"/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…</a:t>
              </a:r>
            </a:p>
            <a:p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121.50.</a:t>
              </a:r>
              <a:r>
                <a:rPr lang="en-US" altLang="ko-KR" sz="1200" dirty="0">
                  <a:solidFill>
                    <a:srgbClr val="FF0000"/>
                  </a:solidFill>
                  <a:latin typeface="HG굴린꼬딕씨 60g" pitchFamily="18" charset="-127"/>
                  <a:ea typeface="HG굴린꼬딕씨 60g" pitchFamily="18" charset="-127"/>
                </a:rPr>
                <a:t>130</a:t>
              </a:r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.254</a:t>
              </a:r>
            </a:p>
            <a:p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121.50.</a:t>
              </a:r>
              <a:r>
                <a:rPr lang="en-US" altLang="ko-KR" sz="1200" dirty="0">
                  <a:solidFill>
                    <a:srgbClr val="FF0000"/>
                  </a:solidFill>
                  <a:latin typeface="HG굴린꼬딕씨 60g" pitchFamily="18" charset="-127"/>
                  <a:ea typeface="HG굴린꼬딕씨 60g" pitchFamily="18" charset="-127"/>
                </a:rPr>
                <a:t>130</a:t>
              </a:r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.255</a:t>
              </a:r>
              <a:endParaRPr lang="ko-KR" altLang="en-US" sz="1200" dirty="0">
                <a:latin typeface="HG굴린꼬딕씨 60g" pitchFamily="18" charset="-127"/>
                <a:ea typeface="HG굴린꼬딕씨 60g" pitchFamily="18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1D461FE-0630-4F08-A77C-3D33A1DCB183}"/>
                </a:ext>
              </a:extLst>
            </p:cNvPr>
            <p:cNvSpPr txBox="1"/>
            <p:nvPr/>
          </p:nvSpPr>
          <p:spPr>
            <a:xfrm>
              <a:off x="4644008" y="2139702"/>
              <a:ext cx="10801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121.50.</a:t>
              </a:r>
              <a:r>
                <a:rPr lang="en-US" altLang="ko-KR" sz="1200" dirty="0">
                  <a:solidFill>
                    <a:srgbClr val="FF0000"/>
                  </a:solidFill>
                  <a:latin typeface="HG굴린꼬딕씨 60g" pitchFamily="18" charset="-127"/>
                  <a:ea typeface="HG굴린꼬딕씨 60g" pitchFamily="18" charset="-127"/>
                </a:rPr>
                <a:t>131</a:t>
              </a:r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. 0</a:t>
              </a:r>
            </a:p>
            <a:p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121.50.</a:t>
              </a:r>
              <a:r>
                <a:rPr lang="en-US" altLang="ko-KR" sz="1200" dirty="0">
                  <a:solidFill>
                    <a:srgbClr val="FF0000"/>
                  </a:solidFill>
                  <a:latin typeface="HG굴린꼬딕씨 60g" pitchFamily="18" charset="-127"/>
                  <a:ea typeface="HG굴린꼬딕씨 60g" pitchFamily="18" charset="-127"/>
                </a:rPr>
                <a:t>131</a:t>
              </a:r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. 1</a:t>
              </a:r>
            </a:p>
            <a:p>
              <a:pPr algn="ctr"/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…</a:t>
              </a:r>
            </a:p>
            <a:p>
              <a:pPr algn="ctr"/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…</a:t>
              </a:r>
            </a:p>
            <a:p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121.50.</a:t>
              </a:r>
              <a:r>
                <a:rPr lang="en-US" altLang="ko-KR" sz="1200" dirty="0">
                  <a:solidFill>
                    <a:srgbClr val="FF0000"/>
                  </a:solidFill>
                  <a:latin typeface="HG굴린꼬딕씨 60g" pitchFamily="18" charset="-127"/>
                  <a:ea typeface="HG굴린꼬딕씨 60g" pitchFamily="18" charset="-127"/>
                </a:rPr>
                <a:t>131</a:t>
              </a:r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.254</a:t>
              </a:r>
            </a:p>
            <a:p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121.50.</a:t>
              </a:r>
              <a:r>
                <a:rPr lang="en-US" altLang="ko-KR" sz="1200" dirty="0">
                  <a:solidFill>
                    <a:srgbClr val="FF0000"/>
                  </a:solidFill>
                  <a:latin typeface="HG굴린꼬딕씨 60g" pitchFamily="18" charset="-127"/>
                  <a:ea typeface="HG굴린꼬딕씨 60g" pitchFamily="18" charset="-127"/>
                </a:rPr>
                <a:t>131</a:t>
              </a:r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.255</a:t>
              </a:r>
              <a:endParaRPr lang="ko-KR" altLang="en-US" sz="1200" dirty="0">
                <a:latin typeface="HG굴린꼬딕씨 60g" pitchFamily="18" charset="-127"/>
                <a:ea typeface="HG굴린꼬딕씨 60g" pitchFamily="18" charset="-127"/>
              </a:endParaRP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FB4D05E2-B79E-43EC-9583-FEF6840EA261}"/>
                </a:ext>
              </a:extLst>
            </p:cNvPr>
            <p:cNvCxnSpPr/>
            <p:nvPr/>
          </p:nvCxnSpPr>
          <p:spPr>
            <a:xfrm>
              <a:off x="4594485" y="2191607"/>
              <a:ext cx="0" cy="1127261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051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45C22175-A0EF-41F1-8412-87F6FA70E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14" y="1149524"/>
            <a:ext cx="3075806" cy="3075806"/>
          </a:xfrm>
          <a:prstGeom prst="rect">
            <a:avLst/>
          </a:prstGeom>
        </p:spPr>
      </p:pic>
      <p:sp>
        <p:nvSpPr>
          <p:cNvPr id="41" name="자유형 23">
            <a:extLst>
              <a:ext uri="{FF2B5EF4-FFF2-40B4-BE49-F238E27FC236}">
                <a16:creationId xmlns:a16="http://schemas.microsoft.com/office/drawing/2014/main" id="{0BD7F4E2-44E7-4E05-897E-ACB17C76C849}"/>
              </a:ext>
            </a:extLst>
          </p:cNvPr>
          <p:cNvSpPr/>
          <p:nvPr/>
        </p:nvSpPr>
        <p:spPr>
          <a:xfrm>
            <a:off x="1570231" y="1428038"/>
            <a:ext cx="432048" cy="783671"/>
          </a:xfrm>
          <a:custGeom>
            <a:avLst/>
            <a:gdLst>
              <a:gd name="connsiteX0" fmla="*/ 0 w 428171"/>
              <a:gd name="connsiteY0" fmla="*/ 639838 h 639838"/>
              <a:gd name="connsiteX1" fmla="*/ 326572 w 428171"/>
              <a:gd name="connsiteY1" fmla="*/ 443896 h 639838"/>
              <a:gd name="connsiteX2" fmla="*/ 413657 w 428171"/>
              <a:gd name="connsiteY2" fmla="*/ 66524 h 639838"/>
              <a:gd name="connsiteX3" fmla="*/ 413657 w 428171"/>
              <a:gd name="connsiteY3" fmla="*/ 44753 h 63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171" h="639838">
                <a:moveTo>
                  <a:pt x="0" y="639838"/>
                </a:moveTo>
                <a:cubicBezTo>
                  <a:pt x="128814" y="589643"/>
                  <a:pt x="257629" y="539448"/>
                  <a:pt x="326572" y="443896"/>
                </a:cubicBezTo>
                <a:cubicBezTo>
                  <a:pt x="395515" y="348344"/>
                  <a:pt x="399143" y="133048"/>
                  <a:pt x="413657" y="66524"/>
                </a:cubicBezTo>
                <a:cubicBezTo>
                  <a:pt x="428171" y="0"/>
                  <a:pt x="420914" y="22376"/>
                  <a:pt x="413657" y="44753"/>
                </a:cubicBezTo>
              </a:path>
            </a:pathLst>
          </a:custGeom>
          <a:ln w="38100">
            <a:solidFill>
              <a:srgbClr val="0090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23DCAF-7D92-4600-9C86-5C3BDB0D6AC4}"/>
              </a:ext>
            </a:extLst>
          </p:cNvPr>
          <p:cNvSpPr/>
          <p:nvPr/>
        </p:nvSpPr>
        <p:spPr>
          <a:xfrm>
            <a:off x="1777541" y="1180738"/>
            <a:ext cx="432048" cy="288032"/>
          </a:xfrm>
          <a:prstGeom prst="rect">
            <a:avLst/>
          </a:prstGeom>
          <a:solidFill>
            <a:srgbClr val="0090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AB5F4A-722B-4AC0-B32B-FA4CE6BB362E}"/>
              </a:ext>
            </a:extLst>
          </p:cNvPr>
          <p:cNvSpPr txBox="1"/>
          <p:nvPr/>
        </p:nvSpPr>
        <p:spPr>
          <a:xfrm>
            <a:off x="1800401" y="1195244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G.W</a:t>
            </a:r>
            <a:endParaRPr lang="ko-KR" altLang="en-US" sz="1000" dirty="0">
              <a:latin typeface="HG굴린꼬딕씨 60g" panose="02020603020101020101" pitchFamily="18" charset="-127"/>
              <a:ea typeface="HG굴린꼬딕씨 60g" panose="0202060302010102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07EE4A1-3558-4A0B-B95B-B9360E18ED92}"/>
              </a:ext>
            </a:extLst>
          </p:cNvPr>
          <p:cNvGrpSpPr/>
          <p:nvPr/>
        </p:nvGrpSpPr>
        <p:grpSpPr>
          <a:xfrm>
            <a:off x="1150299" y="2140985"/>
            <a:ext cx="518316" cy="246221"/>
            <a:chOff x="1750610" y="2140985"/>
            <a:chExt cx="518316" cy="24622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0E919A1-662D-482B-8EED-CF931D3EC0BC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9697EB0-48E7-4679-80D1-DC7A99977C6E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E1174FE-CBFB-41B7-96B0-7DAE0880C7FB}"/>
              </a:ext>
            </a:extLst>
          </p:cNvPr>
          <p:cNvSpPr txBox="1"/>
          <p:nvPr/>
        </p:nvSpPr>
        <p:spPr>
          <a:xfrm>
            <a:off x="974405" y="2379916"/>
            <a:ext cx="1019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kern="0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TOM CRUSSO</a:t>
            </a:r>
            <a:endParaRPr lang="ko-KR" altLang="en-US" sz="1000" kern="0" dirty="0">
              <a:latin typeface="HG굴린꼬딕씨 20g" panose="02020603020101020101" pitchFamily="18" charset="-127"/>
              <a:ea typeface="HG굴린꼬딕씨 20g" panose="0202060302010102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7B47AEE-1F13-412C-B0CC-4B0382D6C1C5}"/>
              </a:ext>
            </a:extLst>
          </p:cNvPr>
          <p:cNvGrpSpPr/>
          <p:nvPr/>
        </p:nvGrpSpPr>
        <p:grpSpPr>
          <a:xfrm>
            <a:off x="2192779" y="2961310"/>
            <a:ext cx="518316" cy="246221"/>
            <a:chOff x="1750610" y="2140985"/>
            <a:chExt cx="518316" cy="246221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6BAEA16-4814-423F-AD86-34002711C157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2B5F4A-C6DB-4AA1-B573-6E2C2E5376AE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B952DA8-492E-4C8A-8D70-D02298B7D5F6}"/>
              </a:ext>
            </a:extLst>
          </p:cNvPr>
          <p:cNvGrpSpPr/>
          <p:nvPr/>
        </p:nvGrpSpPr>
        <p:grpSpPr>
          <a:xfrm>
            <a:off x="1420887" y="3167510"/>
            <a:ext cx="518316" cy="246221"/>
            <a:chOff x="1750610" y="2140985"/>
            <a:chExt cx="518316" cy="24622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FF77180-3DBB-4073-B68A-54FB596C3367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C966B3D-DD7C-43F0-A6B7-4140075FFCC7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E7530761-D20C-4B07-855E-02609AB4B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881" y="1131590"/>
            <a:ext cx="3075806" cy="3075806"/>
          </a:xfrm>
          <a:prstGeom prst="rect">
            <a:avLst/>
          </a:prstGeom>
          <a:solidFill>
            <a:srgbClr val="0090CF"/>
          </a:solidFill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7EC0E9BA-56FB-4D83-BE74-6E359B1DD06C}"/>
              </a:ext>
            </a:extLst>
          </p:cNvPr>
          <p:cNvSpPr/>
          <p:nvPr/>
        </p:nvSpPr>
        <p:spPr>
          <a:xfrm>
            <a:off x="7058372" y="1180738"/>
            <a:ext cx="432048" cy="288032"/>
          </a:xfrm>
          <a:prstGeom prst="rect">
            <a:avLst/>
          </a:prstGeom>
          <a:solidFill>
            <a:srgbClr val="0090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E5FBC8-82A4-4F6B-9496-EEE18F6D390C}"/>
              </a:ext>
            </a:extLst>
          </p:cNvPr>
          <p:cNvSpPr txBox="1"/>
          <p:nvPr/>
        </p:nvSpPr>
        <p:spPr>
          <a:xfrm>
            <a:off x="7081232" y="1195244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G.W</a:t>
            </a:r>
            <a:endParaRPr lang="ko-KR" altLang="en-US" sz="1000" dirty="0">
              <a:latin typeface="HG굴린꼬딕씨 60g" panose="02020603020101020101" pitchFamily="18" charset="-127"/>
              <a:ea typeface="HG굴린꼬딕씨 60g" panose="02020603020101020101" pitchFamily="18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A2750B-ECFC-43F7-8E67-34F7035C59B7}"/>
              </a:ext>
            </a:extLst>
          </p:cNvPr>
          <p:cNvGrpSpPr/>
          <p:nvPr/>
        </p:nvGrpSpPr>
        <p:grpSpPr>
          <a:xfrm>
            <a:off x="7573769" y="2082042"/>
            <a:ext cx="518316" cy="246221"/>
            <a:chOff x="1750610" y="2140985"/>
            <a:chExt cx="518316" cy="246221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3B47829-0905-4B30-8B90-1CE9007248DB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B322B1F-DFDD-4921-90AF-653CD32F540F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969D88B-F690-4DB4-8592-FB101812E6BB}"/>
              </a:ext>
            </a:extLst>
          </p:cNvPr>
          <p:cNvSpPr txBox="1"/>
          <p:nvPr/>
        </p:nvSpPr>
        <p:spPr>
          <a:xfrm>
            <a:off x="7324385" y="2331989"/>
            <a:ext cx="1019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kern="0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PETER</a:t>
            </a:r>
            <a:endParaRPr lang="ko-KR" altLang="en-US" sz="1000" kern="0" dirty="0">
              <a:latin typeface="HG굴린꼬딕씨 20g" panose="02020603020101020101" pitchFamily="18" charset="-127"/>
              <a:ea typeface="HG굴린꼬딕씨 20g" panose="02020603020101020101" pitchFamily="18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0A5F90D-DB11-4C03-BDA1-27CBE5869A1C}"/>
              </a:ext>
            </a:extLst>
          </p:cNvPr>
          <p:cNvGrpSpPr/>
          <p:nvPr/>
        </p:nvGrpSpPr>
        <p:grpSpPr>
          <a:xfrm>
            <a:off x="7801802" y="2921289"/>
            <a:ext cx="518316" cy="246221"/>
            <a:chOff x="1750610" y="2140985"/>
            <a:chExt cx="518316" cy="246221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3670BF3-98BF-4A82-9B9D-6BAB8E2AA73A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E6DE1B9-4760-4223-8AD2-77F32201E26B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BA66CA5-A285-4328-B4DF-451CB636F79B}"/>
              </a:ext>
            </a:extLst>
          </p:cNvPr>
          <p:cNvGrpSpPr/>
          <p:nvPr/>
        </p:nvGrpSpPr>
        <p:grpSpPr>
          <a:xfrm>
            <a:off x="6701718" y="3167510"/>
            <a:ext cx="518316" cy="246221"/>
            <a:chOff x="1750610" y="2140985"/>
            <a:chExt cx="518316" cy="246221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0E64E90-AC6C-4A27-8DAB-485CE2EA238C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176DD2A-1AA4-41EB-AB40-B05A70374230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A72FF80-FD43-4FB1-8296-43D02C8B7533}"/>
              </a:ext>
            </a:extLst>
          </p:cNvPr>
          <p:cNvGrpSpPr/>
          <p:nvPr/>
        </p:nvGrpSpPr>
        <p:grpSpPr>
          <a:xfrm>
            <a:off x="2266327" y="1859945"/>
            <a:ext cx="518316" cy="246221"/>
            <a:chOff x="1750610" y="2140985"/>
            <a:chExt cx="518316" cy="246221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60398A3-D953-4FA0-877E-F0EEFDBEE24B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A4EE1D6-7492-4A5E-BA96-0DF297D1654E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718D7EF-1E4E-48C3-80C4-3C018D33D0ED}"/>
              </a:ext>
            </a:extLst>
          </p:cNvPr>
          <p:cNvGrpSpPr/>
          <p:nvPr/>
        </p:nvGrpSpPr>
        <p:grpSpPr>
          <a:xfrm>
            <a:off x="2702774" y="2457665"/>
            <a:ext cx="518316" cy="246221"/>
            <a:chOff x="1750610" y="2140985"/>
            <a:chExt cx="518316" cy="246221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79CEAE8-556E-4A8F-90F7-EE7E46C25E57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2ABFB2B-538B-4A04-BF5E-FF05F56D9161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6779908-6136-4458-A122-9A5BB6630EEC}"/>
              </a:ext>
            </a:extLst>
          </p:cNvPr>
          <p:cNvGrpSpPr/>
          <p:nvPr/>
        </p:nvGrpSpPr>
        <p:grpSpPr>
          <a:xfrm>
            <a:off x="6387132" y="2309650"/>
            <a:ext cx="518316" cy="246221"/>
            <a:chOff x="1750610" y="2140985"/>
            <a:chExt cx="518316" cy="246221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AAC25F9-7A0D-4D73-B1F5-DB09A919DA3B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97F926F-39F3-430F-BB3E-83E44D693E27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cxnSp>
        <p:nvCxnSpPr>
          <p:cNvPr id="60" name="연결선: 구부러짐 59">
            <a:extLst>
              <a:ext uri="{FF2B5EF4-FFF2-40B4-BE49-F238E27FC236}">
                <a16:creationId xmlns:a16="http://schemas.microsoft.com/office/drawing/2014/main" id="{89A716D0-0C36-44F1-9EEB-6627C76B1CA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22849" y="-1425088"/>
            <a:ext cx="31214" cy="5271879"/>
          </a:xfrm>
          <a:prstGeom prst="curvedConnector3">
            <a:avLst>
              <a:gd name="adj1" fmla="val -1733261"/>
            </a:avLst>
          </a:prstGeom>
          <a:ln w="38100">
            <a:solidFill>
              <a:srgbClr val="0090C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자유형 23">
            <a:extLst>
              <a:ext uri="{FF2B5EF4-FFF2-40B4-BE49-F238E27FC236}">
                <a16:creationId xmlns:a16="http://schemas.microsoft.com/office/drawing/2014/main" id="{3C1CEA08-8470-4B35-83C3-163F290A3772}"/>
              </a:ext>
            </a:extLst>
          </p:cNvPr>
          <p:cNvSpPr/>
          <p:nvPr/>
        </p:nvSpPr>
        <p:spPr>
          <a:xfrm flipH="1">
            <a:off x="7314503" y="1400431"/>
            <a:ext cx="455013" cy="654359"/>
          </a:xfrm>
          <a:custGeom>
            <a:avLst/>
            <a:gdLst>
              <a:gd name="connsiteX0" fmla="*/ 0 w 428171"/>
              <a:gd name="connsiteY0" fmla="*/ 639838 h 639838"/>
              <a:gd name="connsiteX1" fmla="*/ 326572 w 428171"/>
              <a:gd name="connsiteY1" fmla="*/ 443896 h 639838"/>
              <a:gd name="connsiteX2" fmla="*/ 413657 w 428171"/>
              <a:gd name="connsiteY2" fmla="*/ 66524 h 639838"/>
              <a:gd name="connsiteX3" fmla="*/ 413657 w 428171"/>
              <a:gd name="connsiteY3" fmla="*/ 44753 h 63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171" h="639838">
                <a:moveTo>
                  <a:pt x="0" y="639838"/>
                </a:moveTo>
                <a:cubicBezTo>
                  <a:pt x="128814" y="589643"/>
                  <a:pt x="257629" y="539448"/>
                  <a:pt x="326572" y="443896"/>
                </a:cubicBezTo>
                <a:cubicBezTo>
                  <a:pt x="395515" y="348344"/>
                  <a:pt x="399143" y="133048"/>
                  <a:pt x="413657" y="66524"/>
                </a:cubicBezTo>
                <a:cubicBezTo>
                  <a:pt x="428171" y="0"/>
                  <a:pt x="420914" y="22376"/>
                  <a:pt x="413657" y="44753"/>
                </a:cubicBezTo>
              </a:path>
            </a:pathLst>
          </a:custGeom>
          <a:ln w="38100">
            <a:solidFill>
              <a:srgbClr val="0090C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321CA87-D253-488B-97A5-3C32F9AFD479}"/>
              </a:ext>
            </a:extLst>
          </p:cNvPr>
          <p:cNvSpPr txBox="1"/>
          <p:nvPr/>
        </p:nvSpPr>
        <p:spPr>
          <a:xfrm>
            <a:off x="2695265" y="4382627"/>
            <a:ext cx="648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G굴린꼬딕씨 80g" pitchFamily="18" charset="-127"/>
                <a:ea typeface="HG굴린꼬딕씨 80g" pitchFamily="18" charset="-127"/>
              </a:rPr>
              <a:t>01 &gt;&gt; TOM CRUSSO </a:t>
            </a:r>
            <a:r>
              <a:rPr lang="ko-KR" altLang="en-US" sz="1600" dirty="0">
                <a:latin typeface="HG굴린꼬딕씨 80g" pitchFamily="18" charset="-127"/>
                <a:ea typeface="HG굴린꼬딕씨 80g" pitchFamily="18" charset="-127"/>
              </a:rPr>
              <a:t>아저씨가 사는 동네 관찰하기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C17E06-9729-47A0-B6B3-44D404B84C98}"/>
              </a:ext>
            </a:extLst>
          </p:cNvPr>
          <p:cNvSpPr txBox="1"/>
          <p:nvPr/>
        </p:nvSpPr>
        <p:spPr>
          <a:xfrm>
            <a:off x="1483985" y="405350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HG굴린꼬딕씨 80g" pitchFamily="18" charset="-127"/>
                <a:ea typeface="HG굴린꼬딕씨 80g" pitchFamily="18" charset="-127"/>
              </a:rPr>
              <a:t>130 </a:t>
            </a:r>
            <a:r>
              <a:rPr lang="ko-KR" altLang="en-US" sz="1400" dirty="0">
                <a:solidFill>
                  <a:srgbClr val="FF0000"/>
                </a:solidFill>
                <a:latin typeface="HG굴린꼬딕씨 80g" pitchFamily="18" charset="-127"/>
                <a:ea typeface="HG굴린꼬딕씨 80g" pitchFamily="18" charset="-127"/>
              </a:rPr>
              <a:t>동네 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6F58AE0-11A0-4DF1-B5B1-1FA67165394F}"/>
              </a:ext>
            </a:extLst>
          </p:cNvPr>
          <p:cNvGrpSpPr/>
          <p:nvPr/>
        </p:nvGrpSpPr>
        <p:grpSpPr>
          <a:xfrm>
            <a:off x="3601363" y="1952327"/>
            <a:ext cx="2160240" cy="1200329"/>
            <a:chOff x="3563888" y="2139702"/>
            <a:chExt cx="2160240" cy="120032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86EEAD1-9B2F-47AA-951F-8DCD3E721B41}"/>
                </a:ext>
              </a:extLst>
            </p:cNvPr>
            <p:cNvSpPr txBox="1"/>
            <p:nvPr/>
          </p:nvSpPr>
          <p:spPr>
            <a:xfrm>
              <a:off x="3563888" y="2139702"/>
              <a:ext cx="10801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latin typeface="HG굴린꼬딕씨 60g" pitchFamily="18" charset="-127"/>
                  <a:ea typeface="HG굴린꼬딕씨 60g" pitchFamily="18" charset="-127"/>
                </a:rPr>
                <a:t>121.50.130. 0</a:t>
              </a:r>
            </a:p>
            <a:p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121.50.</a:t>
              </a:r>
              <a:r>
                <a:rPr lang="en-US" altLang="ko-KR" sz="1200" dirty="0">
                  <a:solidFill>
                    <a:srgbClr val="FF0000"/>
                  </a:solidFill>
                  <a:latin typeface="HG굴린꼬딕씨 60g" pitchFamily="18" charset="-127"/>
                  <a:ea typeface="HG굴린꼬딕씨 60g" pitchFamily="18" charset="-127"/>
                </a:rPr>
                <a:t>130</a:t>
              </a:r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. 1</a:t>
              </a:r>
            </a:p>
            <a:p>
              <a:pPr algn="ctr"/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…</a:t>
              </a:r>
            </a:p>
            <a:p>
              <a:pPr algn="ctr"/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…</a:t>
              </a:r>
            </a:p>
            <a:p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121.50.</a:t>
              </a:r>
              <a:r>
                <a:rPr lang="en-US" altLang="ko-KR" sz="1200" dirty="0">
                  <a:solidFill>
                    <a:srgbClr val="FF0000"/>
                  </a:solidFill>
                  <a:latin typeface="HG굴린꼬딕씨 60g" pitchFamily="18" charset="-127"/>
                  <a:ea typeface="HG굴린꼬딕씨 60g" pitchFamily="18" charset="-127"/>
                </a:rPr>
                <a:t>130</a:t>
              </a:r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.254</a:t>
              </a:r>
            </a:p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latin typeface="HG굴린꼬딕씨 60g" pitchFamily="18" charset="-127"/>
                  <a:ea typeface="HG굴린꼬딕씨 60g" pitchFamily="18" charset="-127"/>
                </a:rPr>
                <a:t>121.50.130.255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latin typeface="HG굴린꼬딕씨 60g" pitchFamily="18" charset="-127"/>
                <a:ea typeface="HG굴린꼬딕씨 60g" pitchFamily="18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6015133-DC5F-4EE7-AE9E-63BE4D383F02}"/>
                </a:ext>
              </a:extLst>
            </p:cNvPr>
            <p:cNvSpPr txBox="1"/>
            <p:nvPr/>
          </p:nvSpPr>
          <p:spPr>
            <a:xfrm>
              <a:off x="4644008" y="2139702"/>
              <a:ext cx="10801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121.50.</a:t>
              </a:r>
              <a:r>
                <a:rPr lang="en-US" altLang="ko-KR" sz="1200" dirty="0">
                  <a:solidFill>
                    <a:srgbClr val="FF0000"/>
                  </a:solidFill>
                  <a:latin typeface="HG굴린꼬딕씨 60g" pitchFamily="18" charset="-127"/>
                  <a:ea typeface="HG굴린꼬딕씨 60g" pitchFamily="18" charset="-127"/>
                </a:rPr>
                <a:t>131</a:t>
              </a:r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. 0</a:t>
              </a:r>
            </a:p>
            <a:p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121.50.</a:t>
              </a:r>
              <a:r>
                <a:rPr lang="en-US" altLang="ko-KR" sz="1200" dirty="0">
                  <a:solidFill>
                    <a:srgbClr val="FF0000"/>
                  </a:solidFill>
                  <a:latin typeface="HG굴린꼬딕씨 60g" pitchFamily="18" charset="-127"/>
                  <a:ea typeface="HG굴린꼬딕씨 60g" pitchFamily="18" charset="-127"/>
                </a:rPr>
                <a:t>131</a:t>
              </a:r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. 1</a:t>
              </a:r>
            </a:p>
            <a:p>
              <a:pPr algn="ctr"/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…</a:t>
              </a:r>
            </a:p>
            <a:p>
              <a:pPr algn="ctr"/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…</a:t>
              </a:r>
            </a:p>
            <a:p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121.50.</a:t>
              </a:r>
              <a:r>
                <a:rPr lang="en-US" altLang="ko-KR" sz="1200" dirty="0">
                  <a:solidFill>
                    <a:srgbClr val="FF0000"/>
                  </a:solidFill>
                  <a:latin typeface="HG굴린꼬딕씨 60g" pitchFamily="18" charset="-127"/>
                  <a:ea typeface="HG굴린꼬딕씨 60g" pitchFamily="18" charset="-127"/>
                </a:rPr>
                <a:t>131</a:t>
              </a:r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.254</a:t>
              </a:r>
            </a:p>
            <a:p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121.50.</a:t>
              </a:r>
              <a:r>
                <a:rPr lang="en-US" altLang="ko-KR" sz="1200" dirty="0">
                  <a:solidFill>
                    <a:srgbClr val="FF0000"/>
                  </a:solidFill>
                  <a:latin typeface="HG굴린꼬딕씨 60g" pitchFamily="18" charset="-127"/>
                  <a:ea typeface="HG굴린꼬딕씨 60g" pitchFamily="18" charset="-127"/>
                </a:rPr>
                <a:t>131</a:t>
              </a:r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.255</a:t>
              </a:r>
              <a:endParaRPr lang="ko-KR" altLang="en-US" sz="1200" dirty="0">
                <a:latin typeface="HG굴린꼬딕씨 60g" pitchFamily="18" charset="-127"/>
                <a:ea typeface="HG굴린꼬딕씨 60g" pitchFamily="18" charset="-127"/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329C6121-8C64-42BF-A416-7502263B0899}"/>
                </a:ext>
              </a:extLst>
            </p:cNvPr>
            <p:cNvCxnSpPr/>
            <p:nvPr/>
          </p:nvCxnSpPr>
          <p:spPr>
            <a:xfrm>
              <a:off x="4594485" y="2191607"/>
              <a:ext cx="0" cy="1127261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8C7AA474-BEDB-4CC4-82D1-1D34656CDDF5}"/>
              </a:ext>
            </a:extLst>
          </p:cNvPr>
          <p:cNvSpPr txBox="1"/>
          <p:nvPr/>
        </p:nvSpPr>
        <p:spPr>
          <a:xfrm>
            <a:off x="6784325" y="405145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HG굴린꼬딕씨 80g" pitchFamily="18" charset="-127"/>
                <a:ea typeface="HG굴린꼬딕씨 80g" pitchFamily="18" charset="-127"/>
              </a:rPr>
              <a:t>131 </a:t>
            </a:r>
            <a:r>
              <a:rPr lang="ko-KR" altLang="en-US" sz="1400" dirty="0">
                <a:solidFill>
                  <a:srgbClr val="FF0000"/>
                </a:solidFill>
                <a:latin typeface="HG굴린꼬딕씨 80g" pitchFamily="18" charset="-127"/>
                <a:ea typeface="HG굴린꼬딕씨 80g" pitchFamily="18" charset="-127"/>
              </a:rPr>
              <a:t>동네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01F258-E422-4D40-8759-629D147951F5}"/>
              </a:ext>
            </a:extLst>
          </p:cNvPr>
          <p:cNvSpPr txBox="1"/>
          <p:nvPr/>
        </p:nvSpPr>
        <p:spPr>
          <a:xfrm>
            <a:off x="516440" y="915477"/>
            <a:ext cx="1144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G굴린꼬딕씨 60g" pitchFamily="18" charset="-127"/>
                <a:ea typeface="HG굴린꼬딕씨 60g" pitchFamily="18" charset="-127"/>
              </a:rPr>
              <a:t>121.50.</a:t>
            </a:r>
            <a:r>
              <a:rPr lang="en-US" altLang="ko-KR" sz="1600" dirty="0">
                <a:solidFill>
                  <a:srgbClr val="FF0000"/>
                </a:solidFill>
                <a:latin typeface="HG굴린꼬딕씨 60g" pitchFamily="18" charset="-127"/>
                <a:ea typeface="HG굴린꼬딕씨 60g" pitchFamily="18" charset="-127"/>
              </a:rPr>
              <a:t>130</a:t>
            </a:r>
            <a:r>
              <a:rPr lang="en-US" altLang="ko-KR" sz="1600" dirty="0">
                <a:latin typeface="HG굴린꼬딕씨 60g" pitchFamily="18" charset="-127"/>
                <a:ea typeface="HG굴린꼬딕씨 60g" pitchFamily="18" charset="-127"/>
              </a:rPr>
              <a:t>.0</a:t>
            </a:r>
          </a:p>
          <a:p>
            <a:endParaRPr lang="ko-KR" altLang="en-US" sz="16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8AA1F0D-EDB3-48FA-B674-E933DB05F455}"/>
              </a:ext>
            </a:extLst>
          </p:cNvPr>
          <p:cNvSpPr txBox="1"/>
          <p:nvPr/>
        </p:nvSpPr>
        <p:spPr>
          <a:xfrm>
            <a:off x="2258824" y="915477"/>
            <a:ext cx="1348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G굴린꼬딕씨 60g" pitchFamily="18" charset="-127"/>
                <a:ea typeface="HG굴린꼬딕씨 60g" pitchFamily="18" charset="-127"/>
              </a:rPr>
              <a:t>121.50.</a:t>
            </a:r>
            <a:r>
              <a:rPr lang="en-US" altLang="ko-KR" sz="1600" dirty="0">
                <a:solidFill>
                  <a:srgbClr val="FF0000"/>
                </a:solidFill>
                <a:latin typeface="HG굴린꼬딕씨 60g" pitchFamily="18" charset="-127"/>
                <a:ea typeface="HG굴린꼬딕씨 60g" pitchFamily="18" charset="-127"/>
              </a:rPr>
              <a:t>130</a:t>
            </a:r>
            <a:r>
              <a:rPr lang="en-US" altLang="ko-KR" sz="1600" dirty="0">
                <a:latin typeface="HG굴린꼬딕씨 60g" pitchFamily="18" charset="-127"/>
                <a:ea typeface="HG굴린꼬딕씨 60g" pitchFamily="18" charset="-127"/>
              </a:rPr>
              <a:t>.255</a:t>
            </a:r>
          </a:p>
          <a:p>
            <a:endParaRPr lang="ko-KR" altLang="en-US" sz="1600" dirty="0"/>
          </a:p>
        </p:txBody>
      </p: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44969FEC-B262-4DCB-AF1E-7DF5481B5F2B}"/>
              </a:ext>
            </a:extLst>
          </p:cNvPr>
          <p:cNvCxnSpPr>
            <a:cxnSpLocks/>
          </p:cNvCxnSpPr>
          <p:nvPr/>
        </p:nvCxnSpPr>
        <p:spPr>
          <a:xfrm>
            <a:off x="431476" y="1195978"/>
            <a:ext cx="1260000" cy="144016"/>
          </a:xfrm>
          <a:prstGeom prst="bentConnector3">
            <a:avLst>
              <a:gd name="adj1" fmla="val 99101"/>
            </a:avLst>
          </a:prstGeom>
          <a:ln w="25400">
            <a:solidFill>
              <a:srgbClr val="0090C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17D39512-F9CA-4BBB-97DE-1A0BD234D2C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10743" y="1195979"/>
            <a:ext cx="1260000" cy="144000"/>
          </a:xfrm>
          <a:prstGeom prst="bentConnector3">
            <a:avLst>
              <a:gd name="adj1" fmla="val 99207"/>
            </a:avLst>
          </a:prstGeom>
          <a:ln w="25400">
            <a:solidFill>
              <a:srgbClr val="0090C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59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45C22175-A0EF-41F1-8412-87F6FA70E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14" y="1149524"/>
            <a:ext cx="3075806" cy="3075806"/>
          </a:xfrm>
          <a:prstGeom prst="rect">
            <a:avLst/>
          </a:prstGeom>
        </p:spPr>
      </p:pic>
      <p:sp>
        <p:nvSpPr>
          <p:cNvPr id="41" name="자유형 23">
            <a:extLst>
              <a:ext uri="{FF2B5EF4-FFF2-40B4-BE49-F238E27FC236}">
                <a16:creationId xmlns:a16="http://schemas.microsoft.com/office/drawing/2014/main" id="{0BD7F4E2-44E7-4E05-897E-ACB17C76C849}"/>
              </a:ext>
            </a:extLst>
          </p:cNvPr>
          <p:cNvSpPr/>
          <p:nvPr/>
        </p:nvSpPr>
        <p:spPr>
          <a:xfrm>
            <a:off x="1570231" y="1428038"/>
            <a:ext cx="432048" cy="783671"/>
          </a:xfrm>
          <a:custGeom>
            <a:avLst/>
            <a:gdLst>
              <a:gd name="connsiteX0" fmla="*/ 0 w 428171"/>
              <a:gd name="connsiteY0" fmla="*/ 639838 h 639838"/>
              <a:gd name="connsiteX1" fmla="*/ 326572 w 428171"/>
              <a:gd name="connsiteY1" fmla="*/ 443896 h 639838"/>
              <a:gd name="connsiteX2" fmla="*/ 413657 w 428171"/>
              <a:gd name="connsiteY2" fmla="*/ 66524 h 639838"/>
              <a:gd name="connsiteX3" fmla="*/ 413657 w 428171"/>
              <a:gd name="connsiteY3" fmla="*/ 44753 h 63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171" h="639838">
                <a:moveTo>
                  <a:pt x="0" y="639838"/>
                </a:moveTo>
                <a:cubicBezTo>
                  <a:pt x="128814" y="589643"/>
                  <a:pt x="257629" y="539448"/>
                  <a:pt x="326572" y="443896"/>
                </a:cubicBezTo>
                <a:cubicBezTo>
                  <a:pt x="395515" y="348344"/>
                  <a:pt x="399143" y="133048"/>
                  <a:pt x="413657" y="66524"/>
                </a:cubicBezTo>
                <a:cubicBezTo>
                  <a:pt x="428171" y="0"/>
                  <a:pt x="420914" y="22376"/>
                  <a:pt x="413657" y="44753"/>
                </a:cubicBezTo>
              </a:path>
            </a:pathLst>
          </a:custGeom>
          <a:ln w="38100">
            <a:solidFill>
              <a:srgbClr val="0090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23DCAF-7D92-4600-9C86-5C3BDB0D6AC4}"/>
              </a:ext>
            </a:extLst>
          </p:cNvPr>
          <p:cNvSpPr/>
          <p:nvPr/>
        </p:nvSpPr>
        <p:spPr>
          <a:xfrm>
            <a:off x="1777541" y="1180738"/>
            <a:ext cx="432048" cy="288032"/>
          </a:xfrm>
          <a:prstGeom prst="rect">
            <a:avLst/>
          </a:prstGeom>
          <a:solidFill>
            <a:srgbClr val="0090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AB5F4A-722B-4AC0-B32B-FA4CE6BB362E}"/>
              </a:ext>
            </a:extLst>
          </p:cNvPr>
          <p:cNvSpPr txBox="1"/>
          <p:nvPr/>
        </p:nvSpPr>
        <p:spPr>
          <a:xfrm>
            <a:off x="1800401" y="1195244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G.W</a:t>
            </a:r>
            <a:endParaRPr lang="ko-KR" altLang="en-US" sz="1000" dirty="0">
              <a:latin typeface="HG굴린꼬딕씨 60g" panose="02020603020101020101" pitchFamily="18" charset="-127"/>
              <a:ea typeface="HG굴린꼬딕씨 60g" panose="0202060302010102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07EE4A1-3558-4A0B-B95B-B9360E18ED92}"/>
              </a:ext>
            </a:extLst>
          </p:cNvPr>
          <p:cNvGrpSpPr/>
          <p:nvPr/>
        </p:nvGrpSpPr>
        <p:grpSpPr>
          <a:xfrm>
            <a:off x="1150299" y="2140985"/>
            <a:ext cx="518316" cy="246221"/>
            <a:chOff x="1750610" y="2140985"/>
            <a:chExt cx="518316" cy="24622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0E919A1-662D-482B-8EED-CF931D3EC0BC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9697EB0-48E7-4679-80D1-DC7A99977C6E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E1174FE-CBFB-41B7-96B0-7DAE0880C7FB}"/>
              </a:ext>
            </a:extLst>
          </p:cNvPr>
          <p:cNvSpPr txBox="1"/>
          <p:nvPr/>
        </p:nvSpPr>
        <p:spPr>
          <a:xfrm>
            <a:off x="974405" y="2379916"/>
            <a:ext cx="1019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kern="0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TOM CRUSSO</a:t>
            </a:r>
            <a:endParaRPr lang="ko-KR" altLang="en-US" sz="1000" kern="0" dirty="0">
              <a:latin typeface="HG굴린꼬딕씨 20g" panose="02020603020101020101" pitchFamily="18" charset="-127"/>
              <a:ea typeface="HG굴린꼬딕씨 20g" panose="0202060302010102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7B47AEE-1F13-412C-B0CC-4B0382D6C1C5}"/>
              </a:ext>
            </a:extLst>
          </p:cNvPr>
          <p:cNvGrpSpPr/>
          <p:nvPr/>
        </p:nvGrpSpPr>
        <p:grpSpPr>
          <a:xfrm>
            <a:off x="2192779" y="2961310"/>
            <a:ext cx="518316" cy="246221"/>
            <a:chOff x="1750610" y="2140985"/>
            <a:chExt cx="518316" cy="246221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6BAEA16-4814-423F-AD86-34002711C157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2B5F4A-C6DB-4AA1-B573-6E2C2E5376AE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B952DA8-492E-4C8A-8D70-D02298B7D5F6}"/>
              </a:ext>
            </a:extLst>
          </p:cNvPr>
          <p:cNvGrpSpPr/>
          <p:nvPr/>
        </p:nvGrpSpPr>
        <p:grpSpPr>
          <a:xfrm>
            <a:off x="1420887" y="3167510"/>
            <a:ext cx="518316" cy="246221"/>
            <a:chOff x="1750610" y="2140985"/>
            <a:chExt cx="518316" cy="24622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FF77180-3DBB-4073-B68A-54FB596C3367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C966B3D-DD7C-43F0-A6B7-4140075FFCC7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E7530761-D20C-4B07-855E-02609AB4B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881" y="1131590"/>
            <a:ext cx="3075806" cy="3075806"/>
          </a:xfrm>
          <a:prstGeom prst="rect">
            <a:avLst/>
          </a:prstGeom>
          <a:solidFill>
            <a:srgbClr val="0090CF"/>
          </a:solidFill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7EC0E9BA-56FB-4D83-BE74-6E359B1DD06C}"/>
              </a:ext>
            </a:extLst>
          </p:cNvPr>
          <p:cNvSpPr/>
          <p:nvPr/>
        </p:nvSpPr>
        <p:spPr>
          <a:xfrm>
            <a:off x="7058372" y="1180738"/>
            <a:ext cx="432048" cy="288032"/>
          </a:xfrm>
          <a:prstGeom prst="rect">
            <a:avLst/>
          </a:prstGeom>
          <a:solidFill>
            <a:srgbClr val="0090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E5FBC8-82A4-4F6B-9496-EEE18F6D390C}"/>
              </a:ext>
            </a:extLst>
          </p:cNvPr>
          <p:cNvSpPr txBox="1"/>
          <p:nvPr/>
        </p:nvSpPr>
        <p:spPr>
          <a:xfrm>
            <a:off x="7081232" y="1195244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G.W</a:t>
            </a:r>
            <a:endParaRPr lang="ko-KR" altLang="en-US" sz="1000" dirty="0">
              <a:latin typeface="HG굴린꼬딕씨 60g" panose="02020603020101020101" pitchFamily="18" charset="-127"/>
              <a:ea typeface="HG굴린꼬딕씨 60g" panose="02020603020101020101" pitchFamily="18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A2750B-ECFC-43F7-8E67-34F7035C59B7}"/>
              </a:ext>
            </a:extLst>
          </p:cNvPr>
          <p:cNvGrpSpPr/>
          <p:nvPr/>
        </p:nvGrpSpPr>
        <p:grpSpPr>
          <a:xfrm>
            <a:off x="7573769" y="2082042"/>
            <a:ext cx="518316" cy="246221"/>
            <a:chOff x="1750610" y="2140985"/>
            <a:chExt cx="518316" cy="246221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3B47829-0905-4B30-8B90-1CE9007248DB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B322B1F-DFDD-4921-90AF-653CD32F540F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969D88B-F690-4DB4-8592-FB101812E6BB}"/>
              </a:ext>
            </a:extLst>
          </p:cNvPr>
          <p:cNvSpPr txBox="1"/>
          <p:nvPr/>
        </p:nvSpPr>
        <p:spPr>
          <a:xfrm>
            <a:off x="7324385" y="2331989"/>
            <a:ext cx="1019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kern="0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PETER</a:t>
            </a:r>
            <a:endParaRPr lang="ko-KR" altLang="en-US" sz="1000" kern="0" dirty="0">
              <a:latin typeface="HG굴린꼬딕씨 20g" panose="02020603020101020101" pitchFamily="18" charset="-127"/>
              <a:ea typeface="HG굴린꼬딕씨 20g" panose="02020603020101020101" pitchFamily="18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0A5F90D-DB11-4C03-BDA1-27CBE5869A1C}"/>
              </a:ext>
            </a:extLst>
          </p:cNvPr>
          <p:cNvGrpSpPr/>
          <p:nvPr/>
        </p:nvGrpSpPr>
        <p:grpSpPr>
          <a:xfrm>
            <a:off x="7801802" y="2921289"/>
            <a:ext cx="518316" cy="246221"/>
            <a:chOff x="1750610" y="2140985"/>
            <a:chExt cx="518316" cy="246221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3670BF3-98BF-4A82-9B9D-6BAB8E2AA73A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E6DE1B9-4760-4223-8AD2-77F32201E26B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BA66CA5-A285-4328-B4DF-451CB636F79B}"/>
              </a:ext>
            </a:extLst>
          </p:cNvPr>
          <p:cNvGrpSpPr/>
          <p:nvPr/>
        </p:nvGrpSpPr>
        <p:grpSpPr>
          <a:xfrm>
            <a:off x="6701718" y="3167510"/>
            <a:ext cx="518316" cy="246221"/>
            <a:chOff x="1750610" y="2140985"/>
            <a:chExt cx="518316" cy="246221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0E64E90-AC6C-4A27-8DAB-485CE2EA238C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176DD2A-1AA4-41EB-AB40-B05A70374230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A72FF80-FD43-4FB1-8296-43D02C8B7533}"/>
              </a:ext>
            </a:extLst>
          </p:cNvPr>
          <p:cNvGrpSpPr/>
          <p:nvPr/>
        </p:nvGrpSpPr>
        <p:grpSpPr>
          <a:xfrm>
            <a:off x="2266327" y="1859945"/>
            <a:ext cx="518316" cy="246221"/>
            <a:chOff x="1750610" y="2140985"/>
            <a:chExt cx="518316" cy="246221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60398A3-D953-4FA0-877E-F0EEFDBEE24B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A4EE1D6-7492-4A5E-BA96-0DF297D1654E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718D7EF-1E4E-48C3-80C4-3C018D33D0ED}"/>
              </a:ext>
            </a:extLst>
          </p:cNvPr>
          <p:cNvGrpSpPr/>
          <p:nvPr/>
        </p:nvGrpSpPr>
        <p:grpSpPr>
          <a:xfrm>
            <a:off x="2702774" y="2457665"/>
            <a:ext cx="518316" cy="246221"/>
            <a:chOff x="1750610" y="2140985"/>
            <a:chExt cx="518316" cy="246221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79CEAE8-556E-4A8F-90F7-EE7E46C25E57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2ABFB2B-538B-4A04-BF5E-FF05F56D9161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6779908-6136-4458-A122-9A5BB6630EEC}"/>
              </a:ext>
            </a:extLst>
          </p:cNvPr>
          <p:cNvGrpSpPr/>
          <p:nvPr/>
        </p:nvGrpSpPr>
        <p:grpSpPr>
          <a:xfrm>
            <a:off x="6387132" y="2309650"/>
            <a:ext cx="518316" cy="246221"/>
            <a:chOff x="1750610" y="2140985"/>
            <a:chExt cx="518316" cy="246221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AAC25F9-7A0D-4D73-B1F5-DB09A919DA3B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97F926F-39F3-430F-BB3E-83E44D693E27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cxnSp>
        <p:nvCxnSpPr>
          <p:cNvPr id="60" name="연결선: 구부러짐 59">
            <a:extLst>
              <a:ext uri="{FF2B5EF4-FFF2-40B4-BE49-F238E27FC236}">
                <a16:creationId xmlns:a16="http://schemas.microsoft.com/office/drawing/2014/main" id="{89A716D0-0C36-44F1-9EEB-6627C76B1CA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22849" y="-1425088"/>
            <a:ext cx="31214" cy="5271879"/>
          </a:xfrm>
          <a:prstGeom prst="curvedConnector3">
            <a:avLst>
              <a:gd name="adj1" fmla="val -1733261"/>
            </a:avLst>
          </a:prstGeom>
          <a:ln w="38100">
            <a:solidFill>
              <a:srgbClr val="0090C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자유형 23">
            <a:extLst>
              <a:ext uri="{FF2B5EF4-FFF2-40B4-BE49-F238E27FC236}">
                <a16:creationId xmlns:a16="http://schemas.microsoft.com/office/drawing/2014/main" id="{3C1CEA08-8470-4B35-83C3-163F290A3772}"/>
              </a:ext>
            </a:extLst>
          </p:cNvPr>
          <p:cNvSpPr/>
          <p:nvPr/>
        </p:nvSpPr>
        <p:spPr>
          <a:xfrm flipH="1">
            <a:off x="7314503" y="1400431"/>
            <a:ext cx="455013" cy="654359"/>
          </a:xfrm>
          <a:custGeom>
            <a:avLst/>
            <a:gdLst>
              <a:gd name="connsiteX0" fmla="*/ 0 w 428171"/>
              <a:gd name="connsiteY0" fmla="*/ 639838 h 639838"/>
              <a:gd name="connsiteX1" fmla="*/ 326572 w 428171"/>
              <a:gd name="connsiteY1" fmla="*/ 443896 h 639838"/>
              <a:gd name="connsiteX2" fmla="*/ 413657 w 428171"/>
              <a:gd name="connsiteY2" fmla="*/ 66524 h 639838"/>
              <a:gd name="connsiteX3" fmla="*/ 413657 w 428171"/>
              <a:gd name="connsiteY3" fmla="*/ 44753 h 63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171" h="639838">
                <a:moveTo>
                  <a:pt x="0" y="639838"/>
                </a:moveTo>
                <a:cubicBezTo>
                  <a:pt x="128814" y="589643"/>
                  <a:pt x="257629" y="539448"/>
                  <a:pt x="326572" y="443896"/>
                </a:cubicBezTo>
                <a:cubicBezTo>
                  <a:pt x="395515" y="348344"/>
                  <a:pt x="399143" y="133048"/>
                  <a:pt x="413657" y="66524"/>
                </a:cubicBezTo>
                <a:cubicBezTo>
                  <a:pt x="428171" y="0"/>
                  <a:pt x="420914" y="22376"/>
                  <a:pt x="413657" y="44753"/>
                </a:cubicBezTo>
              </a:path>
            </a:pathLst>
          </a:custGeom>
          <a:ln w="38100">
            <a:solidFill>
              <a:srgbClr val="0090C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321CA87-D253-488B-97A5-3C32F9AFD479}"/>
              </a:ext>
            </a:extLst>
          </p:cNvPr>
          <p:cNvSpPr txBox="1"/>
          <p:nvPr/>
        </p:nvSpPr>
        <p:spPr>
          <a:xfrm>
            <a:off x="2695265" y="4382627"/>
            <a:ext cx="648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G굴린꼬딕씨 80g" pitchFamily="18" charset="-127"/>
                <a:ea typeface="HG굴린꼬딕씨 80g" pitchFamily="18" charset="-127"/>
              </a:rPr>
              <a:t>01 &gt;&gt; TOM CRUSSO </a:t>
            </a:r>
            <a:r>
              <a:rPr lang="ko-KR" altLang="en-US" sz="1600" dirty="0">
                <a:latin typeface="HG굴린꼬딕씨 80g" pitchFamily="18" charset="-127"/>
                <a:ea typeface="HG굴린꼬딕씨 80g" pitchFamily="18" charset="-127"/>
              </a:rPr>
              <a:t>아저씨가 사는 동네 관찰하기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C17E06-9729-47A0-B6B3-44D404B84C98}"/>
              </a:ext>
            </a:extLst>
          </p:cNvPr>
          <p:cNvSpPr txBox="1"/>
          <p:nvPr/>
        </p:nvSpPr>
        <p:spPr>
          <a:xfrm>
            <a:off x="1483985" y="405350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HG굴린꼬딕씨 80g" pitchFamily="18" charset="-127"/>
                <a:ea typeface="HG굴린꼬딕씨 80g" pitchFamily="18" charset="-127"/>
              </a:rPr>
              <a:t>130 </a:t>
            </a:r>
            <a:r>
              <a:rPr lang="ko-KR" altLang="en-US" sz="1400" dirty="0">
                <a:solidFill>
                  <a:srgbClr val="FF0000"/>
                </a:solidFill>
                <a:latin typeface="HG굴린꼬딕씨 80g" pitchFamily="18" charset="-127"/>
                <a:ea typeface="HG굴린꼬딕씨 80g" pitchFamily="18" charset="-127"/>
              </a:rPr>
              <a:t>동네 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6F58AE0-11A0-4DF1-B5B1-1FA67165394F}"/>
              </a:ext>
            </a:extLst>
          </p:cNvPr>
          <p:cNvGrpSpPr/>
          <p:nvPr/>
        </p:nvGrpSpPr>
        <p:grpSpPr>
          <a:xfrm>
            <a:off x="3593361" y="1952326"/>
            <a:ext cx="2168242" cy="1200330"/>
            <a:chOff x="3555886" y="2139701"/>
            <a:chExt cx="2168242" cy="120033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86EEAD1-9B2F-47AA-951F-8DCD3E721B41}"/>
                </a:ext>
              </a:extLst>
            </p:cNvPr>
            <p:cNvSpPr txBox="1"/>
            <p:nvPr/>
          </p:nvSpPr>
          <p:spPr>
            <a:xfrm>
              <a:off x="3555886" y="2139701"/>
              <a:ext cx="10801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latin typeface="HG굴린꼬딕씨 60g" pitchFamily="18" charset="-127"/>
                  <a:ea typeface="HG굴린꼬딕씨 60g" pitchFamily="18" charset="-127"/>
                </a:rPr>
                <a:t>121.50.130. 0</a:t>
              </a:r>
            </a:p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latin typeface="HG굴린꼬딕씨 60g" pitchFamily="18" charset="-127"/>
                  <a:ea typeface="HG굴린꼬딕씨 60g" pitchFamily="18" charset="-127"/>
                </a:rPr>
                <a:t>121.50.130. 1</a:t>
              </a:r>
            </a:p>
            <a:p>
              <a:pPr algn="ctr"/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…</a:t>
              </a:r>
            </a:p>
            <a:p>
              <a:pPr algn="ctr"/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…</a:t>
              </a:r>
            </a:p>
            <a:p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121.50.</a:t>
              </a:r>
              <a:r>
                <a:rPr lang="en-US" altLang="ko-KR" sz="1200" dirty="0">
                  <a:solidFill>
                    <a:srgbClr val="FF0000"/>
                  </a:solidFill>
                  <a:latin typeface="HG굴린꼬딕씨 60g" pitchFamily="18" charset="-127"/>
                  <a:ea typeface="HG굴린꼬딕씨 60g" pitchFamily="18" charset="-127"/>
                </a:rPr>
                <a:t>130</a:t>
              </a:r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.254</a:t>
              </a:r>
            </a:p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latin typeface="HG굴린꼬딕씨 60g" pitchFamily="18" charset="-127"/>
                  <a:ea typeface="HG굴린꼬딕씨 60g" pitchFamily="18" charset="-127"/>
                </a:rPr>
                <a:t>121.50.130.255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latin typeface="HG굴린꼬딕씨 60g" pitchFamily="18" charset="-127"/>
                <a:ea typeface="HG굴린꼬딕씨 60g" pitchFamily="18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6015133-DC5F-4EE7-AE9E-63BE4D383F02}"/>
                </a:ext>
              </a:extLst>
            </p:cNvPr>
            <p:cNvSpPr txBox="1"/>
            <p:nvPr/>
          </p:nvSpPr>
          <p:spPr>
            <a:xfrm>
              <a:off x="4644008" y="2139702"/>
              <a:ext cx="10801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121.50.</a:t>
              </a:r>
              <a:r>
                <a:rPr lang="en-US" altLang="ko-KR" sz="1200" dirty="0">
                  <a:solidFill>
                    <a:srgbClr val="FF0000"/>
                  </a:solidFill>
                  <a:latin typeface="HG굴린꼬딕씨 60g" pitchFamily="18" charset="-127"/>
                  <a:ea typeface="HG굴린꼬딕씨 60g" pitchFamily="18" charset="-127"/>
                </a:rPr>
                <a:t>131</a:t>
              </a:r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. 0</a:t>
              </a:r>
            </a:p>
            <a:p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121.50.</a:t>
              </a:r>
              <a:r>
                <a:rPr lang="en-US" altLang="ko-KR" sz="1200" dirty="0">
                  <a:solidFill>
                    <a:srgbClr val="FF0000"/>
                  </a:solidFill>
                  <a:latin typeface="HG굴린꼬딕씨 60g" pitchFamily="18" charset="-127"/>
                  <a:ea typeface="HG굴린꼬딕씨 60g" pitchFamily="18" charset="-127"/>
                </a:rPr>
                <a:t>131</a:t>
              </a:r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. 1</a:t>
              </a:r>
            </a:p>
            <a:p>
              <a:pPr algn="ctr"/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…</a:t>
              </a:r>
            </a:p>
            <a:p>
              <a:pPr algn="ctr"/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…</a:t>
              </a:r>
            </a:p>
            <a:p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121.50.</a:t>
              </a:r>
              <a:r>
                <a:rPr lang="en-US" altLang="ko-KR" sz="1200" dirty="0">
                  <a:solidFill>
                    <a:srgbClr val="FF0000"/>
                  </a:solidFill>
                  <a:latin typeface="HG굴린꼬딕씨 60g" pitchFamily="18" charset="-127"/>
                  <a:ea typeface="HG굴린꼬딕씨 60g" pitchFamily="18" charset="-127"/>
                </a:rPr>
                <a:t>131</a:t>
              </a:r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.254</a:t>
              </a:r>
            </a:p>
            <a:p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121.50.</a:t>
              </a:r>
              <a:r>
                <a:rPr lang="en-US" altLang="ko-KR" sz="1200" dirty="0">
                  <a:solidFill>
                    <a:srgbClr val="FF0000"/>
                  </a:solidFill>
                  <a:latin typeface="HG굴린꼬딕씨 60g" pitchFamily="18" charset="-127"/>
                  <a:ea typeface="HG굴린꼬딕씨 60g" pitchFamily="18" charset="-127"/>
                </a:rPr>
                <a:t>131</a:t>
              </a:r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.255</a:t>
              </a:r>
              <a:endParaRPr lang="ko-KR" altLang="en-US" sz="1200" dirty="0">
                <a:latin typeface="HG굴린꼬딕씨 60g" pitchFamily="18" charset="-127"/>
                <a:ea typeface="HG굴린꼬딕씨 60g" pitchFamily="18" charset="-127"/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329C6121-8C64-42BF-A416-7502263B0899}"/>
                </a:ext>
              </a:extLst>
            </p:cNvPr>
            <p:cNvCxnSpPr/>
            <p:nvPr/>
          </p:nvCxnSpPr>
          <p:spPr>
            <a:xfrm>
              <a:off x="4594485" y="2191607"/>
              <a:ext cx="0" cy="1127261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8C7AA474-BEDB-4CC4-82D1-1D34656CDDF5}"/>
              </a:ext>
            </a:extLst>
          </p:cNvPr>
          <p:cNvSpPr txBox="1"/>
          <p:nvPr/>
        </p:nvSpPr>
        <p:spPr>
          <a:xfrm>
            <a:off x="6784325" y="405145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HG굴린꼬딕씨 80g" pitchFamily="18" charset="-127"/>
                <a:ea typeface="HG굴린꼬딕씨 80g" pitchFamily="18" charset="-127"/>
              </a:rPr>
              <a:t>131 </a:t>
            </a:r>
            <a:r>
              <a:rPr lang="ko-KR" altLang="en-US" sz="1400" dirty="0">
                <a:solidFill>
                  <a:srgbClr val="FF0000"/>
                </a:solidFill>
                <a:latin typeface="HG굴린꼬딕씨 80g" pitchFamily="18" charset="-127"/>
                <a:ea typeface="HG굴린꼬딕씨 80g" pitchFamily="18" charset="-127"/>
              </a:rPr>
              <a:t>동네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01F258-E422-4D40-8759-629D147951F5}"/>
              </a:ext>
            </a:extLst>
          </p:cNvPr>
          <p:cNvSpPr txBox="1"/>
          <p:nvPr/>
        </p:nvSpPr>
        <p:spPr>
          <a:xfrm>
            <a:off x="516440" y="915477"/>
            <a:ext cx="1144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G굴린꼬딕씨 60g" pitchFamily="18" charset="-127"/>
                <a:ea typeface="HG굴린꼬딕씨 60g" pitchFamily="18" charset="-127"/>
              </a:rPr>
              <a:t>121.50.</a:t>
            </a:r>
            <a:r>
              <a:rPr lang="en-US" altLang="ko-KR" sz="1600" dirty="0">
                <a:solidFill>
                  <a:srgbClr val="FF0000"/>
                </a:solidFill>
                <a:latin typeface="HG굴린꼬딕씨 60g" pitchFamily="18" charset="-127"/>
                <a:ea typeface="HG굴린꼬딕씨 60g" pitchFamily="18" charset="-127"/>
              </a:rPr>
              <a:t>130</a:t>
            </a:r>
            <a:r>
              <a:rPr lang="en-US" altLang="ko-KR" sz="1600" dirty="0">
                <a:latin typeface="HG굴린꼬딕씨 60g" pitchFamily="18" charset="-127"/>
                <a:ea typeface="HG굴린꼬딕씨 60g" pitchFamily="18" charset="-127"/>
              </a:rPr>
              <a:t>.0</a:t>
            </a:r>
          </a:p>
          <a:p>
            <a:endParaRPr lang="ko-KR" altLang="en-US" sz="16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8AA1F0D-EDB3-48FA-B674-E933DB05F455}"/>
              </a:ext>
            </a:extLst>
          </p:cNvPr>
          <p:cNvSpPr txBox="1"/>
          <p:nvPr/>
        </p:nvSpPr>
        <p:spPr>
          <a:xfrm>
            <a:off x="2258824" y="915477"/>
            <a:ext cx="1348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G굴린꼬딕씨 60g" pitchFamily="18" charset="-127"/>
                <a:ea typeface="HG굴린꼬딕씨 60g" pitchFamily="18" charset="-127"/>
              </a:rPr>
              <a:t>121.50.</a:t>
            </a:r>
            <a:r>
              <a:rPr lang="en-US" altLang="ko-KR" sz="1600" dirty="0">
                <a:solidFill>
                  <a:srgbClr val="FF0000"/>
                </a:solidFill>
                <a:latin typeface="HG굴린꼬딕씨 60g" pitchFamily="18" charset="-127"/>
                <a:ea typeface="HG굴린꼬딕씨 60g" pitchFamily="18" charset="-127"/>
              </a:rPr>
              <a:t>130</a:t>
            </a:r>
            <a:r>
              <a:rPr lang="en-US" altLang="ko-KR" sz="1600" dirty="0">
                <a:latin typeface="HG굴린꼬딕씨 60g" pitchFamily="18" charset="-127"/>
                <a:ea typeface="HG굴린꼬딕씨 60g" pitchFamily="18" charset="-127"/>
              </a:rPr>
              <a:t>.255</a:t>
            </a:r>
          </a:p>
          <a:p>
            <a:endParaRPr lang="ko-KR" altLang="en-US" sz="1600" dirty="0"/>
          </a:p>
        </p:txBody>
      </p: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44969FEC-B262-4DCB-AF1E-7DF5481B5F2B}"/>
              </a:ext>
            </a:extLst>
          </p:cNvPr>
          <p:cNvCxnSpPr>
            <a:cxnSpLocks/>
          </p:cNvCxnSpPr>
          <p:nvPr/>
        </p:nvCxnSpPr>
        <p:spPr>
          <a:xfrm>
            <a:off x="431476" y="1195978"/>
            <a:ext cx="1260000" cy="144016"/>
          </a:xfrm>
          <a:prstGeom prst="bentConnector3">
            <a:avLst>
              <a:gd name="adj1" fmla="val 99101"/>
            </a:avLst>
          </a:prstGeom>
          <a:ln w="25400">
            <a:solidFill>
              <a:srgbClr val="0090C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17D39512-F9CA-4BBB-97DE-1A0BD234D2C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10743" y="1195979"/>
            <a:ext cx="1260000" cy="144000"/>
          </a:xfrm>
          <a:prstGeom prst="bentConnector3">
            <a:avLst>
              <a:gd name="adj1" fmla="val 99207"/>
            </a:avLst>
          </a:prstGeom>
          <a:ln w="25400">
            <a:solidFill>
              <a:srgbClr val="0090C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2937C8-ADD6-404E-AACC-D495B6197806}"/>
              </a:ext>
            </a:extLst>
          </p:cNvPr>
          <p:cNvCxnSpPr>
            <a:cxnSpLocks/>
          </p:cNvCxnSpPr>
          <p:nvPr/>
        </p:nvCxnSpPr>
        <p:spPr>
          <a:xfrm flipH="1" flipV="1">
            <a:off x="2002041" y="787157"/>
            <a:ext cx="238" cy="377974"/>
          </a:xfrm>
          <a:prstGeom prst="line">
            <a:avLst/>
          </a:prstGeom>
          <a:ln w="25400">
            <a:solidFill>
              <a:srgbClr val="0090CF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3DB5763-8882-4919-AA48-29A57CA9D25D}"/>
              </a:ext>
            </a:extLst>
          </p:cNvPr>
          <p:cNvSpPr txBox="1"/>
          <p:nvPr/>
        </p:nvSpPr>
        <p:spPr>
          <a:xfrm>
            <a:off x="1398027" y="520665"/>
            <a:ext cx="1111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G굴린꼬딕씨 60g" pitchFamily="18" charset="-127"/>
                <a:ea typeface="HG굴린꼬딕씨 60g" pitchFamily="18" charset="-127"/>
              </a:rPr>
              <a:t>121.50.</a:t>
            </a:r>
            <a:r>
              <a:rPr lang="en-US" altLang="ko-KR" sz="1600" dirty="0">
                <a:solidFill>
                  <a:srgbClr val="FF0000"/>
                </a:solidFill>
                <a:latin typeface="HG굴린꼬딕씨 60g" pitchFamily="18" charset="-127"/>
                <a:ea typeface="HG굴린꼬딕씨 60g" pitchFamily="18" charset="-127"/>
              </a:rPr>
              <a:t>130</a:t>
            </a:r>
            <a:r>
              <a:rPr lang="en-US" altLang="ko-KR" sz="1600" dirty="0">
                <a:latin typeface="HG굴린꼬딕씨 60g" pitchFamily="18" charset="-127"/>
                <a:ea typeface="HG굴린꼬딕씨 60g" pitchFamily="18" charset="-127"/>
              </a:rPr>
              <a:t>.1</a:t>
            </a:r>
          </a:p>
          <a:p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C8E83D-B9ED-4B8F-932E-B128A245F9C4}"/>
              </a:ext>
            </a:extLst>
          </p:cNvPr>
          <p:cNvSpPr txBox="1"/>
          <p:nvPr/>
        </p:nvSpPr>
        <p:spPr>
          <a:xfrm>
            <a:off x="710430" y="1178814"/>
            <a:ext cx="87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(NETWORK)</a:t>
            </a:r>
            <a:endParaRPr lang="ko-KR" altLang="en-US" sz="1200" dirty="0">
              <a:latin typeface="HG굴린꼬딕씨 20g" panose="02020603020101020101" pitchFamily="18" charset="-127"/>
              <a:ea typeface="HG굴린꼬딕씨 20g" panose="02020603020101020101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DCA4BC5-01D0-4D74-A648-991EC4C72FA1}"/>
              </a:ext>
            </a:extLst>
          </p:cNvPr>
          <p:cNvSpPr txBox="1"/>
          <p:nvPr/>
        </p:nvSpPr>
        <p:spPr>
          <a:xfrm>
            <a:off x="2494936" y="117881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(BROADCAST)</a:t>
            </a:r>
            <a:endParaRPr lang="ko-KR" altLang="en-US" sz="1200" dirty="0">
              <a:latin typeface="HG굴린꼬딕씨 20g" panose="02020603020101020101" pitchFamily="18" charset="-127"/>
              <a:ea typeface="HG굴린꼬딕씨 20g" panose="0202060302010102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E80D53D-CDBF-4332-BECC-36409B2F2E8D}"/>
              </a:ext>
            </a:extLst>
          </p:cNvPr>
          <p:cNvSpPr txBox="1"/>
          <p:nvPr/>
        </p:nvSpPr>
        <p:spPr>
          <a:xfrm>
            <a:off x="2334542" y="546725"/>
            <a:ext cx="856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(GATEWAY)</a:t>
            </a:r>
            <a:endParaRPr lang="ko-KR" altLang="en-US" sz="1200" dirty="0">
              <a:latin typeface="HG굴린꼬딕씨 20g" panose="02020603020101020101" pitchFamily="18" charset="-127"/>
              <a:ea typeface="HG굴린꼬딕씨 20g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157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45C22175-A0EF-41F1-8412-87F6FA70E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14" y="1149524"/>
            <a:ext cx="3075806" cy="3075806"/>
          </a:xfrm>
          <a:prstGeom prst="rect">
            <a:avLst/>
          </a:prstGeom>
        </p:spPr>
      </p:pic>
      <p:sp>
        <p:nvSpPr>
          <p:cNvPr id="41" name="자유형 23">
            <a:extLst>
              <a:ext uri="{FF2B5EF4-FFF2-40B4-BE49-F238E27FC236}">
                <a16:creationId xmlns:a16="http://schemas.microsoft.com/office/drawing/2014/main" id="{0BD7F4E2-44E7-4E05-897E-ACB17C76C849}"/>
              </a:ext>
            </a:extLst>
          </p:cNvPr>
          <p:cNvSpPr/>
          <p:nvPr/>
        </p:nvSpPr>
        <p:spPr>
          <a:xfrm>
            <a:off x="1570231" y="1428038"/>
            <a:ext cx="432048" cy="783671"/>
          </a:xfrm>
          <a:custGeom>
            <a:avLst/>
            <a:gdLst>
              <a:gd name="connsiteX0" fmla="*/ 0 w 428171"/>
              <a:gd name="connsiteY0" fmla="*/ 639838 h 639838"/>
              <a:gd name="connsiteX1" fmla="*/ 326572 w 428171"/>
              <a:gd name="connsiteY1" fmla="*/ 443896 h 639838"/>
              <a:gd name="connsiteX2" fmla="*/ 413657 w 428171"/>
              <a:gd name="connsiteY2" fmla="*/ 66524 h 639838"/>
              <a:gd name="connsiteX3" fmla="*/ 413657 w 428171"/>
              <a:gd name="connsiteY3" fmla="*/ 44753 h 63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171" h="639838">
                <a:moveTo>
                  <a:pt x="0" y="639838"/>
                </a:moveTo>
                <a:cubicBezTo>
                  <a:pt x="128814" y="589643"/>
                  <a:pt x="257629" y="539448"/>
                  <a:pt x="326572" y="443896"/>
                </a:cubicBezTo>
                <a:cubicBezTo>
                  <a:pt x="395515" y="348344"/>
                  <a:pt x="399143" y="133048"/>
                  <a:pt x="413657" y="66524"/>
                </a:cubicBezTo>
                <a:cubicBezTo>
                  <a:pt x="428171" y="0"/>
                  <a:pt x="420914" y="22376"/>
                  <a:pt x="413657" y="44753"/>
                </a:cubicBezTo>
              </a:path>
            </a:pathLst>
          </a:custGeom>
          <a:ln w="38100">
            <a:solidFill>
              <a:srgbClr val="0090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23DCAF-7D92-4600-9C86-5C3BDB0D6AC4}"/>
              </a:ext>
            </a:extLst>
          </p:cNvPr>
          <p:cNvSpPr/>
          <p:nvPr/>
        </p:nvSpPr>
        <p:spPr>
          <a:xfrm>
            <a:off x="1777541" y="1180738"/>
            <a:ext cx="432048" cy="288032"/>
          </a:xfrm>
          <a:prstGeom prst="rect">
            <a:avLst/>
          </a:prstGeom>
          <a:solidFill>
            <a:srgbClr val="0090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AB5F4A-722B-4AC0-B32B-FA4CE6BB362E}"/>
              </a:ext>
            </a:extLst>
          </p:cNvPr>
          <p:cNvSpPr txBox="1"/>
          <p:nvPr/>
        </p:nvSpPr>
        <p:spPr>
          <a:xfrm>
            <a:off x="1800401" y="1195244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G.W</a:t>
            </a:r>
            <a:endParaRPr lang="ko-KR" altLang="en-US" sz="1000" dirty="0">
              <a:latin typeface="HG굴린꼬딕씨 60g" panose="02020603020101020101" pitchFamily="18" charset="-127"/>
              <a:ea typeface="HG굴린꼬딕씨 60g" panose="0202060302010102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07EE4A1-3558-4A0B-B95B-B9360E18ED92}"/>
              </a:ext>
            </a:extLst>
          </p:cNvPr>
          <p:cNvGrpSpPr/>
          <p:nvPr/>
        </p:nvGrpSpPr>
        <p:grpSpPr>
          <a:xfrm>
            <a:off x="1150299" y="2140985"/>
            <a:ext cx="518316" cy="246221"/>
            <a:chOff x="1750610" y="2140985"/>
            <a:chExt cx="518316" cy="24622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0E919A1-662D-482B-8EED-CF931D3EC0BC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9697EB0-48E7-4679-80D1-DC7A99977C6E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E1174FE-CBFB-41B7-96B0-7DAE0880C7FB}"/>
              </a:ext>
            </a:extLst>
          </p:cNvPr>
          <p:cNvSpPr txBox="1"/>
          <p:nvPr/>
        </p:nvSpPr>
        <p:spPr>
          <a:xfrm>
            <a:off x="974405" y="2379916"/>
            <a:ext cx="1019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kern="0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TOM CRUSSO</a:t>
            </a:r>
            <a:endParaRPr lang="ko-KR" altLang="en-US" sz="1000" kern="0" dirty="0">
              <a:latin typeface="HG굴린꼬딕씨 20g" panose="02020603020101020101" pitchFamily="18" charset="-127"/>
              <a:ea typeface="HG굴린꼬딕씨 20g" panose="0202060302010102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7B47AEE-1F13-412C-B0CC-4B0382D6C1C5}"/>
              </a:ext>
            </a:extLst>
          </p:cNvPr>
          <p:cNvGrpSpPr/>
          <p:nvPr/>
        </p:nvGrpSpPr>
        <p:grpSpPr>
          <a:xfrm>
            <a:off x="2192779" y="2961310"/>
            <a:ext cx="518316" cy="246221"/>
            <a:chOff x="1750610" y="2140985"/>
            <a:chExt cx="518316" cy="246221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6BAEA16-4814-423F-AD86-34002711C157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2B5F4A-C6DB-4AA1-B573-6E2C2E5376AE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B952DA8-492E-4C8A-8D70-D02298B7D5F6}"/>
              </a:ext>
            </a:extLst>
          </p:cNvPr>
          <p:cNvGrpSpPr/>
          <p:nvPr/>
        </p:nvGrpSpPr>
        <p:grpSpPr>
          <a:xfrm>
            <a:off x="1420887" y="3167510"/>
            <a:ext cx="518316" cy="246221"/>
            <a:chOff x="1750610" y="2140985"/>
            <a:chExt cx="518316" cy="24622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FF77180-3DBB-4073-B68A-54FB596C3367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C966B3D-DD7C-43F0-A6B7-4140075FFCC7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E7530761-D20C-4B07-855E-02609AB4B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881" y="1131590"/>
            <a:ext cx="3075806" cy="3075806"/>
          </a:xfrm>
          <a:prstGeom prst="rect">
            <a:avLst/>
          </a:prstGeom>
          <a:solidFill>
            <a:srgbClr val="0090CF"/>
          </a:solidFill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7EC0E9BA-56FB-4D83-BE74-6E359B1DD06C}"/>
              </a:ext>
            </a:extLst>
          </p:cNvPr>
          <p:cNvSpPr/>
          <p:nvPr/>
        </p:nvSpPr>
        <p:spPr>
          <a:xfrm>
            <a:off x="7058372" y="1180738"/>
            <a:ext cx="432048" cy="288032"/>
          </a:xfrm>
          <a:prstGeom prst="rect">
            <a:avLst/>
          </a:prstGeom>
          <a:solidFill>
            <a:srgbClr val="0090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E5FBC8-82A4-4F6B-9496-EEE18F6D390C}"/>
              </a:ext>
            </a:extLst>
          </p:cNvPr>
          <p:cNvSpPr txBox="1"/>
          <p:nvPr/>
        </p:nvSpPr>
        <p:spPr>
          <a:xfrm>
            <a:off x="7081232" y="1195244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G굴린꼬딕씨 60g" panose="02020603020101020101" pitchFamily="18" charset="-127"/>
                <a:ea typeface="HG굴린꼬딕씨 60g" panose="02020603020101020101" pitchFamily="18" charset="-127"/>
              </a:rPr>
              <a:t>G.W</a:t>
            </a:r>
            <a:endParaRPr lang="ko-KR" altLang="en-US" sz="1000" dirty="0">
              <a:latin typeface="HG굴린꼬딕씨 60g" panose="02020603020101020101" pitchFamily="18" charset="-127"/>
              <a:ea typeface="HG굴린꼬딕씨 60g" panose="02020603020101020101" pitchFamily="18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A2750B-ECFC-43F7-8E67-34F7035C59B7}"/>
              </a:ext>
            </a:extLst>
          </p:cNvPr>
          <p:cNvGrpSpPr/>
          <p:nvPr/>
        </p:nvGrpSpPr>
        <p:grpSpPr>
          <a:xfrm>
            <a:off x="7573769" y="2082042"/>
            <a:ext cx="518316" cy="246221"/>
            <a:chOff x="1750610" y="2140985"/>
            <a:chExt cx="518316" cy="246221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3B47829-0905-4B30-8B90-1CE9007248DB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B322B1F-DFDD-4921-90AF-653CD32F540F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969D88B-F690-4DB4-8592-FB101812E6BB}"/>
              </a:ext>
            </a:extLst>
          </p:cNvPr>
          <p:cNvSpPr txBox="1"/>
          <p:nvPr/>
        </p:nvSpPr>
        <p:spPr>
          <a:xfrm>
            <a:off x="7324385" y="2331989"/>
            <a:ext cx="1019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kern="0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PETER</a:t>
            </a:r>
            <a:endParaRPr lang="ko-KR" altLang="en-US" sz="1000" kern="0" dirty="0">
              <a:latin typeface="HG굴린꼬딕씨 20g" panose="02020603020101020101" pitchFamily="18" charset="-127"/>
              <a:ea typeface="HG굴린꼬딕씨 20g" panose="02020603020101020101" pitchFamily="18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0A5F90D-DB11-4C03-BDA1-27CBE5869A1C}"/>
              </a:ext>
            </a:extLst>
          </p:cNvPr>
          <p:cNvGrpSpPr/>
          <p:nvPr/>
        </p:nvGrpSpPr>
        <p:grpSpPr>
          <a:xfrm>
            <a:off x="7801802" y="2921289"/>
            <a:ext cx="518316" cy="246221"/>
            <a:chOff x="1750610" y="2140985"/>
            <a:chExt cx="518316" cy="246221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3670BF3-98BF-4A82-9B9D-6BAB8E2AA73A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E6DE1B9-4760-4223-8AD2-77F32201E26B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BA66CA5-A285-4328-B4DF-451CB636F79B}"/>
              </a:ext>
            </a:extLst>
          </p:cNvPr>
          <p:cNvGrpSpPr/>
          <p:nvPr/>
        </p:nvGrpSpPr>
        <p:grpSpPr>
          <a:xfrm>
            <a:off x="6701718" y="3167510"/>
            <a:ext cx="518316" cy="246221"/>
            <a:chOff x="1750610" y="2140985"/>
            <a:chExt cx="518316" cy="246221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0E64E90-AC6C-4A27-8DAB-485CE2EA238C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176DD2A-1AA4-41EB-AB40-B05A70374230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A72FF80-FD43-4FB1-8296-43D02C8B7533}"/>
              </a:ext>
            </a:extLst>
          </p:cNvPr>
          <p:cNvGrpSpPr/>
          <p:nvPr/>
        </p:nvGrpSpPr>
        <p:grpSpPr>
          <a:xfrm>
            <a:off x="2266327" y="1859945"/>
            <a:ext cx="518316" cy="246221"/>
            <a:chOff x="1750610" y="2140985"/>
            <a:chExt cx="518316" cy="246221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60398A3-D953-4FA0-877E-F0EEFDBEE24B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A4EE1D6-7492-4A5E-BA96-0DF297D1654E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718D7EF-1E4E-48C3-80C4-3C018D33D0ED}"/>
              </a:ext>
            </a:extLst>
          </p:cNvPr>
          <p:cNvGrpSpPr/>
          <p:nvPr/>
        </p:nvGrpSpPr>
        <p:grpSpPr>
          <a:xfrm>
            <a:off x="2702774" y="2457665"/>
            <a:ext cx="518316" cy="246221"/>
            <a:chOff x="1750610" y="2140985"/>
            <a:chExt cx="518316" cy="246221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79CEAE8-556E-4A8F-90F7-EE7E46C25E57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2ABFB2B-538B-4A04-BF5E-FF05F56D9161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6779908-6136-4458-A122-9A5BB6630EEC}"/>
              </a:ext>
            </a:extLst>
          </p:cNvPr>
          <p:cNvGrpSpPr/>
          <p:nvPr/>
        </p:nvGrpSpPr>
        <p:grpSpPr>
          <a:xfrm>
            <a:off x="6387132" y="2309650"/>
            <a:ext cx="518316" cy="246221"/>
            <a:chOff x="1750610" y="2140985"/>
            <a:chExt cx="518316" cy="246221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AAC25F9-7A0D-4D73-B1F5-DB09A919DA3B}"/>
                </a:ext>
              </a:extLst>
            </p:cNvPr>
            <p:cNvSpPr/>
            <p:nvPr/>
          </p:nvSpPr>
          <p:spPr>
            <a:xfrm>
              <a:off x="1750610" y="2140985"/>
              <a:ext cx="495456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97F926F-39F3-430F-BB3E-83E44D693E27}"/>
                </a:ext>
              </a:extLst>
            </p:cNvPr>
            <p:cNvSpPr txBox="1"/>
            <p:nvPr/>
          </p:nvSpPr>
          <p:spPr>
            <a:xfrm>
              <a:off x="1773470" y="2140985"/>
              <a:ext cx="49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G굴린꼬딕씨 60g" panose="02020603020101020101" pitchFamily="18" charset="-127"/>
                  <a:ea typeface="HG굴린꼬딕씨 60g" panose="02020603020101020101" pitchFamily="18" charset="-127"/>
                </a:rPr>
                <a:t>HOST</a:t>
              </a:r>
              <a:endParaRPr lang="ko-KR" altLang="en-US" sz="1000" dirty="0">
                <a:solidFill>
                  <a:schemeClr val="bg1"/>
                </a:solidFill>
                <a:latin typeface="HG굴린꼬딕씨 60g" panose="02020603020101020101" pitchFamily="18" charset="-127"/>
                <a:ea typeface="HG굴린꼬딕씨 60g" panose="02020603020101020101" pitchFamily="18" charset="-127"/>
              </a:endParaRPr>
            </a:p>
          </p:txBody>
        </p:sp>
      </p:grpSp>
      <p:cxnSp>
        <p:nvCxnSpPr>
          <p:cNvPr id="60" name="연결선: 구부러짐 59">
            <a:extLst>
              <a:ext uri="{FF2B5EF4-FFF2-40B4-BE49-F238E27FC236}">
                <a16:creationId xmlns:a16="http://schemas.microsoft.com/office/drawing/2014/main" id="{89A716D0-0C36-44F1-9EEB-6627C76B1CA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22849" y="-1425088"/>
            <a:ext cx="31214" cy="5271879"/>
          </a:xfrm>
          <a:prstGeom prst="curvedConnector3">
            <a:avLst>
              <a:gd name="adj1" fmla="val -1733261"/>
            </a:avLst>
          </a:prstGeom>
          <a:ln w="38100">
            <a:solidFill>
              <a:srgbClr val="0090C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자유형 23">
            <a:extLst>
              <a:ext uri="{FF2B5EF4-FFF2-40B4-BE49-F238E27FC236}">
                <a16:creationId xmlns:a16="http://schemas.microsoft.com/office/drawing/2014/main" id="{3C1CEA08-8470-4B35-83C3-163F290A3772}"/>
              </a:ext>
            </a:extLst>
          </p:cNvPr>
          <p:cNvSpPr/>
          <p:nvPr/>
        </p:nvSpPr>
        <p:spPr>
          <a:xfrm flipH="1">
            <a:off x="7314503" y="1400431"/>
            <a:ext cx="455013" cy="654359"/>
          </a:xfrm>
          <a:custGeom>
            <a:avLst/>
            <a:gdLst>
              <a:gd name="connsiteX0" fmla="*/ 0 w 428171"/>
              <a:gd name="connsiteY0" fmla="*/ 639838 h 639838"/>
              <a:gd name="connsiteX1" fmla="*/ 326572 w 428171"/>
              <a:gd name="connsiteY1" fmla="*/ 443896 h 639838"/>
              <a:gd name="connsiteX2" fmla="*/ 413657 w 428171"/>
              <a:gd name="connsiteY2" fmla="*/ 66524 h 639838"/>
              <a:gd name="connsiteX3" fmla="*/ 413657 w 428171"/>
              <a:gd name="connsiteY3" fmla="*/ 44753 h 63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171" h="639838">
                <a:moveTo>
                  <a:pt x="0" y="639838"/>
                </a:moveTo>
                <a:cubicBezTo>
                  <a:pt x="128814" y="589643"/>
                  <a:pt x="257629" y="539448"/>
                  <a:pt x="326572" y="443896"/>
                </a:cubicBezTo>
                <a:cubicBezTo>
                  <a:pt x="395515" y="348344"/>
                  <a:pt x="399143" y="133048"/>
                  <a:pt x="413657" y="66524"/>
                </a:cubicBezTo>
                <a:cubicBezTo>
                  <a:pt x="428171" y="0"/>
                  <a:pt x="420914" y="22376"/>
                  <a:pt x="413657" y="44753"/>
                </a:cubicBezTo>
              </a:path>
            </a:pathLst>
          </a:custGeom>
          <a:ln w="38100">
            <a:solidFill>
              <a:srgbClr val="0090C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321CA87-D253-488B-97A5-3C32F9AFD479}"/>
              </a:ext>
            </a:extLst>
          </p:cNvPr>
          <p:cNvSpPr txBox="1"/>
          <p:nvPr/>
        </p:nvSpPr>
        <p:spPr>
          <a:xfrm>
            <a:off x="2691644" y="4359496"/>
            <a:ext cx="648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G굴린꼬딕씨 80g" pitchFamily="18" charset="-127"/>
                <a:ea typeface="HG굴린꼬딕씨 80g" pitchFamily="18" charset="-127"/>
              </a:rPr>
              <a:t>01 &gt;&gt; TOM CRUSSO </a:t>
            </a:r>
            <a:r>
              <a:rPr lang="ko-KR" altLang="en-US" sz="1600" dirty="0">
                <a:latin typeface="HG굴린꼬딕씨 80g" pitchFamily="18" charset="-127"/>
                <a:ea typeface="HG굴린꼬딕씨 80g" pitchFamily="18" charset="-127"/>
              </a:rPr>
              <a:t>아저씨가 사는 동네 관찰하기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C17E06-9729-47A0-B6B3-44D404B84C98}"/>
              </a:ext>
            </a:extLst>
          </p:cNvPr>
          <p:cNvSpPr txBox="1"/>
          <p:nvPr/>
        </p:nvSpPr>
        <p:spPr>
          <a:xfrm>
            <a:off x="1483985" y="405350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HG굴린꼬딕씨 80g" pitchFamily="18" charset="-127"/>
                <a:ea typeface="HG굴린꼬딕씨 80g" pitchFamily="18" charset="-127"/>
              </a:rPr>
              <a:t>130 </a:t>
            </a:r>
            <a:r>
              <a:rPr lang="ko-KR" altLang="en-US" sz="1400" dirty="0">
                <a:solidFill>
                  <a:srgbClr val="FF0000"/>
                </a:solidFill>
                <a:latin typeface="HG굴린꼬딕씨 80g" pitchFamily="18" charset="-127"/>
                <a:ea typeface="HG굴린꼬딕씨 80g" pitchFamily="18" charset="-127"/>
              </a:rPr>
              <a:t>동네 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6F58AE0-11A0-4DF1-B5B1-1FA67165394F}"/>
              </a:ext>
            </a:extLst>
          </p:cNvPr>
          <p:cNvGrpSpPr/>
          <p:nvPr/>
        </p:nvGrpSpPr>
        <p:grpSpPr>
          <a:xfrm>
            <a:off x="3601363" y="1952327"/>
            <a:ext cx="2160240" cy="1200329"/>
            <a:chOff x="3563888" y="2139702"/>
            <a:chExt cx="2160240" cy="120032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86EEAD1-9B2F-47AA-951F-8DCD3E721B41}"/>
                </a:ext>
              </a:extLst>
            </p:cNvPr>
            <p:cNvSpPr txBox="1"/>
            <p:nvPr/>
          </p:nvSpPr>
          <p:spPr>
            <a:xfrm>
              <a:off x="3563888" y="2139702"/>
              <a:ext cx="10801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latin typeface="HG굴린꼬딕씨 60g" pitchFamily="18" charset="-127"/>
                  <a:ea typeface="HG굴린꼬딕씨 60g" pitchFamily="18" charset="-127"/>
                </a:rPr>
                <a:t>121.50.130. 0</a:t>
              </a:r>
            </a:p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latin typeface="HG굴린꼬딕씨 60g" pitchFamily="18" charset="-127"/>
                  <a:ea typeface="HG굴린꼬딕씨 60g" pitchFamily="18" charset="-127"/>
                </a:rPr>
                <a:t>121.50.130. 1</a:t>
              </a:r>
            </a:p>
            <a:p>
              <a:pPr algn="ctr"/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…</a:t>
              </a:r>
            </a:p>
            <a:p>
              <a:pPr algn="ctr"/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…</a:t>
              </a:r>
            </a:p>
            <a:p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121.50.</a:t>
              </a:r>
              <a:r>
                <a:rPr lang="en-US" altLang="ko-KR" sz="1200" dirty="0">
                  <a:solidFill>
                    <a:srgbClr val="FF0000"/>
                  </a:solidFill>
                  <a:latin typeface="HG굴린꼬딕씨 60g" pitchFamily="18" charset="-127"/>
                  <a:ea typeface="HG굴린꼬딕씨 60g" pitchFamily="18" charset="-127"/>
                </a:rPr>
                <a:t>130</a:t>
              </a:r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.254</a:t>
              </a:r>
            </a:p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latin typeface="HG굴린꼬딕씨 60g" pitchFamily="18" charset="-127"/>
                  <a:ea typeface="HG굴린꼬딕씨 60g" pitchFamily="18" charset="-127"/>
                </a:rPr>
                <a:t>121.50.130.255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latin typeface="HG굴린꼬딕씨 60g" pitchFamily="18" charset="-127"/>
                <a:ea typeface="HG굴린꼬딕씨 60g" pitchFamily="18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6015133-DC5F-4EE7-AE9E-63BE4D383F02}"/>
                </a:ext>
              </a:extLst>
            </p:cNvPr>
            <p:cNvSpPr txBox="1"/>
            <p:nvPr/>
          </p:nvSpPr>
          <p:spPr>
            <a:xfrm>
              <a:off x="4644008" y="2139702"/>
              <a:ext cx="10801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latin typeface="HG굴린꼬딕씨 60g" pitchFamily="18" charset="-127"/>
                  <a:ea typeface="HG굴린꼬딕씨 60g" pitchFamily="18" charset="-127"/>
                </a:rPr>
                <a:t>121.50.131. 0</a:t>
              </a:r>
            </a:p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latin typeface="HG굴린꼬딕씨 60g" pitchFamily="18" charset="-127"/>
                  <a:ea typeface="HG굴린꼬딕씨 60g" pitchFamily="18" charset="-127"/>
                </a:rPr>
                <a:t>121.50.131. 1</a:t>
              </a:r>
            </a:p>
            <a:p>
              <a:pPr algn="ctr"/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…</a:t>
              </a:r>
            </a:p>
            <a:p>
              <a:pPr algn="ctr"/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…</a:t>
              </a:r>
            </a:p>
            <a:p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121.50.</a:t>
              </a:r>
              <a:r>
                <a:rPr lang="en-US" altLang="ko-KR" sz="1200" dirty="0">
                  <a:solidFill>
                    <a:srgbClr val="FF0000"/>
                  </a:solidFill>
                  <a:latin typeface="HG굴린꼬딕씨 60g" pitchFamily="18" charset="-127"/>
                  <a:ea typeface="HG굴린꼬딕씨 60g" pitchFamily="18" charset="-127"/>
                </a:rPr>
                <a:t>131</a:t>
              </a:r>
              <a:r>
                <a:rPr lang="en-US" altLang="ko-KR" sz="1200" dirty="0">
                  <a:latin typeface="HG굴린꼬딕씨 60g" pitchFamily="18" charset="-127"/>
                  <a:ea typeface="HG굴린꼬딕씨 60g" pitchFamily="18" charset="-127"/>
                </a:rPr>
                <a:t>.254</a:t>
              </a:r>
            </a:p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latin typeface="HG굴린꼬딕씨 60g" pitchFamily="18" charset="-127"/>
                  <a:ea typeface="HG굴린꼬딕씨 60g" pitchFamily="18" charset="-127"/>
                </a:rPr>
                <a:t>121.50.131.255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latin typeface="HG굴린꼬딕씨 60g" pitchFamily="18" charset="-127"/>
                <a:ea typeface="HG굴린꼬딕씨 60g" pitchFamily="18" charset="-127"/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329C6121-8C64-42BF-A416-7502263B0899}"/>
                </a:ext>
              </a:extLst>
            </p:cNvPr>
            <p:cNvCxnSpPr/>
            <p:nvPr/>
          </p:nvCxnSpPr>
          <p:spPr>
            <a:xfrm>
              <a:off x="4594485" y="2191607"/>
              <a:ext cx="0" cy="1127261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8C7AA474-BEDB-4CC4-82D1-1D34656CDDF5}"/>
              </a:ext>
            </a:extLst>
          </p:cNvPr>
          <p:cNvSpPr txBox="1"/>
          <p:nvPr/>
        </p:nvSpPr>
        <p:spPr>
          <a:xfrm>
            <a:off x="6784325" y="405145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HG굴린꼬딕씨 80g" pitchFamily="18" charset="-127"/>
                <a:ea typeface="HG굴린꼬딕씨 80g" pitchFamily="18" charset="-127"/>
              </a:rPr>
              <a:t>131 </a:t>
            </a:r>
            <a:r>
              <a:rPr lang="ko-KR" altLang="en-US" sz="1400" dirty="0">
                <a:solidFill>
                  <a:srgbClr val="FF0000"/>
                </a:solidFill>
                <a:latin typeface="HG굴린꼬딕씨 80g" pitchFamily="18" charset="-127"/>
                <a:ea typeface="HG굴린꼬딕씨 80g" pitchFamily="18" charset="-127"/>
              </a:rPr>
              <a:t>동네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01F258-E422-4D40-8759-629D147951F5}"/>
              </a:ext>
            </a:extLst>
          </p:cNvPr>
          <p:cNvSpPr txBox="1"/>
          <p:nvPr/>
        </p:nvSpPr>
        <p:spPr>
          <a:xfrm>
            <a:off x="516440" y="915477"/>
            <a:ext cx="1144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G굴린꼬딕씨 60g" pitchFamily="18" charset="-127"/>
                <a:ea typeface="HG굴린꼬딕씨 60g" pitchFamily="18" charset="-127"/>
              </a:rPr>
              <a:t>121.50.</a:t>
            </a:r>
            <a:r>
              <a:rPr lang="en-US" altLang="ko-KR" sz="1600" dirty="0">
                <a:solidFill>
                  <a:srgbClr val="FF0000"/>
                </a:solidFill>
                <a:latin typeface="HG굴린꼬딕씨 60g" pitchFamily="18" charset="-127"/>
                <a:ea typeface="HG굴린꼬딕씨 60g" pitchFamily="18" charset="-127"/>
              </a:rPr>
              <a:t>130</a:t>
            </a:r>
            <a:r>
              <a:rPr lang="en-US" altLang="ko-KR" sz="1600" dirty="0">
                <a:latin typeface="HG굴린꼬딕씨 60g" pitchFamily="18" charset="-127"/>
                <a:ea typeface="HG굴린꼬딕씨 60g" pitchFamily="18" charset="-127"/>
              </a:rPr>
              <a:t>.0</a:t>
            </a:r>
          </a:p>
          <a:p>
            <a:endParaRPr lang="ko-KR" altLang="en-US" sz="16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8AA1F0D-EDB3-48FA-B674-E933DB05F455}"/>
              </a:ext>
            </a:extLst>
          </p:cNvPr>
          <p:cNvSpPr txBox="1"/>
          <p:nvPr/>
        </p:nvSpPr>
        <p:spPr>
          <a:xfrm>
            <a:off x="2258824" y="915477"/>
            <a:ext cx="1348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G굴린꼬딕씨 60g" pitchFamily="18" charset="-127"/>
                <a:ea typeface="HG굴린꼬딕씨 60g" pitchFamily="18" charset="-127"/>
              </a:rPr>
              <a:t>121.50.</a:t>
            </a:r>
            <a:r>
              <a:rPr lang="en-US" altLang="ko-KR" sz="1600" dirty="0">
                <a:solidFill>
                  <a:srgbClr val="FF0000"/>
                </a:solidFill>
                <a:latin typeface="HG굴린꼬딕씨 60g" pitchFamily="18" charset="-127"/>
                <a:ea typeface="HG굴린꼬딕씨 60g" pitchFamily="18" charset="-127"/>
              </a:rPr>
              <a:t>130</a:t>
            </a:r>
            <a:r>
              <a:rPr lang="en-US" altLang="ko-KR" sz="1600" dirty="0">
                <a:latin typeface="HG굴린꼬딕씨 60g" pitchFamily="18" charset="-127"/>
                <a:ea typeface="HG굴린꼬딕씨 60g" pitchFamily="18" charset="-127"/>
              </a:rPr>
              <a:t>.255</a:t>
            </a:r>
          </a:p>
          <a:p>
            <a:endParaRPr lang="ko-KR" altLang="en-US" sz="1600" dirty="0"/>
          </a:p>
        </p:txBody>
      </p: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44969FEC-B262-4DCB-AF1E-7DF5481B5F2B}"/>
              </a:ext>
            </a:extLst>
          </p:cNvPr>
          <p:cNvCxnSpPr>
            <a:cxnSpLocks/>
          </p:cNvCxnSpPr>
          <p:nvPr/>
        </p:nvCxnSpPr>
        <p:spPr>
          <a:xfrm>
            <a:off x="431476" y="1195978"/>
            <a:ext cx="1260000" cy="144016"/>
          </a:xfrm>
          <a:prstGeom prst="bentConnector3">
            <a:avLst>
              <a:gd name="adj1" fmla="val 99101"/>
            </a:avLst>
          </a:prstGeom>
          <a:ln w="25400">
            <a:solidFill>
              <a:srgbClr val="0090C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17D39512-F9CA-4BBB-97DE-1A0BD234D2C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10743" y="1195979"/>
            <a:ext cx="1260000" cy="144000"/>
          </a:xfrm>
          <a:prstGeom prst="bentConnector3">
            <a:avLst>
              <a:gd name="adj1" fmla="val 99207"/>
            </a:avLst>
          </a:prstGeom>
          <a:ln w="25400">
            <a:solidFill>
              <a:srgbClr val="0090C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2937C8-ADD6-404E-AACC-D495B6197806}"/>
              </a:ext>
            </a:extLst>
          </p:cNvPr>
          <p:cNvCxnSpPr>
            <a:cxnSpLocks/>
          </p:cNvCxnSpPr>
          <p:nvPr/>
        </p:nvCxnSpPr>
        <p:spPr>
          <a:xfrm flipH="1" flipV="1">
            <a:off x="2002041" y="787157"/>
            <a:ext cx="238" cy="377974"/>
          </a:xfrm>
          <a:prstGeom prst="line">
            <a:avLst/>
          </a:prstGeom>
          <a:ln w="25400">
            <a:solidFill>
              <a:srgbClr val="0090CF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3DB5763-8882-4919-AA48-29A57CA9D25D}"/>
              </a:ext>
            </a:extLst>
          </p:cNvPr>
          <p:cNvSpPr txBox="1"/>
          <p:nvPr/>
        </p:nvSpPr>
        <p:spPr>
          <a:xfrm>
            <a:off x="1398027" y="520665"/>
            <a:ext cx="1111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G굴린꼬딕씨 60g" pitchFamily="18" charset="-127"/>
                <a:ea typeface="HG굴린꼬딕씨 60g" pitchFamily="18" charset="-127"/>
              </a:rPr>
              <a:t>121.50.</a:t>
            </a:r>
            <a:r>
              <a:rPr lang="en-US" altLang="ko-KR" sz="1600" dirty="0">
                <a:solidFill>
                  <a:srgbClr val="FF0000"/>
                </a:solidFill>
                <a:latin typeface="HG굴린꼬딕씨 60g" pitchFamily="18" charset="-127"/>
                <a:ea typeface="HG굴린꼬딕씨 60g" pitchFamily="18" charset="-127"/>
              </a:rPr>
              <a:t>130</a:t>
            </a:r>
            <a:r>
              <a:rPr lang="en-US" altLang="ko-KR" sz="1600" dirty="0">
                <a:latin typeface="HG굴린꼬딕씨 60g" pitchFamily="18" charset="-127"/>
                <a:ea typeface="HG굴린꼬딕씨 60g" pitchFamily="18" charset="-127"/>
              </a:rPr>
              <a:t>.1</a:t>
            </a:r>
          </a:p>
          <a:p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C8E83D-B9ED-4B8F-932E-B128A245F9C4}"/>
              </a:ext>
            </a:extLst>
          </p:cNvPr>
          <p:cNvSpPr txBox="1"/>
          <p:nvPr/>
        </p:nvSpPr>
        <p:spPr>
          <a:xfrm>
            <a:off x="710430" y="1178814"/>
            <a:ext cx="87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(NETWORK)</a:t>
            </a:r>
            <a:endParaRPr lang="ko-KR" altLang="en-US" sz="1200" dirty="0">
              <a:latin typeface="HG굴린꼬딕씨 20g" panose="02020603020101020101" pitchFamily="18" charset="-127"/>
              <a:ea typeface="HG굴린꼬딕씨 20g" panose="02020603020101020101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DCA4BC5-01D0-4D74-A648-991EC4C72FA1}"/>
              </a:ext>
            </a:extLst>
          </p:cNvPr>
          <p:cNvSpPr txBox="1"/>
          <p:nvPr/>
        </p:nvSpPr>
        <p:spPr>
          <a:xfrm>
            <a:off x="2494936" y="117881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(BROADCAST)</a:t>
            </a:r>
            <a:endParaRPr lang="ko-KR" altLang="en-US" sz="1200" dirty="0">
              <a:latin typeface="HG굴린꼬딕씨 20g" panose="02020603020101020101" pitchFamily="18" charset="-127"/>
              <a:ea typeface="HG굴린꼬딕씨 20g" panose="0202060302010102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E80D53D-CDBF-4332-BECC-36409B2F2E8D}"/>
              </a:ext>
            </a:extLst>
          </p:cNvPr>
          <p:cNvSpPr txBox="1"/>
          <p:nvPr/>
        </p:nvSpPr>
        <p:spPr>
          <a:xfrm>
            <a:off x="2334542" y="546725"/>
            <a:ext cx="856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(GATEWAY)</a:t>
            </a:r>
            <a:endParaRPr lang="ko-KR" altLang="en-US" sz="1200" dirty="0">
              <a:latin typeface="HG굴린꼬딕씨 20g" panose="02020603020101020101" pitchFamily="18" charset="-127"/>
              <a:ea typeface="HG굴린꼬딕씨 20g" panose="0202060302010102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4A675C5-FCB6-4BE3-B3E8-3A4E62814F40}"/>
              </a:ext>
            </a:extLst>
          </p:cNvPr>
          <p:cNvGrpSpPr/>
          <p:nvPr/>
        </p:nvGrpSpPr>
        <p:grpSpPr>
          <a:xfrm>
            <a:off x="5697143" y="520893"/>
            <a:ext cx="3142132" cy="979587"/>
            <a:chOff x="5371330" y="85993"/>
            <a:chExt cx="3142132" cy="979587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9875CAB-73A5-45AA-934C-2D3646DC7D5E}"/>
                </a:ext>
              </a:extLst>
            </p:cNvPr>
            <p:cNvSpPr txBox="1"/>
            <p:nvPr/>
          </p:nvSpPr>
          <p:spPr>
            <a:xfrm>
              <a:off x="5456294" y="480805"/>
              <a:ext cx="11112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HG굴린꼬딕씨 60g" pitchFamily="18" charset="-127"/>
                  <a:ea typeface="HG굴린꼬딕씨 60g" pitchFamily="18" charset="-127"/>
                </a:rPr>
                <a:t>121.50.</a:t>
              </a:r>
              <a:r>
                <a:rPr lang="en-US" altLang="ko-KR" sz="1600" dirty="0">
                  <a:solidFill>
                    <a:srgbClr val="FF0000"/>
                  </a:solidFill>
                  <a:latin typeface="HG굴린꼬딕씨 60g" pitchFamily="18" charset="-127"/>
                  <a:ea typeface="HG굴린꼬딕씨 60g" pitchFamily="18" charset="-127"/>
                </a:rPr>
                <a:t>131</a:t>
              </a:r>
              <a:r>
                <a:rPr lang="en-US" altLang="ko-KR" sz="1600" dirty="0">
                  <a:latin typeface="HG굴린꼬딕씨 60g" pitchFamily="18" charset="-127"/>
                  <a:ea typeface="HG굴린꼬딕씨 60g" pitchFamily="18" charset="-127"/>
                </a:rPr>
                <a:t>.0</a:t>
              </a:r>
            </a:p>
            <a:p>
              <a:endParaRPr lang="ko-KR" altLang="en-US" sz="16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034A47C-3E6A-4442-B446-98D7B1B762EC}"/>
                </a:ext>
              </a:extLst>
            </p:cNvPr>
            <p:cNvSpPr txBox="1"/>
            <p:nvPr/>
          </p:nvSpPr>
          <p:spPr>
            <a:xfrm>
              <a:off x="7198678" y="480805"/>
              <a:ext cx="13147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HG굴린꼬딕씨 60g" pitchFamily="18" charset="-127"/>
                  <a:ea typeface="HG굴린꼬딕씨 60g" pitchFamily="18" charset="-127"/>
                </a:rPr>
                <a:t>121.50.</a:t>
              </a:r>
              <a:r>
                <a:rPr lang="en-US" altLang="ko-KR" sz="1600" dirty="0">
                  <a:solidFill>
                    <a:srgbClr val="FF0000"/>
                  </a:solidFill>
                  <a:latin typeface="HG굴린꼬딕씨 60g" pitchFamily="18" charset="-127"/>
                  <a:ea typeface="HG굴린꼬딕씨 60g" pitchFamily="18" charset="-127"/>
                </a:rPr>
                <a:t>131</a:t>
              </a:r>
              <a:r>
                <a:rPr lang="en-US" altLang="ko-KR" sz="1600" dirty="0">
                  <a:latin typeface="HG굴린꼬딕씨 60g" pitchFamily="18" charset="-127"/>
                  <a:ea typeface="HG굴린꼬딕씨 60g" pitchFamily="18" charset="-127"/>
                </a:rPr>
                <a:t>.255</a:t>
              </a:r>
            </a:p>
            <a:p>
              <a:endParaRPr lang="ko-KR" altLang="en-US" sz="1600" dirty="0"/>
            </a:p>
          </p:txBody>
        </p: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0D539DB4-69AB-48F1-9C2D-3C998D2E0B0E}"/>
                </a:ext>
              </a:extLst>
            </p:cNvPr>
            <p:cNvCxnSpPr>
              <a:cxnSpLocks/>
            </p:cNvCxnSpPr>
            <p:nvPr/>
          </p:nvCxnSpPr>
          <p:spPr>
            <a:xfrm>
              <a:off x="5371330" y="761306"/>
              <a:ext cx="1260000" cy="144016"/>
            </a:xfrm>
            <a:prstGeom prst="bentConnector3">
              <a:avLst>
                <a:gd name="adj1" fmla="val 99101"/>
              </a:avLst>
            </a:prstGeom>
            <a:ln w="25400">
              <a:solidFill>
                <a:srgbClr val="0090C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연결선: 꺾임 68">
              <a:extLst>
                <a:ext uri="{FF2B5EF4-FFF2-40B4-BE49-F238E27FC236}">
                  <a16:creationId xmlns:a16="http://schemas.microsoft.com/office/drawing/2014/main" id="{1DED44B0-11F1-4C18-81EE-DABFA1C71C3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250597" y="761307"/>
              <a:ext cx="1260000" cy="144000"/>
            </a:xfrm>
            <a:prstGeom prst="bentConnector3">
              <a:avLst>
                <a:gd name="adj1" fmla="val 99207"/>
              </a:avLst>
            </a:prstGeom>
            <a:ln w="25400">
              <a:solidFill>
                <a:srgbClr val="0090C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BF2CA9F9-61B4-4DA3-8CAA-05EC67EBA7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41895" y="352485"/>
              <a:ext cx="238" cy="377974"/>
            </a:xfrm>
            <a:prstGeom prst="line">
              <a:avLst/>
            </a:prstGeom>
            <a:ln w="25400">
              <a:solidFill>
                <a:srgbClr val="0090CF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0B11108-00A2-40F9-9029-E6BD82710DC3}"/>
                </a:ext>
              </a:extLst>
            </p:cNvPr>
            <p:cNvSpPr txBox="1"/>
            <p:nvPr/>
          </p:nvSpPr>
          <p:spPr>
            <a:xfrm>
              <a:off x="6337881" y="85993"/>
              <a:ext cx="10775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HG굴린꼬딕씨 60g" pitchFamily="18" charset="-127"/>
                  <a:ea typeface="HG굴린꼬딕씨 60g" pitchFamily="18" charset="-127"/>
                </a:rPr>
                <a:t>121.50.</a:t>
              </a:r>
              <a:r>
                <a:rPr lang="en-US" altLang="ko-KR" sz="1600" dirty="0">
                  <a:solidFill>
                    <a:srgbClr val="FF0000"/>
                  </a:solidFill>
                  <a:latin typeface="HG굴린꼬딕씨 60g" pitchFamily="18" charset="-127"/>
                  <a:ea typeface="HG굴린꼬딕씨 60g" pitchFamily="18" charset="-127"/>
                </a:rPr>
                <a:t>131</a:t>
              </a:r>
              <a:r>
                <a:rPr lang="en-US" altLang="ko-KR" sz="1600" dirty="0">
                  <a:latin typeface="HG굴린꼬딕씨 60g" pitchFamily="18" charset="-127"/>
                  <a:ea typeface="HG굴린꼬딕씨 60g" pitchFamily="18" charset="-127"/>
                </a:rPr>
                <a:t>.1</a:t>
              </a:r>
            </a:p>
            <a:p>
              <a:endParaRPr lang="ko-KR" altLang="en-US" sz="16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0BB75B4-9FC5-4AFB-8E6B-F9D9811811A2}"/>
                </a:ext>
              </a:extLst>
            </p:cNvPr>
            <p:cNvSpPr txBox="1"/>
            <p:nvPr/>
          </p:nvSpPr>
          <p:spPr>
            <a:xfrm>
              <a:off x="5650284" y="744142"/>
              <a:ext cx="8723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HG굴린꼬딕씨 20g" panose="02020603020101020101" pitchFamily="18" charset="-127"/>
                  <a:ea typeface="HG굴린꼬딕씨 20g" panose="02020603020101020101" pitchFamily="18" charset="-127"/>
                </a:rPr>
                <a:t>(NETWORK)</a:t>
              </a:r>
              <a:endParaRPr lang="ko-KR" altLang="en-US" sz="1200" dirty="0">
                <a:latin typeface="HG굴린꼬딕씨 20g" panose="02020603020101020101" pitchFamily="18" charset="-127"/>
                <a:ea typeface="HG굴린꼬딕씨 20g" panose="02020603020101020101" pitchFamily="18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4E2EA85-DAA0-4CDF-97FE-2479D6DF6AC6}"/>
                </a:ext>
              </a:extLst>
            </p:cNvPr>
            <p:cNvSpPr txBox="1"/>
            <p:nvPr/>
          </p:nvSpPr>
          <p:spPr>
            <a:xfrm>
              <a:off x="7434790" y="744142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HG굴린꼬딕씨 20g" panose="02020603020101020101" pitchFamily="18" charset="-127"/>
                  <a:ea typeface="HG굴린꼬딕씨 20g" panose="02020603020101020101" pitchFamily="18" charset="-127"/>
                </a:rPr>
                <a:t>(BROADCAST)</a:t>
              </a:r>
              <a:endParaRPr lang="ko-KR" altLang="en-US" sz="1200" dirty="0">
                <a:latin typeface="HG굴린꼬딕씨 20g" panose="02020603020101020101" pitchFamily="18" charset="-127"/>
                <a:ea typeface="HG굴린꼬딕씨 20g" panose="02020603020101020101" pitchFamily="18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353A5E-0C27-4D03-BF90-B6FF18251DFB}"/>
                </a:ext>
              </a:extLst>
            </p:cNvPr>
            <p:cNvSpPr txBox="1"/>
            <p:nvPr/>
          </p:nvSpPr>
          <p:spPr>
            <a:xfrm>
              <a:off x="7274396" y="112053"/>
              <a:ext cx="856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HG굴린꼬딕씨 20g" panose="02020603020101020101" pitchFamily="18" charset="-127"/>
                  <a:ea typeface="HG굴린꼬딕씨 20g" panose="02020603020101020101" pitchFamily="18" charset="-127"/>
                </a:rPr>
                <a:t>(GATEWAY)</a:t>
              </a:r>
              <a:endParaRPr lang="ko-KR" altLang="en-US" sz="1200" dirty="0">
                <a:latin typeface="HG굴린꼬딕씨 20g" panose="02020603020101020101" pitchFamily="18" charset="-127"/>
                <a:ea typeface="HG굴린꼬딕씨 20g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619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6199FD78-8425-4917-A7E7-FC32629513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54181">
            <a:off x="3024254" y="-2008485"/>
            <a:ext cx="1222250" cy="477317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BD2504E-B558-4C55-BED9-73F18793B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959577"/>
            <a:ext cx="4572000" cy="2150248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321CA87-D253-488B-97A5-3C32F9AFD479}"/>
              </a:ext>
            </a:extLst>
          </p:cNvPr>
          <p:cNvSpPr txBox="1"/>
          <p:nvPr/>
        </p:nvSpPr>
        <p:spPr>
          <a:xfrm>
            <a:off x="2695265" y="4382627"/>
            <a:ext cx="648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G굴린꼬딕씨 80g" pitchFamily="18" charset="-127"/>
                <a:ea typeface="HG굴린꼬딕씨 80g" pitchFamily="18" charset="-127"/>
              </a:rPr>
              <a:t>01 &gt;&gt; TOM CRUSSO </a:t>
            </a:r>
            <a:r>
              <a:rPr lang="ko-KR" altLang="en-US" sz="1600" dirty="0">
                <a:latin typeface="HG굴린꼬딕씨 80g" pitchFamily="18" charset="-127"/>
                <a:ea typeface="HG굴린꼬딕씨 80g" pitchFamily="18" charset="-127"/>
              </a:rPr>
              <a:t>아저씨가 사는 동네 관찰하기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CDD411-D425-4C5B-85DC-F8396EC22EDD}"/>
              </a:ext>
            </a:extLst>
          </p:cNvPr>
          <p:cNvSpPr/>
          <p:nvPr/>
        </p:nvSpPr>
        <p:spPr>
          <a:xfrm>
            <a:off x="2695265" y="285978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dirty="0">
                <a:latin typeface="JetBrains Mono NL" panose="02000009000000000000" pitchFamily="49" charset="0"/>
                <a:cs typeface="JetBrains Mono NL" panose="02000009000000000000" pitchFamily="49" charset="0"/>
              </a:rPr>
              <a:t>IP </a:t>
            </a:r>
            <a:r>
              <a:rPr lang="ko-KR" altLang="en-US" sz="1600" dirty="0" err="1">
                <a:latin typeface="JetBrains Mono NL" panose="02000009000000000000" pitchFamily="49" charset="0"/>
                <a:cs typeface="JetBrains Mono NL" panose="02000009000000000000" pitchFamily="49" charset="0"/>
              </a:rPr>
              <a:t>R</a:t>
            </a:r>
            <a:r>
              <a:rPr lang="en-US" altLang="ko-KR" sz="1600" dirty="0" err="1">
                <a:latin typeface="JetBrains Mono NL" panose="02000009000000000000" pitchFamily="49" charset="0"/>
                <a:cs typeface="JetBrains Mono NL" panose="02000009000000000000" pitchFamily="49" charset="0"/>
              </a:rPr>
              <a:t>ange</a:t>
            </a:r>
            <a:r>
              <a:rPr lang="ko-KR" altLang="en-US" sz="1600" dirty="0">
                <a:latin typeface="JetBrains Mono NL" panose="02000009000000000000" pitchFamily="49" charset="0"/>
                <a:cs typeface="JetBrains Mono NL" panose="02000009000000000000" pitchFamily="49" charset="0"/>
              </a:rPr>
              <a:t>   : 121.50.130.0 ~255 </a:t>
            </a:r>
          </a:p>
          <a:p>
            <a:r>
              <a:rPr lang="ko-KR" altLang="en-US" sz="1600" dirty="0" err="1">
                <a:latin typeface="JetBrains Mono NL" panose="02000009000000000000" pitchFamily="49" charset="0"/>
                <a:cs typeface="JetBrains Mono NL" panose="02000009000000000000" pitchFamily="49" charset="0"/>
              </a:rPr>
              <a:t>G</a:t>
            </a:r>
            <a:r>
              <a:rPr lang="en-US" altLang="ko-KR" sz="1600" dirty="0" err="1">
                <a:latin typeface="JetBrains Mono NL" panose="02000009000000000000" pitchFamily="49" charset="0"/>
                <a:cs typeface="JetBrains Mono NL" panose="02000009000000000000" pitchFamily="49" charset="0"/>
              </a:rPr>
              <a:t>ateway</a:t>
            </a:r>
            <a:r>
              <a:rPr lang="ko-KR" altLang="en-US" sz="1600" dirty="0">
                <a:latin typeface="JetBrains Mono NL" panose="02000009000000000000" pitchFamily="49" charset="0"/>
                <a:cs typeface="JetBrains Mono NL" panose="02000009000000000000" pitchFamily="49" charset="0"/>
              </a:rPr>
              <a:t> IP : 121.50.130.1</a:t>
            </a:r>
          </a:p>
          <a:p>
            <a:r>
              <a:rPr lang="ko-KR" altLang="en-US" sz="1600" dirty="0" err="1">
                <a:latin typeface="JetBrains Mono NL" panose="02000009000000000000" pitchFamily="49" charset="0"/>
                <a:cs typeface="JetBrains Mono NL" panose="02000009000000000000" pitchFamily="49" charset="0"/>
              </a:rPr>
              <a:t>N</a:t>
            </a:r>
            <a:r>
              <a:rPr lang="en-US" altLang="ko-KR" sz="1600" dirty="0" err="1">
                <a:latin typeface="JetBrains Mono NL" panose="02000009000000000000" pitchFamily="49" charset="0"/>
                <a:cs typeface="JetBrains Mono NL" panose="02000009000000000000" pitchFamily="49" charset="0"/>
              </a:rPr>
              <a:t>etmask</a:t>
            </a:r>
            <a:r>
              <a:rPr lang="ko-KR" altLang="en-US" sz="1600" dirty="0">
                <a:latin typeface="JetBrains Mono NL" panose="02000009000000000000" pitchFamily="49" charset="0"/>
                <a:cs typeface="JetBrains Mono NL" panose="02000009000000000000" pitchFamily="49" charset="0"/>
              </a:rPr>
              <a:t>    : 255.255.255.0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447C8B-A196-4649-942E-6FD13E4906C6}"/>
              </a:ext>
            </a:extLst>
          </p:cNvPr>
          <p:cNvSpPr txBox="1"/>
          <p:nvPr/>
        </p:nvSpPr>
        <p:spPr>
          <a:xfrm>
            <a:off x="3594857" y="2211329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‘130 </a:t>
            </a:r>
            <a:r>
              <a:rPr lang="ko-KR" altLang="en-US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동네 </a:t>
            </a:r>
            <a:r>
              <a:rPr lang="en-US" altLang="ko-KR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IP </a:t>
            </a:r>
            <a:r>
              <a:rPr lang="ko-KR" altLang="en-US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세팅 정보</a:t>
            </a:r>
            <a:r>
              <a:rPr lang="en-US" altLang="ko-KR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’</a:t>
            </a:r>
            <a:endParaRPr lang="ko-KR" altLang="en-US" dirty="0">
              <a:latin typeface="HG굴린꼬딕씨 20g" panose="02020603020101020101" pitchFamily="18" charset="-127"/>
              <a:ea typeface="HG굴린꼬딕씨 20g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121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1750">
          <a:solidFill>
            <a:srgbClr val="C0542E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1732</Words>
  <Application>Microsoft Office PowerPoint</Application>
  <PresentationFormat>화면 슬라이드 쇼(16:9)</PresentationFormat>
  <Paragraphs>663</Paragraphs>
  <Slides>31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0" baseType="lpstr">
      <vt:lpstr>Wingdings</vt:lpstr>
      <vt:lpstr>HG굴린꼬딕씨_Pro 99g</vt:lpstr>
      <vt:lpstr>HG굴린꼬딕씨 60g</vt:lpstr>
      <vt:lpstr>JetBrains Mono NL</vt:lpstr>
      <vt:lpstr>HG굴린꼬딕씨 80g</vt:lpstr>
      <vt:lpstr>맑은 고딕</vt:lpstr>
      <vt:lpstr>HG굴린꼬딕씨 20g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ZENT</dc:creator>
  <cp:lastModifiedBy>USER</cp:lastModifiedBy>
  <cp:revision>83</cp:revision>
  <dcterms:created xsi:type="dcterms:W3CDTF">2022-11-16T19:24:12Z</dcterms:created>
  <dcterms:modified xsi:type="dcterms:W3CDTF">2025-03-15T13:05:32Z</dcterms:modified>
</cp:coreProperties>
</file>