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0" r:id="rId4"/>
    <p:sldId id="279" r:id="rId5"/>
    <p:sldId id="281" r:id="rId6"/>
    <p:sldId id="282" r:id="rId7"/>
    <p:sldId id="267" r:id="rId8"/>
    <p:sldId id="258" r:id="rId9"/>
    <p:sldId id="259" r:id="rId10"/>
    <p:sldId id="260" r:id="rId11"/>
    <p:sldId id="261" r:id="rId12"/>
    <p:sldId id="283" r:id="rId13"/>
    <p:sldId id="284" r:id="rId14"/>
    <p:sldId id="285" r:id="rId15"/>
    <p:sldId id="268" r:id="rId16"/>
    <p:sldId id="269" r:id="rId17"/>
    <p:sldId id="270" r:id="rId18"/>
    <p:sldId id="271" r:id="rId19"/>
    <p:sldId id="273" r:id="rId20"/>
    <p:sldId id="274" r:id="rId21"/>
    <p:sldId id="262" r:id="rId22"/>
    <p:sldId id="263" r:id="rId23"/>
    <p:sldId id="264" r:id="rId24"/>
    <p:sldId id="266" r:id="rId25"/>
    <p:sldId id="26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49:14.72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FDE06A-6720-4723-A714-37BFE73F43EA}" emma:medium="tactile" emma:mode="ink">
          <msink:context xmlns:msink="http://schemas.microsoft.com/ink/2010/main" type="writingRegion" rotatedBoundingBox="1097,636 29916,79 30274,18583 1455,19140"/>
        </emma:interpretation>
      </emma:emma>
    </inkml:annotationXML>
    <inkml:traceGroup>
      <inkml:annotationXML>
        <emma:emma xmlns:emma="http://www.w3.org/2003/04/emma" version="1.0">
          <emma:interpretation id="{33AE6FAC-7F52-47F6-A799-A54D25A6F09F}" emma:medium="tactile" emma:mode="ink">
            <msink:context xmlns:msink="http://schemas.microsoft.com/ink/2010/main" type="paragraph" rotatedBoundingBox="2106,639 14449,205 14561,3406 2218,38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69A7C1-A98E-4752-A621-87371C114628}" emma:medium="tactile" emma:mode="ink">
              <msink:context xmlns:msink="http://schemas.microsoft.com/ink/2010/main" type="line" rotatedBoundingBox="2106,639 14449,205 14561,3406 2218,3840"/>
            </emma:interpretation>
          </emma:emma>
        </inkml:annotationXML>
        <inkml:traceGroup>
          <inkml:annotationXML>
            <emma:emma xmlns:emma="http://www.w3.org/2003/04/emma" version="1.0">
              <emma:interpretation id="{A7955616-0A37-4568-B36C-B34C190F34A8}" emma:medium="tactile" emma:mode="ink">
                <msink:context xmlns:msink="http://schemas.microsoft.com/ink/2010/main" type="inkWord" rotatedBoundingBox="2106,639 6520,484 6626,3487 2211,364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1332 0 565 0,'0'0'215'0,"0"0"-168"16,-204 220 20-16,93-49 23 15,-20 34-34-15,-8 29-13 16,10 7-19-16,23-20-11 16,39-35-6-16,44-41-7 15,23-40 2-15,30-19-2 16,36-11-2-16,16 2-30 15,12-3 10-15,-4-3 1 16,-8-13 0-16,-16-8 0 0,-24-8 16 16,-37-3 4-16,-5 9 1 15,-55 7 0-15,-33 15 2 16,-23 23-2-16,-23 12 0 16,-18 13-1-16,-7-3-107 15,3-23-97-15,32-34-230 16</inkml:trace>
          <inkml:trace contextRef="#ctx0" brushRef="#br0" timeOffset="151.9986">416 1656 754 0,'0'0'163'0,"0"0"-52"16,0 0-36-16,0 0-46 15,0 0-27 1,243-31-2-16,-80 5-17 0,27-6-168 15,10 12-225-15</inkml:trace>
          <inkml:trace contextRef="#ctx0" brushRef="#br0" timeOffset="325.297">2163 2813 935 0,'0'0'136'0,"0"0"-125"16,0 0 14 0,0 0-15-16,0 0-10 0,0 0-146 15,-17 73-168-15</inkml:trace>
          <inkml:trace contextRef="#ctx0" brushRef="#br0" timeOffset="655.3749">2746 1538 846 0,'0'0'110'16,"0"0"-88"-16,25-170 14 16,38 138 11-16,18 22-14 15,2 10-27-15,-7 26-3 0,-18 37-1 16,-26 26-1-16,-26 25-1 15,-6 14 0-15,-26 12-2 16,-24-2-2-16,-5-11 3 16,2-22 0-16,12-32 1 15,16-28 0-15,12-27 0 16,13-18 0-16,0 0 0 16,0-8-2-16,26-26 2 15,12-5-8-15,12-11-47 16,11 3-52-16,12-9-10 15,18-7-120-15,7-2-112 16</inkml:trace>
          <inkml:trace contextRef="#ctx0" brushRef="#br0" timeOffset="871.1804">3723 1814 437 0,'0'0'184'16,"0"0"-52"-16,0 0 25 16,0 147-32-16,0-84-67 15,0-7-21-15,42-17-23 16,22-15-9-16,26-24-2 15,21-8-1-15,6-47 4 16,-9-24-5-16,-30-7-1 16,-37 1 2-16,-41 4-1 15,-18 12 8-15,-68 25 13 16,-45 26-4-16,-25 18-12 16,-1 35-6-16,23 30-10 15,49 2-88-15,44-9-188 16</inkml:trace>
        </inkml:traceGroup>
        <inkml:traceGroup>
          <inkml:annotationXML>
            <emma:emma xmlns:emma="http://www.w3.org/2003/04/emma" version="1.0">
              <emma:interpretation id="{0824C1B1-A56C-43EC-95F2-6AF8AEAEF097}" emma:medium="tactile" emma:mode="ink">
                <msink:context xmlns:msink="http://schemas.microsoft.com/ink/2010/main" type="inkWord" rotatedBoundingBox="11065,808 14466,689 14561,3406 11161,3526"/>
              </emma:interpretation>
              <emma:one-of disjunction-type="recognition" id="oneOf1">
                <emma:interpretation id="interp1" emma:lang="" emma:confidence="0">
                  <emma:literal>손</emma:literal>
                </emma:interpretation>
                <emma:interpretation id="interp2" emma:lang="" emma:confidence="0">
                  <emma:literal>송</emma:literal>
                </emma:interpretation>
                <emma:interpretation id="interp3" emma:lang="" emma:confidence="0">
                  <emma:literal>능</emma:literal>
                </emma:interpretation>
                <emma:interpretation id="interp4" emma:lang="" emma:confidence="0">
                  <emma:literal>승</emma:literal>
                </emma:interpretation>
                <emma:interpretation id="interp5" emma:lang="" emma:confidence="0">
                  <emma:literal>ㅱ</emma:literal>
                </emma:interpretation>
              </emma:one-of>
            </emma:emma>
          </inkml:annotationXML>
          <inkml:trace contextRef="#ctx0" brushRef="#br0" timeOffset="2219.5332">11509 415 424 0,'0'0'377'0,"-36"154"-284"15,11-46 21-15,-5 0-52 16,12 2-31-16,7-5-31 0,11-12 0 16,0-23-75-1,0-28-86-15,6-29-33 0,6-13-68 16,-1-2-131-16</inkml:trace>
          <inkml:trace contextRef="#ctx0" brushRef="#br0" timeOffset="2366.3082">11415 1053 266 0,'0'0'263'16,"0"0"-84"-16,0 0-44 15,0 0-12-15,0 0-20 16,-40-140-40-16,40 127-27 16,14-5-24-16,32-6-12 15,15-4 0-15,16-1-16 16,10-3-66-16,16 0-89 16,1 7 9-16,-1 3-78 15</inkml:trace>
          <inkml:trace contextRef="#ctx0" brushRef="#br0" timeOffset="2520.9616">11670 1037 546 0,'0'0'177'0,"0"0"-47"16,0 0 8-16,0 0-91 16,0 0-33-16,0 0-11 15,182-55-3-15,-109 37-29 16,-11 12-101-16,-18 6-52 15,-24 8-108-15</inkml:trace>
          <inkml:trace contextRef="#ctx0" brushRef="#br0" timeOffset="2737.0449">11579 2192 466 0,'-33'175'198'16,"31"-24"-58"-16,2-22-19 15,50-35-14-15,26-33-50 16,22-29-23-16,21-32-15 15,7-35-12-15,-3-54 1 16,-21-32-1-16,-35-12-4 16,-44-5 1-16,-23 20 0 15,-75 32-1-15,-46 47 3 16,-44 39-4-16,-36 52-2 16,-33 55-3-16,-22 27-95 15,-1 6-168-15</inkml:trace>
          <inkml:trace contextRef="#ctx0" brushRef="#br0" timeOffset="1320.0435">8854 233 704 0,'0'0'158'15,"0"0"-113"-15,216-21 38 0,-55 69-16 16,11 49-30-16,5 37-15 15,-13 34-17-15,-33 21-4 16,-32 7-2-16,-43-3-4 16,-41-20-99-16,-15-36-71 15,-36-40-135-15</inkml:trace>
          <inkml:trace contextRef="#ctx0" brushRef="#br0" timeOffset="1508.1061">8951 1486 763 0,'0'0'92'0,"0"0"-85"0,0 0 42 15,58 247 23-15,-49-97-30 16,-9 15-32-16,0 8-5 16,-26-2-5-16,8-26-6 15,16-38-93-15,2-54-42 16,10-53-105-16</inkml:trace>
          <inkml:trace contextRef="#ctx0" brushRef="#br0" timeOffset="1746.8451">9555 1933 658 0,'0'0'189'0,"0"0"-112"15,-65 191 40-15,47-112-44 16,13-3-23-16,5 0-25 0,0-5-12 15,23-16-11-15,12-15 0 16,0-14-1-16,-2-10 1 16,-10-11 0-16,6-5-2 15,9-2 1-15,20-46-1 16,24-22-6-16,26-26-25 16,26-16-47-16,20-19-79 15,2-17-36-15,-12-6-299 16</inkml:trace>
          <inkml:trace contextRef="#ctx0" brushRef="#br0" timeOffset="2030.5791">10713 855 634 0,'0'0'154'0,"-47"150"-78"15,24-39 18-15,2 5-33 16,9-4-37-16,12-20-15 15,0-29-9-15,41-31 0 16,14-31-12-16,7-1-18 16,-3-46-13-16,-16-20 4 15,-13-7 19-15,-28 5 19 16,-2 7 1-16,-38 18 6 16,-14 18 11-16,-6 14-1 15,10 8-16-15,13 3 0 16,15-1-14-16,20-2-35 15,0-13-86-15,20-14-177 0</inkml:trace>
        </inkml:traceGroup>
      </inkml:traceGroup>
    </inkml:traceGroup>
    <inkml:traceGroup>
      <inkml:annotationXML>
        <emma:emma xmlns:emma="http://www.w3.org/2003/04/emma" version="1.0">
          <emma:interpretation id="{56B2204A-F3CF-4F17-9B6F-0CFD2F38C224}" emma:medium="tactile" emma:mode="ink">
            <msink:context xmlns:msink="http://schemas.microsoft.com/ink/2010/main" type="paragraph" rotatedBoundingBox="1199,5712 22979,5356 23023,8070 1244,84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C19982-FA16-4072-8B90-92A168812357}" emma:medium="tactile" emma:mode="ink">
              <msink:context xmlns:msink="http://schemas.microsoft.com/ink/2010/main" type="line" rotatedBoundingBox="1199,5712 22979,5356 23023,8070 1244,8427"/>
            </emma:interpretation>
          </emma:emma>
        </inkml:annotationXML>
        <inkml:traceGroup>
          <inkml:annotationXML>
            <emma:emma xmlns:emma="http://www.w3.org/2003/04/emma" version="1.0">
              <emma:interpretation id="{582FC517-7377-495B-8FB8-D2296C5BE71D}" emma:medium="tactile" emma:mode="ink">
                <msink:context xmlns:msink="http://schemas.microsoft.com/ink/2010/main" type="inkWord" rotatedBoundingBox="1206,6086 6163,6005 6194,7891 1236,7972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362.5723">-989 6534 852 0,'0'0'11'16,"0"0"31"-16,93-200-29 16,59 87-6-16,40-18-1 0,35-17-6 15,7 1-3-15,-19 13-3 16,-34 27-61-16,-57 43-52 16,-64 47-85-16,-57 22-131 15</inkml:trace>
          <inkml:trace contextRef="#ctx0" brushRef="#br0" timeOffset="6505.5025">-257 6468 455 0,'-88'186'142'16,"29"-1"-24"-16,31-23-44 15,24-35-33-15,4-41-20 16,32-37-17-16,21-30-4 16,11-19 0-16,12-63-67 15,6-58-87-15,2-44-17 16,-8-11-104-16</inkml:trace>
          <inkml:trace contextRef="#ctx0" brushRef="#br0" timeOffset="6826.2427">162 6426 9 0,'0'0'192'16,"0"0"5"-16,0 0-21 16,0 0-50-16,0 0-79 15,0 0 72-15,27 202-54 16,-21-115-30-16,3-16-19 16,11-24-9-16,3-23-5 15,6-24 1-15,6 0-1 16,5-53 4-16,5-23-6 15,1-11-11-15,1 1 5 16,-11 4 5-16,-5 9 1 0,-4 7-5 16,-10 11-2-1,-3 13 5-15,-2 15 1 0,-2 12 1 16,0 10-1-16,5 5-4 16,0 5 3-16,3 32 2 15,-5 7 3-15,2 1 4 16,-3-11 6-16,1-10 1 15,-3-11-4-15,8-13-6 16,8 0-1-16,12-21-3 16,12-25-9-16,17-18-84 15,2-7-59-15,2-5-277 16</inkml:trace>
          <inkml:trace contextRef="#ctx0" brushRef="#br0" timeOffset="7076.9925">1309 6040 742 0,'0'0'67'16,"-50"139"-28"-16,50-79-5 15,0-15-25-15,29-19-6 16,18-20-3-16,3-6-23 16,-1-29 6-16,-9-29 15 15,-22-13 2-15,-18 3 3 16,-18 11 13-16,-37 8 18 15,-11 18 19-15,-2 16-13 16,7 15-18-16,8 10-17 16,25 26-5-16,16 7-27 0,12-7-94 15,5-14-134-15</inkml:trace>
          <inkml:trace contextRef="#ctx0" brushRef="#br0" timeOffset="7239.4857">1679 5552 721 0,'0'0'175'0,"0"0"-153"16,7 223 103-16,18-50-40 15,10 26-49-15,11 22-27 16,10 7-7-16,14-9-2 16,11-14-32-16,10-29-128 15,5-40-158-15</inkml:trace>
          <inkml:trace contextRef="#ctx0" brushRef="#br0" timeOffset="7529.0578">2546 5518 466 0,'0'0'329'0,"0"0"-211"0,0 147 8 16,0 12 7-16,-12 46-71 16,-26 32-33-16,0 23-23 15,3-8-3-15,17-31-3 16,18-46-20-16,3-72-78 15,42-69-107-15,-5-34-123 16</inkml:trace>
          <inkml:trace contextRef="#ctx0" brushRef="#br0" timeOffset="7684.1685">2501 6484 582 0,'0'0'201'0,"0"0"-86"0,0 0-1 15,0 0-78 1,0 0-28-16,56 134 3 0,17-82-9 15,5-7-2-15,2-17-23 16,-4-19-88-16,-12-9-53 16,-21-22-105-16</inkml:trace>
          <inkml:trace contextRef="#ctx0" brushRef="#br0" timeOffset="8243.6903">2928 6048 562 0,'0'0'111'16,"0"0"3"-16,0 0-24 16,0 0-15-16,0 137 16 0,0-27-47 15,-6 5-25-15,-9 4-10 16,13-17-6-16,2-18-3 16,0-24 0-16,2-28-49 15,6-29-61-15,2-9-5 16,1-44 9-16,-2-5-51 15,-3 5 94-15,-6 19 59 16,0 15 4-16,0 10 68 16,0 4 71-16,-6 2-20 15,4 0-29-15,2 0-19 16,0-3-41-16,14-1-8 16,20-5 6-16,8 2-24 15,-1-4-4-15,2 3-3 16,-2-2-53-16,-6-1-72 15,-12-2-9-15,-8-5-57 0,-13-3 28 16,-2-5 12-16,0-9 154 16,-8 3 123-16,-7-1 55 15,10 1-30-15,5 3-25 16,0 3-42-16,0 2-7 16,15 1-28-16,11 2-29 15,3-1-13-15,2-1-2 16,-1 7-2-16,-4 6 0 15,-3 5-3-15,-1 5-2 16,-2 0 4-16,0 10 2 16,-2 22 6-16,-1 17 19 15,-6 6 10-15,-1 3-11 0,-8-5-10 16,-2-11-14-16,0-7-1 16,0-7-98-16,-9-7-155 15,-14 0-497-15</inkml:trace>
          <inkml:trace contextRef="#ctx0" brushRef="#br0" timeOffset="8365.3907">3309 6823 828 0,'0'0'240'15,"0"0"-176"-15,0 0 18 16,0 0-46-16,0 0-36 16,229 63-20-16,-32-155-108 15,40-39-318-15</inkml:trace>
        </inkml:traceGroup>
        <inkml:traceGroup>
          <inkml:annotationXML>
            <emma:emma xmlns:emma="http://www.w3.org/2003/04/emma" version="1.0">
              <emma:interpretation id="{BAC71A94-CA8B-4F9C-B801-37FEE332C554}" emma:medium="tactile" emma:mode="ink">
                <msink:context xmlns:msink="http://schemas.microsoft.com/ink/2010/main" type="inkWord" rotatedBoundingBox="8037,5600 11007,5552 11052,8267 8081,8315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1227.6575">6705 5375 168 0,'-178'132'88'15,"3"4"92"-15,14-2-40 16,24 0-15-16,35-5-35 15,35-11-27-15,29-23-21 16,38-23-10-16,3-29-23 16,65-35-4-16,43-8-1 15,36-55-1-15,35-40 2 16,10-12-5-16,-8 7-13 16,-33 26-20-16,-45 40 3 15,-48 34-1-15,-43 6-14 0,-15 48 27 16,-30 18 15-16,-28 12 3 15,-12 8 2-15,-6 2-2 16,-3 8 1-16,-2 12 2 16,-10 20-2-16,-7 20 9 15,-16 19 6-15,-4 11 5 16,17-8 10-16,22-20 5 16,39-38 4-16,36-48-4 15,8-41-25-15,67-29-2 16,43-57 3-16,42-46 2 15,24-25-14-15,10-4 1 16,-12 27-1-16,-29 35 1 16,-36 30-1-16,-45 24-2 15,-34 11-31-15,-22 5-30 16,-12-3 0-16,0-10 17 0,0-21-160 16,0-37-331-16</inkml:trace>
          <inkml:trace contextRef="#ctx0" brushRef="#br0" timeOffset="10817.5085">6270 5661 760 0,'0'0'40'0,"0"0"12"15,0 0 1-15,0 0 24 16,0 0-63-16,0 0-9 15,166-181-10-15,21 50 1 16,6 3-51-16,-21 16-32 16,-38 35-22-16,-56 37-88 15,-57 37-105-15</inkml:trace>
          <inkml:trace contextRef="#ctx0" brushRef="#br0" timeOffset="12225.3522">7402 5450 805 0,'0'0'96'0,"0"0"-27"16,0 0 2-16,0 0-40 15,0 0-28-15,0 0 0 0,64-51-3 16,9 51-10-16,-3 0-52 15,-12 19-32-15,-8 4 7 16,-19 3-7-16,-18 1 30 16,-13 2 42-16,0 0 21 15,-23 2 1-15,-10-2 4 16,-2 5 6-16,3 3-3 16,6 8-3-16,6 2-3 15,5-3-1-15,12 1-8 16,3-13-24-16,0-9-29 15,0-7 23-15,3-11 27 16,-1-3 11-16,-2-2 1 16,0 3 55-16,0 5 57 15,-8 19-57-15,-22 15-46 0,-1 21-1 16,-1 18 1-16,6 8-6 16,9 0 0-16,17 6 0 15,0 2 4-15,13-8-6 16,32-7 1-16,3-25-2 15,5-27 0-15,-3-17 0 16,-4-13 0-16,-11-3 1 16,-12-37 3-16,-5-17-3 15,-11-12 3-15,-7-4 1 16,-4 4 3-16,-30 7 8 16,-13 12 16-16,-3 10-1 15,4 9-1-15,13 10 8 16,13 5 2-16,17 1-2 0,3-9-18 15,23-15-14-15,33-16-5 16,17-9-1-16,8-1 0 16,-1 7-1-16,-5 6 0 15,-11 12-7-15,-14 16-25 16,-18 15-40-16,-18 9-26 16,-14 0-7-16,0 28-3 15,-5 22-15-15,-25 5-141 16,-4 8 104-16,2-3 32 15,9-8 128-15,5-6 13 16,15-18 172-16,3-7-50 0,0-10 8 16,0-11-53-16,8 0-17 15,25-16-11 1,13-37-25-16,9-23-33 0,10-16-1 16,2-7-3-16,3-1-3 15,-9 16 3-15,-14 20 3 16,-21 30 6-16,-17 21 33 15,-9 13 27-15,0 0 5 16,-9 42-18-16,-24 40-37 16,-7 39-9-16,2 23-1 15,12 17-2-15,17 16-3 16,9 18-2-16,6-11 0 16,38-29 3-16,22-50-5 15,25-58 0-15,20-44 1 16,-6-19 0-16,-21-57-1 0,-37-22 12 15,-47-10 18-15,-9 11 36 16,-72 15-3-16,-30 26-17 16,-15 38-22-16,-5 15-22 15,17 42-2-15,36 21-10 16,40-8-87-16,38-21-175 16,30-29-599-16</inkml:trace>
        </inkml:traceGroup>
        <inkml:traceGroup>
          <inkml:annotationXML>
            <emma:emma xmlns:emma="http://www.w3.org/2003/04/emma" version="1.0">
              <emma:interpretation id="{8B49F2F0-46F4-493E-B2B0-D32D2E38051D}" emma:medium="tactile" emma:mode="ink">
                <msink:context xmlns:msink="http://schemas.microsoft.com/ink/2010/main" type="inkWord" rotatedBoundingBox="13710,6018 17412,5958 17444,7884 13741,7945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3357.1477">12798 5625 700 0,'0'0'152'16,"0"0"-35"-16,0 0 1 15,0 0-60-15,0 0-53 16,0 0 1-16,70-34-4 16,-9 31 1-16,-5 3 0 15,-16 0-3-15,-5 0-1 16,-12 0-5-16,-13 26 1 15,-10 11 5-15,0 12 0 16,0 5 0-16,-24 3 0 16,3 1 0-16,1 6 8 15,5 3-8-15,7 2 3 0,3-6-3 16,5-7-1-16,0-23-1 16,23-15-23-16,9-18-13 15,3 0-2-15,9-36 28 16,2-24 4-16,6-14 1 15,-4-8 4-15,-10 1 2 16,-1 2-38-16,-11 6-11 16,-3 4 3-16,1 4-8 15,-1 4-20-15,-2 9 5 16,-6 10 44-16,-7 13 26 16,-6 8 45-16,-2 7 56 15,0 12 7-15,0 0 12 0,0 2-36 16,10 0-46-16,13 18-29 15,3 14 15-15,3 10-17 16,7 5-4-16,4-2-3 16,8 1-7-16,0-8-15 15,5-13-17-15,-3-11-48 16,-12-9-34-16,-12-5-14 16,-14 0-98-16,-12 0-209 15</inkml:trace>
          <inkml:trace contextRef="#ctx0" brushRef="#br0" timeOffset="13713.9368">13221 6536 337 0,'0'0'328'0,"32"147"-256"16,20-63 16-16,9-10-33 15,1-16-16-15,5-22-21 16,-6-20-13-16,-9-16-1 15,-7-21-1-15,-14-44 1 16,-1-25-4-16,-4-12-7 16,-3 0 7-16,4 20 0 15,-2 23 0-15,2 21 1 16,5 11 18-16,3 15 18 16,0 9-8-16,6 3-3 15,3 0-2-15,-6 31-6 16,0 12 5-16,-7 6 7 0,-1 7 23 15,5 4-30 1,3-2-9-16,12-14-2 0,16-23-10 16,33-21-2-16,36-42 0 15,43-50-38-15,38-30-106 16,17-21-216-16</inkml:trace>
          <inkml:trace contextRef="#ctx0" brushRef="#br0" timeOffset="12684.9304">11500 5533 787 0,'0'0'119'0,"0"0"-58"15,0 0 19-15,180 42-32 16,-84 29-17-16,5 31-25 15,-3 32-2-15,-4 29-4 16,-19 18-22-16,-19 14-84 0,-26-1-76 16,-30-18-130-16</inkml:trace>
          <inkml:trace contextRef="#ctx0" brushRef="#br0" timeOffset="12844.1479">11859 7279 449 0,'0'0'223'15,"0"0"-79"-15,-184 66-15 16,179-57-21-16,10-9-62 15,65-11-39-15,37-42 13 16,26-18-16-16,12-23-4 16,10-17-4-16,-3-10-31 15,-8-8-18-15,-18 6-60 16,-30 8-16-16,-33 7-186 16</inkml:trace>
        </inkml:traceGroup>
        <inkml:traceGroup>
          <inkml:annotationXML>
            <emma:emma xmlns:emma="http://www.w3.org/2003/04/emma" version="1.0">
              <emma:interpretation id="{D9C2E52F-5EF5-416E-9432-7286F4CFAC0A}" emma:medium="tactile" emma:mode="ink">
                <msink:context xmlns:msink="http://schemas.microsoft.com/ink/2010/main" type="inkWord" rotatedBoundingBox="19673,5774 22985,5720 23017,7703 19706,7757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4161.666">17467 5504 746 0,'0'0'122'0,"0"0"-65"15,0 0-12-15,0 0 25 16,219 74-30-16,-128 15-29 16,0 24-7-16,-15 21-3 15,-13 19-1-15,-13 1-48 16,-24 4-49-16,-21 2-65 15,-5-8-69-15,-28-13-26 16,-37-21 11-16</inkml:trace>
          <inkml:trace contextRef="#ctx0" brushRef="#br0" timeOffset="14300.3565">17762 7135 110 0,'0'0'223'0,"0"0"-40"16,-169 32-46-16,146-32-10 0,23-16-36 16,11-21-35-16,51-10-38 15,34-6-2-15,23-2-8 16,13-8-3-16,11-8-5 15,-6-7-68-15,-6-4-32 16,-20 4-79-16,-26 1-237 16</inkml:trace>
          <inkml:trace contextRef="#ctx0" brushRef="#br0" timeOffset="14686.9204">18582 6153 486 0,'0'0'179'0,"0"0"-60"16,0 0-26-16,38-134-22 0,23 99-26 15,-3 12-21-15,-8 15-15 16,-17 8-3-16,-13 3-6 16,-17 41 1-16,-3 17 10 15,0 15 13-15,-10 3-14 16,5-3-3-16,5-11-1 16,0-12-4-16,32-19-1 15,14-22-1-15,10-12 2 16,5-17-2-16,4-36-9 15,-2-14-36-15,-5-18-54 16,-8-6-1-16,-9 1-61 16,-11 3 13-16,-13 9-9 15,-6 12 112-15,-8 14 45 0,-3 20 105 16,0 19 33-16,0 13 17 16,0 0-35-16,0 10-33 15,4 37-35-15,4 30 58 16,4 22-60-16,-1 19-30 15,4-4-16-15,12-7-4 16,11-14-21-16,8-23-48 16,9-25-93-16,-2-32-137 15</inkml:trace>
          <inkml:trace contextRef="#ctx0" brushRef="#br0" timeOffset="14908.0632">19834 5683 516 0,'0'0'358'0,"0"0"-246"0,0 0-48 16,0 0-16-16,0 0-29 15,180-53-11-15,-119 53-7 16,-14 21-1-16,-15 29-1 16,-24 19-1-16,-8 8 2 15,-23 14-3-15,-20-5 2 16,-1-11-2-16,12-21-43 15,20-31-96-15,12-23-168 16</inkml:trace>
          <inkml:trace contextRef="#ctx0" brushRef="#br0" timeOffset="15045.4316">20682 5133 707 0,'0'0'268'0,"0"0"-137"0,18 135-27 16,-10 28-31-16,-8 52-54 15,0 29-19-15,15 5-2 16,17 2-113-16,11 0-261 16</inkml:trace>
        </inkml:traceGroup>
      </inkml:traceGroup>
    </inkml:traceGroup>
    <inkml:traceGroup>
      <inkml:annotationXML>
        <emma:emma xmlns:emma="http://www.w3.org/2003/04/emma" version="1.0">
          <emma:interpretation id="{C6905310-5E14-4A11-8F3A-BA7DC6300991}" emma:medium="tactile" emma:mode="ink">
            <msink:context xmlns:msink="http://schemas.microsoft.com/ink/2010/main" type="paragraph" rotatedBoundingBox="2298,9285 23482,8875 23529,11282 2344,116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4346A9-31A2-4442-9CF8-4DEF3EB86B58}" emma:medium="tactile" emma:mode="ink">
              <msink:context xmlns:msink="http://schemas.microsoft.com/ink/2010/main" type="line" rotatedBoundingBox="2298,9285 23482,8875 23529,11282 2344,11691"/>
            </emma:interpretation>
          </emma:emma>
        </inkml:annotationXML>
        <inkml:traceGroup>
          <inkml:annotationXML>
            <emma:emma xmlns:emma="http://www.w3.org/2003/04/emma" version="1.0">
              <emma:interpretation id="{7EBAE694-0CCA-4D10-97EE-A33020C3DCFA}" emma:medium="tactile" emma:mode="ink">
                <msink:context xmlns:msink="http://schemas.microsoft.com/ink/2010/main" type="inkWord" rotatedBoundingBox="2310,9916 5402,9856 5429,11269 2337,11329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9925.3457">3105 9919 187 0,'0'0'352'0,"0"0"-247"15,0 0-3 1,0 0-26-16,0 0-28 0,85 218-20 16,-82-124-16-16,-3-4-9 15,0-9 1-15,-6-18-3 16,-26-16 0-16,-14-18 9 16,-7-18 85-16,-5-11-1 15,0-3-15-15,10-41-28 16,16-17-30-16,21-11-15 15,11-5-6-15,46 1-13 16,37 7-55-16,21 4-118 16,19 4-261-16</inkml:trace>
          <inkml:trace contextRef="#ctx0" brushRef="#br0" timeOffset="28665.806">104 9604 638 0,'0'0'141'0,"0"0"-116"16,0 0-21-16,0 0-1 15,0 0 6-15,231 34-4 16,-117-29-5-16,0 3-16 0,-16 2-15 16,-16 9-38-16,-30 5 16 15,-31 5 18-15,-21 4 3 16,-3 1 17-16,-38 1 15 16,-6-6 7-16,-2-3 19 15,9-7-4-15,15-9-1 16,20-7-6-16,5-3-6 15,17 0-8-15,34-11-2 16,4-10-17-16,6 0-28 16,-12 6-1-16,-10 3 30 0,-26 12 16 15,-13 0 1 1,0 27 21-16,-28 26 29 0,-13 20 0 16,-6 17 1-16,4 15-6 15,10 0-7-15,16-12-11 16,17-23-15-16,0-34-6 15,38-31-6-15,14-8 5 16,12-54-1-16,9-20-2 16,-3-9 1-16,-12 7-1 15,-22 24 0-15,-34 16 0 16,-2 23 36-16,-50 16-6 16,-19 0-3-16,-9 39-4 15,-2 14-10-15,22-4-9 16,23-9-2-16,32-13-4 15,3-20-62-15,45-7-10 0,18-5-105 16,5-37-225 0</inkml:trace>
          <inkml:trace contextRef="#ctx0" brushRef="#br0" timeOffset="29011.2237">1330 9785 693 0,'0'0'120'15,"0"0"-94"-15,0 0 35 16,38 142-13-16,-21-69-27 16,-6-1-15-16,1-12-3 15,-6-21 0-15,-4-18-3 0,1-16 0 16,-3-5 1-16,4-13 4 16,1-37 15-16,10-26-17 15,14-19-3-15,11-17 2 16,13-9-2-16,0 10 0 15,-10 24 0-15,-13 35 9 16,-15 28 10-16,-10 24-5 16,-5 19 5-16,0 58-7 15,0 41 45-15,0 28-25 16,0 17-25-16,6 0-3 16,21-6-3-16,11-14-1 15,0-25-2-15,8-35-71 16,-2-32-91-16,-9-40-117 0</inkml:trace>
          <inkml:trace contextRef="#ctx0" brushRef="#br0" timeOffset="29535.2526">1933 9528 604 0,'0'0'268'0,"0"0"-187"16,0 0-47-16,0 0-18 15,0 0-4-15,0 0-12 16,215-58-49-16,-109 8-54 16,-1-3 29-16,-18 9-65 0,-29 12 0 15,-31 21-3-15,-27 11 25 16,0 6 117-16,-35 33 100 16,-8 18 100-16,-2 17-75 15,7 9-7-15,10 0-35 16,7-1-15-16,15-11-8 15,6-11-22-15,0-13-20 16,12-7-13-16,14-9-3 16,3-10-2-16,-3-10-16 15,-2-9-15-15,-1-2-29 16,-2-13 20-16,-1-34 28 16,6-24 10-16,1-13 1 15,-2-16 1-15,3-2 11 16,-5 12 20-16,0 22 24 15,-3 29-6-15,-5 23-14 0,0 16-7 16,-5 9-17-16,3 34 7 16,4 10 0-16,-2-2-12 15,3-8-5-15,2-19 0 16,8-19 0-16,5-5-1 16,7-23 2-16,11-30-1 15,1-4-1-15,0-1-9 16,-14 15-20-16,-14 20-47 15,-21 15-53-15,-3 8-84 16,-23 22-283-16</inkml:trace>
          <inkml:trace contextRef="#ctx0" brushRef="#br0" timeOffset="29683.3477">2738 10197 459 0,'0'0'147'0,"0"197"-84"0,0-108-7 15,15-20-37-15,8-22-19 16,0-29-8-16,0-18-101 16,4-10-156-16</inkml:trace>
        </inkml:traceGroup>
        <inkml:traceGroup>
          <inkml:annotationXML>
            <emma:emma xmlns:emma="http://www.w3.org/2003/04/emma" version="1.0">
              <emma:interpretation id="{5BE4795F-FEB1-4589-B0A1-37831ED744D7}" emma:medium="tactile" emma:mode="ink">
                <msink:context xmlns:msink="http://schemas.microsoft.com/ink/2010/main" type="inkWord" rotatedBoundingBox="6920,9442 8877,9405 8916,11468 6959,11506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0495.3478">5010 8848 792 0,'0'0'136'16,"-88"218"-68"-16,37-45-2 15,-2 15-41-15,12 4-21 0,11-7 0 16,16-33-4-16,14-35-45 16,0-45-55-16,6-46-39 15,15-26-50-15,-6-19-56 16,-10-30-25-16,-5 2 270 15,0 12 47-15,0 19 123 16,0 11 8-16,0 3-55 16,0-1-62-16,23-5-31 15,24-8 29-15,11-10-28 16,11-10-23-16,14-12-8 16,-2-2-20-16,-5-2-85 15,-15 9-56-15,-19 15-166 16</inkml:trace>
          <inkml:trace contextRef="#ctx0" brushRef="#br0" timeOffset="30765.3475">5174 9856 449 0,'0'0'194'15,"0"0"-72"-15,0 0-37 16,-30 210-25-16,30-115-20 16,0 20-18-16,0 11-17 15,-3 3-5-15,-8-1-14 16,-6-16-52-16,7-32-75 15,2-33-52-15,-4-34 93 16,0-13 100-16,-2-20 72 16,2-14 44-16,4 5 19 0,8 7-38 15,0 12 2 1,0 2-35-16,14-3-36 0,23-4-19 16,13-11-7-1,11-9-2-15,7-14-42 0,5-17-124 16,0-17-94-16,3-18-219 15</inkml:trace>
          <inkml:trace contextRef="#ctx0" brushRef="#br0" timeOffset="31036.3524">5774 9539 628 0,'0'0'202'0,"0"0"-47"15,0 0-40-15,0 0-57 16,-90 154-33-16,64-52-1 15,2 1-22-15,7-6 0 0,5-12 0 16,7-26-2-16,5-19 0 16,0-22-7-16,0-18-2 15,0 0 9-15,0-29 9 16,13-7-7-16,14-6 16 16,2 5 9-16,9 0-13 15,6-3-12-15,12 4-2 16,7 2-12-16,11 2-61 15,7 6-122-15,4 10-75 16,-4 14-273-16</inkml:trace>
          <inkml:trace contextRef="#ctx0" brushRef="#br0" timeOffset="31204.3454">5876 10625 916 0,'0'0'230'0,"0"0"-145"15,0 0-36-15,0 0-29 16,0 0-8-16,262-122-12 16,-126 56-32-16,3 1-73 15,2 6-83-15,-2 6-202 16</inkml:trace>
        </inkml:traceGroup>
        <inkml:traceGroup>
          <inkml:annotationXML>
            <emma:emma xmlns:emma="http://www.w3.org/2003/04/emma" version="1.0">
              <emma:interpretation id="{E8C59559-5389-4A4F-A658-79AD047F1EB7}" emma:medium="tactile" emma:mode="ink">
                <msink:context xmlns:msink="http://schemas.microsoft.com/ink/2010/main" type="inkWord" rotatedBoundingBox="10349,9656 13068,9603 13098,11142 10379,11194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32543.8661">8149 9067 555 0,'0'0'142'0,"0"0"-109"16,-7 219 22-16,32-38 2 15,10 24-39-15,11 5-13 16,9-11-5-16,-2-25-5 15,2-29-50-15,-14-42-84 16,-13-43-14-16,-13-42-105 16</inkml:trace>
          <inkml:trace contextRef="#ctx0" brushRef="#br0" timeOffset="32979.3526">8198 10176 270 0,'0'0'245'0,"0"0"-83"15,0 0-56-15,0 0-69 16,12-136-4-16,49 112-11 15,15 3-17-15,3 5-3 16,0 11-1-16,-10 5 4 16,-16 5-5-16,-18 37-9 15,-15 13-2-15,-17 11 4 16,-3 3 7-16,0-7-1 16,-23-6 2-16,5-20 0 15,10-13-1-15,8-11 7 16,0-12-6-16,20 0-1 0,24-19 2 15,8-23-2 1,12-13-2-16,1-14-2 0,8-17 4 16,5-14 0-16,6-13 0 15,4-8 2-15,0-4-2 16,-7 9 4-16,-10 21 17 16,-16 27 8-16,-17 31 15 15,-15 25-1-15,-5 12-15 16,-1 0-18-16,1 31 8 15,0 34 4-15,-4 20 0 16,-5 17-10-16,-4 8-5 16,4 0-6-16,-6-10 1 0,3-5-2 15,-6-13 0 1,0-17-25-16,0-13-74 0,-14-20-88 16,-16-17-220-16</inkml:trace>
          <inkml:trace contextRef="#ctx0" brushRef="#br0" timeOffset="33175.817">9424 10239 604 0,'0'0'204'15,"0"0"-170"-15,0 0 61 16,25 168-23-16,13-108-38 16,9-8-23-16,6-14-7 15,5-19-2-15,9-19-2 16,3-27-9-16,0-39-39 15,-6-23-33-15,-6-13-27 0,-13 0-37 16,-17-1-66-16,-22 11-178 16</inkml:trace>
          <inkml:trace contextRef="#ctx0" brushRef="#br0" timeOffset="33399.1229">9992 9727 381 0,'0'0'256'16,"0"0"-85"-16,0 0-49 15,0 0-26-15,0 0-44 16,0 0-21-16,43-110-18 15,-4 105-8-15,2 5-3 16,-10 0-2-16,-7 10 0 16,-6 25-6-16,-13 9 1 15,-5 11 3-15,0 5 1 0,0 11 1 16,0 3 1-16,-5 5-1 16,-13 0 0-16,1-1 0 15,2-7 0-15,0-16-38 16,7-16-82-16,1-20-63 15,4-19-177-15</inkml:trace>
          <inkml:trace contextRef="#ctx0" brushRef="#br0" timeOffset="33543.8247">10118 10090 263 0,'0'0'375'16,"0"0"-212"-16,0 0-61 16,0 0-11-16,0 0-54 15,0 0-23-15,108-47-9 16,-70 62-5-16,8-7-18 15,7-5-111-15,5-3 36 16,0-6-87-16,-3-23-227 0</inkml:trace>
          <inkml:trace contextRef="#ctx0" brushRef="#br0" timeOffset="33744.5056">10599 9854 630 0,'0'0'201'15,"0"0"-85"-15,0 0-35 16,0 0-51-16,17-148-17 15,30 114-10-15,-1 8-1 16,1 15-2-16,-3 10 0 16,-9 1 0-16,-12 17 2 15,-11 27-1-15,-12 20-1 16,0 12 0-16,-6 0 3 0,-11-2-1 16,10-1-2-16,7-9-34 15,0-12-205-15</inkml:trace>
        </inkml:traceGroup>
        <inkml:traceGroup>
          <inkml:annotationXML>
            <emma:emma xmlns:emma="http://www.w3.org/2003/04/emma" version="1.0">
              <emma:interpretation id="{112BF5D8-5FD7-4E9A-895E-4D407148008A}" emma:medium="tactile" emma:mode="ink">
                <msink:context xmlns:msink="http://schemas.microsoft.com/ink/2010/main" type="inkWord" rotatedBoundingBox="14433,9471 18696,9389 18734,11375 14471,11457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7202.3713">13391 8860 462 0,'0'0'142'0,"0"0"-59"15,0 0-17-15,5 163 38 16,6-30-59-16,13 23-23 0,5-3-15 16,6-12-5-16,3-24 0 15,2-45-2-15,-5-35 0 16,-5-34-3-16,-1-6 3 15,-2-48 3-15,-4-14 0 16,0-10-3-16,6-2 0 16,4 7-17-16,1 12-41 15,1 21-49-15,-11 20-104 16</inkml:trace>
          <inkml:trace contextRef="#ctx0" brushRef="#br0" timeOffset="37531.233">13396 10237 711 0,'0'0'65'0,"0"0"-39"15,0 0-17-15,0 0-8 16,154-66 3-16,-58-8-4 16,4-7-7-16,-13 10-25 15,-19 22-12-15,-28 19-26 16,-28 30 18-16,-12 0 11 15,-20 32 41-15,-30 17 2 16,-3 15 15-16,1 6 36 16,8 4 6-16,19-1-5 15,15 1-6-15,10-8-5 16,15-8-11-16,31-17-16 0,19-9-9 16,11-16 4-16,14-12-4 15,6-4-5 1,3-9-1-16,-3-34-1 0,-2-19-1 15,-9-20-66-15,-12-22-173 16</inkml:trace>
          <inkml:trace contextRef="#ctx0" brushRef="#br0" timeOffset="34530.6658">12305 8994 721 0,'0'0'51'0,"0"0"30"0,0 0-55 16,-73 258-11-16,73-83 7 15,9 20-19-15,28 2-3 16,8-13-7-16,-2-35-87 15,-5-41-94-15,-9-53-219 16</inkml:trace>
          <inkml:trace contextRef="#ctx0" brushRef="#br0" timeOffset="34973.1">12661 9137 499 0,'0'0'57'0,"0"0"5"15,0 0-9-15,0 0-20 0,0 0 2 16,134 138-12-16,-119-43-14 16,-9 13-8-16,-6 10 2 15,0 9-1-15,-18-5 1 16,-23-4-3-16,-9-12-3 16,-2-14-5-16,0-19 6 15,5-26-1-15,17-20 4 16,14-27-1-16,12 0 0 15,4-51 0-15,17-19-2 16,31-9 0-16,7 0-3 16,3 16-9-16,-8 24 9 15,-16 28 5-15,-19 11 1 0,-15 58 8 16,0 29 25 0,0 26-9-16,-23 15-1 0,3 7 3 15,8-7 13-15,12-13 5 16,0-24-23-16,23-32-7 15,24-32-8-15,17-27-2 16,15-16 1-16,11-42-6 16,10-20 7-16,-4-10-7 15,-15-4-37-15,-20-4-34 16,-23-4-30-16,-17-3-101 16,-12-4-241-16</inkml:trace>
          <inkml:trace contextRef="#ctx0" brushRef="#br0" timeOffset="38161.2337">15242 9325 635 0,'0'0'107'0,"0"0"-36"16,0 0-41-16,0 0-13 16,152-155-11-16,-62 150-1 15,-2 5 1-15,-15 24-6 16,-18 34-6-16,-26 18-2 15,-17 15 4-15,-12 4-3 16,0 2 7-16,-21-15-1 16,1-19 1-16,5-26 0 15,15-25 0-15,0-12-3 16,3-20-33-16,29-33 15 16,6-20-54-16,0-9 14 15,-3-2 30-15,-2 5 25 16,-7 3 6-16,-3 8 3 0,1 2 21 15,-4 7 32 1,3-5 4-16,0 9-10 0,-2 13-6 16,-4 10-1-16,1 19-6 15,-6 11-16-15,1 2-13 16,5 0-3-16,0 33 0 16,-1 15 4-16,1 9-3 15,-3 15-4-15,0-4 1 16,-5 2-3-16,0 4-3 15,-10 3-64-15,0-1-43 16,0-8-150-16</inkml:trace>
          <inkml:trace contextRef="#ctx0" brushRef="#br0" timeOffset="38331.1017">16208 9743 563 0,'0'0'224'0,"0"0"-178"16,-68 204 45-16,27-93-33 15,-2 7-48-15,2-2-8 16,4-8-2-16,7-14-11 16,9-31-98-16,16-34-91 15,5-29-212-15</inkml:trace>
          <inkml:trace contextRef="#ctx0" brushRef="#br0" timeOffset="38425.8244">15927 10407 260 0,'0'0'280'15,"0"0"-87"-15,0 0-52 0,0 0-52 16,0 0-40-1,0 0-33-15,167-128-13 0,-66 102-3 16,40-8-125-16,34-17-74 16</inkml:trace>
        </inkml:traceGroup>
        <inkml:traceGroup>
          <inkml:annotationXML>
            <emma:emma xmlns:emma="http://www.w3.org/2003/04/emma" version="1.0">
              <emma:interpretation id="{E5DCBC6B-3560-4E18-B8DD-8C80CD82D092}" emma:medium="tactile" emma:mode="ink">
                <msink:context xmlns:msink="http://schemas.microsoft.com/ink/2010/main" type="inkWord" rotatedBoundingBox="20679,8930 23482,8875 23525,11095 20722,11150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38881.0243">18468 8341 665 0,'0'0'47'0,"14"183"28"15,-10-14-17-15,-4 28-30 16,0 15-19-16,0 3-3 16,8-23-6-16,10-29-28 15,2-45-85-15,7-57-112 16,-4-48-297-16</inkml:trace>
          <inkml:trace contextRef="#ctx0" brushRef="#br0" timeOffset="39339.9949">18961 8860 304 0,'0'0'163'0,"0"0"-90"0,0 0 7 15,166-78-8-15,-130 78-24 16,-11 16-38-16,-4 46-4 15,-9 30 2-15,-7 23-3 16,-5 15-3-16,0 6-1 16,-28-4-1-16,-14-12-14 15,-7-17 4-15,-4-29 2 16,6-27 2-16,6-29 6 16,6-18-2-16,12-18 2 15,6-43 0-15,11-17 0 16,6-12 0-16,0 7-1 15,30 13 2-15,13 29-1 0,1 25 0 16,-7 16 4-16,-4 19-4 16,-13 40 6-16,-14 32 5 15,-6 18 11-15,0 18-2 16,0 9-3-16,-6 3 37 16,1-5-30-16,5-10-13 15,0-19 4-15,20-32-9 16,18-28-4-16,5-29 0 15,10-16-1-15,8-16-1 16,4-26 2-16,1-10-2 16,-1-9-5-16,-4-2-27 15,-8 0-6-15,-13 0-35 16,-11-2-78-16,-14-7-159 16</inkml:trace>
          <inkml:trace contextRef="#ctx0" brushRef="#br0" timeOffset="39939.2753">19559 9513 235 0,'0'0'424'0,"0"0"-275"16,0 0-51-16,0 0-34 15,0 0-55-15,0 0-6 16,68-46 0-16,3 6-3 16,5-7-8-16,-6 9-47 15,-14 8-8-15,-21 11-15 16,-20 15-17-16,-15 4-23 0,-3 2 77 15,-35 30 41 1,-9 18 13-16,1 10 39 0,8 11 27 16,14 8 5-16,13 2-12 15,11 1-24-15,0-6-13 16,8-5-2-16,22-8 2 16,5-11-11-16,-1-13-11 15,8-20-10-15,-4-16-2 16,0-3-1-16,2-22-23 15,-5-14 8-15,3-6 0 16,-3-5-2-16,-3-9-3 16,3-6-7-16,-5-7 14 15,-5 0 3-15,-4-1 9 16,-7 4 1-16,-1 6 0 16,-3 14 4-16,0 18 16 0,-7 14 26 15,2 14 3-15,4 12-24 16,5 40 18-16,1 27 1 15,2 15-15-15,-2 10-15 16,0-8-8-16,3-12-3 16,-5-21-2-16,0-24 0 15,-1-20-1-15,-7-19-1 16,7 0-1-16,-4-48 2 16,-2-22 2-16,3-6-1 15,-3 15 0-15,-4 22 0 16,8 18 6-16,13 5-4 15,12-3-1-15,26-9-2 16,30-12-1-16,28-10-32 0,30-15-44 16,9-8-160-16,-16-7-351 15</inkml:trace>
        </inkml:traceGroup>
      </inkml:traceGroup>
    </inkml:traceGroup>
    <inkml:traceGroup>
      <inkml:annotationXML>
        <emma:emma xmlns:emma="http://www.w3.org/2003/04/emma" version="1.0">
          <emma:interpretation id="{8958CC61-7A9A-4D1D-AF9C-2F6150A80CC7}" emma:medium="tactile" emma:mode="ink">
            <msink:context xmlns:msink="http://schemas.microsoft.com/ink/2010/main" type="paragraph" rotatedBoundingBox="1469,12895 30153,12337 30198,14623 1513,15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BDA607-7886-40D7-8050-A2AAC799BDF3}" emma:medium="tactile" emma:mode="ink">
              <msink:context xmlns:msink="http://schemas.microsoft.com/ink/2010/main" type="inkBullet" rotatedBoundingBox="1471,12997 3399,12959 3433,14703 1505,14740"/>
            </emma:interpretation>
            <emma:one-of disjunction-type="recognition" id="oneOf11">
              <emma:interpretation id="interp15" emma:lang="" emma:confidence="0">
                <emma:literal>〇</emma:literal>
              </emma:interpretation>
              <emma:interpretation id="interp16" emma:lang="" emma:confidence="0">
                <emma:literal>O</emma:literal>
              </emma:interpretation>
              <emma:interpretation id="interp17" emma:lang="" emma:confidence="0">
                <emma:literal>@</emma:literal>
              </emma:interpretation>
              <emma:interpretation id="interp18" emma:lang="" emma:confidence="0">
                <emma:literal>℃</emma:literal>
              </emma:interpretation>
              <emma:interpretation id="interp19" emma:lang="" emma:confidence="0">
                <emma:literal>0</emma:literal>
              </emma:interpretation>
            </emma:one-of>
          </emma:emma>
        </inkml:annotationXML>
        <inkml:trace contextRef="#ctx0" brushRef="#br0" timeOffset="43110.6581">282 13869 334 0,'0'0'73'0,"0"0"-1"15,49 169-16-15,24-133-11 0,15-18 11 16,14-18-6-16,3-11-17 16,1-41-12-16,-7-21-8 15,-6-25-3-15,-9-21-10 16,-19-27 5-16,-19-16-4 16,-37-20 1-16,-9-18-2 15,-67-7-16-15,-47 7-8 16,-38 42 7-16,-37 69 17 15,-36 79 15-15,-25 50 42 16,-10 93-6-16,18 59-11 16,35 31-9-16,64 22-11 15,75-7-16-15,68-28-4 16,108-31 0-16,86-43-49 16,74-41-56-16,47-51-87 15,23-36-191-15</inkml:trace>
        <inkml:trace contextRef="#ctx0" brushRef="#br0" timeOffset="42805.4333">522 12616 274 0,'0'0'154'0,"0"0"-94"15,0 0 69-15,0 0-28 16,0 0-62-16,0 0 23 16,0 0-10-16,51 283-13 0,-51-104-18 15,0 13-1-15,0-7-14 16,3-18-6-16,12-26-15 15,3-43-75-15,2-43-46 16,-3-44-72-16,-10-11-257 16</inkml:trace>
      </inkml:traceGroup>
      <inkml:traceGroup>
        <inkml:annotationXML>
          <emma:emma xmlns:emma="http://www.w3.org/2003/04/emma" version="1.0">
            <emma:interpretation id="{01C9B7BA-DD45-4097-850C-DCBC97CD642E}" emma:medium="tactile" emma:mode="ink">
              <msink:context xmlns:msink="http://schemas.microsoft.com/ink/2010/main" type="line" rotatedBoundingBox="4173,12842 30153,12337 30198,14623 4218,15128"/>
            </emma:interpretation>
          </emma:emma>
        </inkml:annotationXML>
        <inkml:traceGroup>
          <inkml:annotationXML>
            <emma:emma xmlns:emma="http://www.w3.org/2003/04/emma" version="1.0">
              <emma:interpretation id="{2244EB26-A0EA-40F4-BC3C-FF4931260020}" emma:medium="tactile" emma:mode="ink">
                <msink:context xmlns:msink="http://schemas.microsoft.com/ink/2010/main" type="inkWord" rotatedBoundingBox="4179,13128 11808,12980 11847,14979 4218,15128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44927.3051">4765 12763 325 0,'0'0'209'0,"0"0"-86"0,0 0-17 16,0 0-35-16,0 0-28 16,0 0-2-16,131 163-20 15,-113-50-8-15,-3-1-7 16,2-1-4-16,-9-3-2 15,2-14-15-15,-10-12-68 16,0-24-61-16,-7-25-176 16</inkml:trace>
          <inkml:trace contextRef="#ctx0" brushRef="#br0" timeOffset="45107.2775">4608 13588 498 0,'0'0'136'0,"-45"151"-32"15,37-50-11-15,8 4-31 16,3-5-13-16,47-19-13 16,29-28-23-16,37-30-7 15,35-23-5-15,33-23-1 16,29-46-31-16,18-22-97 16,2-20-173-16</inkml:trace>
          <inkml:trace contextRef="#ctx0" brushRef="#br0" timeOffset="43923.1671">2032 12692 531 0,'0'0'54'16,"0"0"-22"-16,-58 192 6 16,67-119-18-16,45-2-11 15,26-13 0-15,19-26-5 16,12-24-2-16,3-8 1 16,-16-24-3-16,-25-21 0 0,-35-4-13 15,-31-4-7 1,-7 0 10-16,-42 9 2 0,-19 12 7 15,-12 24-1-15,0 8 2 16,7 30 1-16,13 24-1 16,21 10 0-16,17 2 4 15,15 4 0-15,0 3-2 16,6 6 4-16,15 7-2 16,-6 6 2-16,-7 4-1 15,-8 3 5-15,0-3 8 16,0-7 0-16,-21-9 6 15,4-16-5-15,5-23-1 16,6-17 1-16,6-19 2 16,3-5-15-16,44-26 23 0,20-27-5 15,18-9-19-15,1-7-2 16,-8 9-3-16,-20 10 2 16,-20 18-2-16,-21 15-16 15,-17 6-9-15,0 11-1 16,0 0-23-16,-20 0-41 15,-10 2 18-15,-2 22 9 16,3 4 39-16,-3 11 22 16,-1 7 2-16,5 14 22 15,-2 16 44-15,10 8-3 16,8 14 7-16,9-4-18 0,3 0-15 16,7-9-11-1,27-14-9-15,16-19-6 0,17-25-8 16,14-27-3-16,16-14 0 15,8-49-28-15,-6-19-47 16,-11-17-86-16,-25-12-152 16</inkml:trace>
          <inkml:trace contextRef="#ctx0" brushRef="#br0" timeOffset="44485.419">2842 13517 304 0,'0'0'192'0,"0"0"-115"0,0 0 0 15,0 0-62-15,0 0-1 16,0 0 0-16,197-89-8 16,-137 89-5-16,-12 13-1 15,-20 29 0-15,-16 16 0 16,-12 12 1-16,0 4 5 16,0 4 12-16,-14-7 15 15,5-7-7-15,9-22-12 16,0-14-4-16,14-15-2 15,31-13-5-15,7-5-3 16,9-39 5-16,6-17-5 16,-5-10-12-16,-7-5-24 15,-17-5-21-15,-9 0 17 16,-15 2 12-16,-14 5 19 16,0 14 9-16,0 18 0 15,0 18 25-15,-5 19 26 16,1 5 2-16,4 2-20 0,0 35-26 15,0 21 15-15,15 22-4 16,9 13-9-16,-1 12-1 16,-2 5-1-16,-1-2-1 15,-5-5-5-15,-10-25 1 16,-5-20-2-16,0-23 0 16,0-25-7-16,0-10 4 15,0-29-1-15,0-34 0 16,0-16 0-16,0-5 1 15,3 11 1-15,6 12 4 0,5 24-1 16,1 8 1 0,12 6 1-16,7 3-3 0,16-2 0 15,17-2 0 1,14-5-11-16,10 4-45 0,0-7-72 16,-7-3-74-16,-11-4-266 15</inkml:trace>
          <inkml:trace contextRef="#ctx0" brushRef="#br0" timeOffset="44749.7195">4377 13309 384 0,'0'0'175'16,"0"0"-85"-16,0 0 6 15,0 0-45-15,0 0-36 16,0 0 5-16,-58 103-6 0,87-90-5 16,6-10-6-16,6-3 0 15,9-16-1-15,-4-24-2 16,-8-5 1-16,-12-2-1 15,-19 5 5-15,-7 9-3 16,-7 8-2-16,-37 20 2 16,-8 5-1-16,-4 8 0 15,1 29-1-15,11 0 0 16,19 0 0-16,13-6-1 16,12-7-42-16,0-8-80 15,25-16-42-15,20 0-144 16</inkml:trace>
          <inkml:trace contextRef="#ctx0" brushRef="#br0" timeOffset="45769.4636">6307 12834 516 0,'0'0'69'15,"191"-101"-32"-15,-89 89-2 16,-14 12 5-16,-15 36-15 16,-22 49-15-16,-24 30-8 15,-16 19 2-15,-11 0-3 16,-3 0 2-16,-22-18-1 15,-2-27-1-15,13-34 1 16,11-37-2-16,3-18 0 0,6-15-1 16,26-32-23-16,2-11-20 15,8-4 30-15,1-4 8 16,7-3-1-16,2-7 6 16,3-11 2-16,3-13 3 15,7-13 12-15,6-8 12 16,2 6 5-16,-4 13-1 15,-2 22 1-15,-11 26-1 16,-15 22-1-16,-18 22-3 16,-9 10-10-16,-11 7-12 15,-3 44 7-15,0 19 11 16,0 14-7-16,0 14-10 16,0 1-3-16,0-4-3 15,0-4-1-15,12-6 0 16,6-9-47-16,-13-11-49 0,-5-7-111 15</inkml:trace>
          <inkml:trace contextRef="#ctx0" brushRef="#br0" timeOffset="46172.0346">7011 13788 88 0,'0'0'499'0,"0"0"-452"15,108 168 36-15,-39-85-23 0,11-4-8 16,-1-2-33-16,-13-12-14 16,-19-15-5-16,-17-16-1 15,-22-24-47-15,-8-10-12 16,0-8 26-16,-20-41-51 16,-10-17 28-16,-1-23 48 15,1-8 9-15,10-3 2 16,20 8 20-16,0 10 39 15,46 14 24-15,27 11-37 16,10 4-28-16,3 13-5 16,-1 15 4-16,-9 22 0 15,-8 3-5-15,-25 39 0 16,-20 27 1-16,-23 20 0 16,0 14-2-16,-35 8 13 15,-14-3-7-15,-6-14-7 16,-1-9-8-16,16-29-3 15,15-22-1-15,20-20-11 0,5-11-65 16,0-42-59-16,23-40-226 16</inkml:trace>
          <inkml:trace contextRef="#ctx0" brushRef="#br0" timeOffset="47059.9464">8311 12792 577 0,'0'0'161'16,"0"0"-64"-16,0 0-30 0,0 0-51 16,-43 194-13-16,2-66 0 15,-2 9-3-15,5 1-3 16,6-21-7-16,14-30-46 16,9-32-27-16,9-39-15 15,0-16 44-15,0-29 37 16,21-34-11-16,5-13 0 15,0-3 8-15,-6 8 11 16,-5 16 7-16,-3 18 2 16,-4 14 3-16,2 12 29 15,1 9 17-15,3 2-1 16,4 0 12-16,2 29-12 16,1 18-9-16,-1 15-9 0,0 7-10 15,5 2-11-15,0-8 5 16,8-16-10-16,-1-16-4 15,2-22-16-15,4-9-39 16,7-27-36-16,1-39-3 16,9-23-19-16,3-21-15 15,4-19 67-15,5-7 61 16,-2 2 9-16,-7 21 117 16,-15 34 7-16,-20 29-22 15,-13 29 10-15,-10 11-17 16,0 10-8-16,0 18-70 15,0 47-24-15,-10 33 10 16,-3 15 0-16,6 5-7 16,7-16-5-16,0-20 2 0,7-24-2 15,16-29 0-15,-3-22-4 16,-2-7 1-16,2-39 3 16,0-27-1-16,-2-18 0 15,2-2-2-15,3 6 3 16,4 7 3-16,4 15-2 15,4 17 0-15,1 2 4 16,-1 12 2-16,-3 8 5 16,-9 9-9-16,-2 10-1 15,-4 0-1-15,-2 13 0 16,0 34 0-16,-2 19-1 16,0 24-1-16,-11 12-23 15,-2 19-22-15,0 14-33 0,-15 8-13 16,-25-4-40-16,-6-21-20 15,-2-33-35-15,8-36 98 16,5-30 89-16,9-19 165 16,2 0-17-16,3-8-26 15,10-14-17-15,11 3-29 16,0 3-3-16,9-3-24 16,35-8-21-16,14 9-8 15,3 9-16-15,0 9-1 16,-5 0-2-16,-9 43 5 15,-12 20-5-15,-14 13 3 16,-19 11-2-16,-2 10-2 0,0-5-42 16,23-16-198-1</inkml:trace>
        </inkml:traceGroup>
        <inkml:traceGroup>
          <inkml:annotationXML>
            <emma:emma xmlns:emma="http://www.w3.org/2003/04/emma" version="1.0">
              <emma:interpretation id="{1B2826CD-9351-4C4A-83AA-56441EE07101}" emma:medium="tactile" emma:mode="ink">
                <msink:context xmlns:msink="http://schemas.microsoft.com/ink/2010/main" type="inkWord" rotatedBoundingBox="16178,13314 17996,13279 18026,14782 16208,14817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47897.157">15090 13934 256 0,'0'0'142'0,"-14"140"-16"15,17-86-29-15,43-11-21 16,22-17 4-16,10-21-18 16,16-5-23-16,7-42-18 15,5-28-11-15,-8-28-8 16,-22-23 4-16,-26-18-6 15,-44-21 0-15,-24-21 1 16,-81-11-3-16,-44 3 2 16,-52 29-5-16,-32 55 5 0,-18 68 15 15,-10 46 62-15,25 82-19 16,36 45-18-16,56 33-15 16,62 19-15-16,76 10-8 15,50-4-2-15,99-18-4 16,73-26-62-16,51-43-108 15,37-52-144-15</inkml:trace>
          <inkml:trace contextRef="#ctx0" brushRef="#br0" timeOffset="47612.001">14353 13385 699 0,'0'0'84'0,"0"0"-37"0,111-170 22 16,-15 130-20-16,12 16-13 15,-9 24-18-15,-18 0-13 16,-28 45-3-16,-33 16-2 16,-20 12-2-16,0 11-4 15,-35-2-4-15,-11-9 4 16,5-15 6-16,11-21 0 15,15-16 2-15,15-18-2 16,4-3 2-16,37-6 13 16,15-23-3-16,13-7-8 15,8-4-2-15,-6 4-2 16,2 7-19-16,-5 7-72 16,-22 17-64-16,-11 5-64 15,-23 0-250-15</inkml:trace>
        </inkml:traceGroup>
        <inkml:traceGroup>
          <inkml:annotationXML>
            <emma:emma xmlns:emma="http://www.w3.org/2003/04/emma" version="1.0">
              <emma:interpretation id="{6B595E8F-9957-46D6-8419-00867660C2BD}" emma:medium="tactile" emma:mode="ink">
                <msink:context xmlns:msink="http://schemas.microsoft.com/ink/2010/main" type="inkWord" rotatedBoundingBox="19418,12546 24239,12452 24283,14712 19462,14806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48459.5009">17391 12832 632 0,'0'0'106'0,"0"0"-66"16,-83 176 0-16,70-24-13 16,1 34-10-16,1 14-13 15,-3 0 1-15,5-22-5 16,9-50-3-16,0-54-52 15,0-58-16-15,11-24 52 16,4-68 19-16,3-42 4 16,7-45-2-16,13-39-1 15,7-49-1-15,6-29 0 16,5 23 0-16,-3 44 1 16,-6 79 13-16,-12 77 57 0,-6 48-28 15,-2 20-21-15,1 68 4 16,-1 52 27-1,-4 56-15-15,-8 30-15 0,-7 31-18 16,-3-5 0-16,-5-22-5 16,0-29 0-16,-8-43-49 15,-15-46-55-15,-4-56-99 16,2-41-210-16</inkml:trace>
          <inkml:trace contextRef="#ctx0" brushRef="#br0" timeOffset="48613.9458">17281 13378 645 0,'0'0'131'0,"0"0"-35"16,0 0-36-16,0 0-32 0,189-153-19 15,-71 130-9-15,24-6 0 16,9-2-54-16,-2-4-56 16,-23-4-77-16,-41-4-155 15</inkml:trace>
          <inkml:trace contextRef="#ctx0" brushRef="#br0" timeOffset="48939.7832">18092 12836 274 0,'0'0'162'16,"0"0"-31"-16,0 0 8 15,0 0-53-15,-59-157-51 16,109 129-24-16,8 6-4 16,-5 9-6-16,-15 13 0 0,-9 0-2 15,-15 13 2 1,-10 26 0-16,-4 20 1 0,0 14 0 15,-27 19-2-15,-5 8 1 16,6 2 1-16,11 0-1 16,15-2 13-16,0-2 10 15,30-7-10-15,10-4-6 16,1-13-8-16,-1-17 0 16,-7-21 1-16,-13-17 0 15,-10-14 1-15,-10-5-1 16,0-2 2-16,0-30 9 15,0-7 60-15,0-11-24 16,20-13-35-16,64-10-13 16,57-8-3-16,59-15-112 0,49-11-237 15</inkml:trace>
          <inkml:trace contextRef="#ctx0" brushRef="#br0" timeOffset="49438.0728">19766 12526 552 0,'0'0'99'0,"0"0"23"16,0 0-53-16,0 0-46 15,207-152-17-15,-55 81-3 16,32-9 0-16,14-10-3 16,-20 8-18-16,-35 8-49 15,-56 23-54-15,-55 19 26 16,-32 24 4-16,-58 8-18 15,-45 29 107-15,-31 26 2 16,-25 24 42-16,-11 15 5 16,9 22 42-16,30 10-12 0,35 20 12 15,38 18-9-15,31 12-25 16,27 2-15-16,0-15-13 16,50-35-8-16,18-40-10 15,22-46-5-15,20-41 1 16,5-5 0-16,-8-57-5 15,-14-21 0-15,-25-19-29 16,-28-15-35-16,-27-2-30 16,-13 8-58-16,-42 18-113 15</inkml:trace>
          <inkml:trace contextRef="#ctx0" brushRef="#br0" timeOffset="49938.8605">19912 13751 618 0,'0'0'135'0,"0"0"-85"16,0 0-1-16,0 0-27 15,0 0 1-15,218 20-15 16,-49-91-2-16,12-12-4 15,-14 1-2-15,-39 14-3 16,-46 20 3-16,-42 20 0 16,-33 17 1-16,-7 11 4 15,-20 0-3-15,-16 43 9 16,7 22 12-16,11 19 2 0,13 8 2 16,5 0-10-1,2-16-3-15,21-16-14 0,4-18 2 16,-4-18-1-1,-8-8-1-15,-7-14-22 0,-8-2-31 16,0 0-13-16,-23 0-141 16,-17 0-55-16,-7 0-144 15</inkml:trace>
          <inkml:trace contextRef="#ctx0" brushRef="#br0" timeOffset="49598.2166">19927 12803 368 0,'0'0'143'0,"0"0"-13"0,0 0-19 15,0 0-7-15,0 0-55 16,225-119-26-16,-109 69-12 16,13 0-11-16,4 3 0 15,-1 3-12-15,-8 7-53 16,-21 16-56-16,-27 16-138 16</inkml:trace>
          <inkml:trace contextRef="#ctx0" brushRef="#br0" timeOffset="50171.6755">20682 14010 256 0,'0'0'226'15,"0"0"-136"-15,0 0 22 16,0 0-27-16,181-165-28 15,-120 115-29-15,-3 16-11 16,-14 15-2-16,-12 16-9 16,-9 3 3-16,-8 27-2 0,-3 19 26 15,2 3 15-15,3-7 5 16,10-8-10-16,2-13 1 16,6-16 7-16,12-5-28 15,12-13-19-15,10-29-1 16,8-8-3-16,7-10-1 15,12-6-38-15,15-15-59 16,20-11-84-16,23-21-111 16</inkml:trace>
        </inkml:traceGroup>
        <inkml:traceGroup>
          <inkml:annotationXML>
            <emma:emma xmlns:emma="http://www.w3.org/2003/04/emma" version="1.0">
              <emma:interpretation id="{F48EF256-62AA-4E90-AEF5-FAC3F8D07F1F}" emma:medium="tactile" emma:mode="ink">
                <msink:context xmlns:msink="http://schemas.microsoft.com/ink/2010/main" type="inkWord" rotatedBoundingBox="28385,12400 30154,12366 30192,14345 28423,14379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54571.2228">26204 13382 426 0,'0'0'150'15,"0"0"-22"-15,0 0-60 16,0 0-40-16,0 0-16 16,197-177-7-16,-114 123-4 15,-14 10 0-15,-14 15-1 16,-20 19 0-16,-17 10 0 16,-18 10 0-16,0 30 0 15,0 13 0-15,0 9 3 16,0 1 8-16,0 3 4 15,0 0-7-15,10-6-3 0,10-2-4 16,3-11-1 0,-6-13 0-16,-14-8-54 0,-3-10-138 15,-8-13-271-15</inkml:trace>
          <inkml:trace contextRef="#ctx0" brushRef="#br0" timeOffset="54311.5121">26297 12663 66 0,'0'0'167'16,"0"0"34"-16,0 0-58 15,0 0-17-15,0 0-66 16,-18-144-47-16,87 125-5 15,17 3-8-15,7 1 1 16,-2 10-1-16,-15 5-56 16,-24 0-92-16,-34 20-175 15</inkml:trace>
          <inkml:trace contextRef="#ctx0" brushRef="#br0" timeOffset="54181.8685">26515 11805 194 0,'0'0'288'0,"0"0"-215"16,-35 154 22-16,-6-28-1 15,-2 27-44-15,5 4-27 16,3 1-15-16,14-8-6 15,16-30-2-15,5-25-3 16,0-37-57-16,20-42-49 0,-5-16-30 16,-9-45-128-16</inkml:trace>
          <inkml:trace contextRef="#ctx0" brushRef="#br0" timeOffset="54758.8633">26422 13588 225 0,'0'0'348'0,"0"0"-198"16,0 0-86-16,0 0 13 16,0 0-39-16,75 154-24 15,-27-125-11-15,4-18-2 0,4-11-1 16,-1-19-9 0,-3-38-41-16,1-17-47 0,-3-17-56 15,-7-18-61 1,-2-6-107-16</inkml:trace>
          <inkml:trace contextRef="#ctx0" brushRef="#br0" timeOffset="54938.9129">27175 12519 414 0,'0'0'203'16,"0"0"-58"-16,0 0-86 16,0 0-2-16,-62 179-4 15,34-59-37-15,-2 14-12 16,12 0-2-16,7-5-2 15,5-30-2-15,6-31-69 16,0-31-63-16,0-31-57 16,0-6-117-16</inkml:trace>
          <inkml:trace contextRef="#ctx0" brushRef="#br0" timeOffset="55075.5753">27075 13081 233 0,'0'0'261'0,"0"0"-78"15,0 0-43-15,0 0-71 16,0 0-48-16,0 0-9 15,73-21-3-15,-23 60-9 16,6-2 0-16,2-6-29 16,3-9-50-16,4-15-134 15,-7-7 117-15</inkml:trace>
          <inkml:trace contextRef="#ctx0" brushRef="#br0" timeOffset="55332.2009">27554 12794 551 0,'0'0'197'0,"0"0"-85"0,0 0-60 16,0 0-34-16,0 0-18 15,0 0 0-15,157-136-47 16,-110 118-12-16,-16 0 6 16,-10 7 44-16,-12 6 9 15,-6 5 34-15,0 0 16 16,-1 0-13-16,5 23 21 15,-1 27 7-15,-1 21-16 16,7 18-21-16,8 9-18 16,10 1-9-16,4 9-1 0,-7-1-23 15,-22 7-143-15,-5 4-224 16</inkml:trace>
        </inkml:traceGroup>
      </inkml:traceGroup>
    </inkml:traceGroup>
    <inkml:traceGroup>
      <inkml:annotationXML>
        <emma:emma xmlns:emma="http://www.w3.org/2003/04/emma" version="1.0">
          <emma:interpretation id="{E6EE22FE-018F-4101-B487-4851A28E9628}" emma:medium="tactile" emma:mode="ink">
            <msink:context xmlns:msink="http://schemas.microsoft.com/ink/2010/main" type="paragraph" rotatedBoundingBox="3323,16482 21613,16621 21596,18857 3306,187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A93D69-0024-4B4D-88AE-3CE800E8E478}" emma:medium="tactile" emma:mode="ink">
              <msink:context xmlns:msink="http://schemas.microsoft.com/ink/2010/main" type="line" rotatedBoundingBox="3323,16482 21613,16621 21596,18857 3306,18719"/>
            </emma:interpretation>
          </emma:emma>
        </inkml:annotationXML>
        <inkml:traceGroup>
          <inkml:annotationXML>
            <emma:emma xmlns:emma="http://www.w3.org/2003/04/emma" version="1.0">
              <emma:interpretation id="{C86B0EC4-B627-49D8-8F7C-0A6C3DF0E957}" emma:medium="tactile" emma:mode="ink">
                <msink:context xmlns:msink="http://schemas.microsoft.com/ink/2010/main" type="inkWord" rotatedBoundingBox="3320,16883 7020,16911 7007,18549 3307,18521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57392.93">3415 16658 9 0,'0'0'277'15,"0"0"-97"-15,0 0-104 16,0 0 57-16,-15 186-48 16,15-86-32-16,9 7-23 15,-1 5-10-15,10-21-11 16,5-26-7-16,1-36-1 15,2-29-1-15,9-18-12 16,6-63 12-16,12-35-6 16,8-7-1-16,-1-6 3 15,11 16 4-15,-6 26-2 0,-17 24 4 16,-12 27 5 0,-22 17 19-16,-11 14 23 0,-3 5 24 15,8 0-44-15,4 24-12 16,3 18 7-16,3-3-12 15,2-2-6-15,1-8-1 16,-1-11-5-16,6-13 0 16,3-5 2-16,12-5-1 15,17-42 3-15,18-17-1 16,17-9-2-16,7-6 0 16,-1 14-1-16,-11 17-6 15,-27 25-41-15,-33 23-69 0,-28 0-25 16,-2 29-38-16,-47 20-170 15</inkml:trace>
          <inkml:trace contextRef="#ctx0" brushRef="#br0" timeOffset="57567.6868">4059 17180 470 0,'0'0'124'15,"-14"187"-21"-15,14-88 2 16,11-1-38-16,22-4-28 15,10-6-19-15,7-18-18 16,-10-28-2-16,-2-26-18 16,-8-16-49-16,-10-27-76 0,-5-38-105 15</inkml:trace>
          <inkml:trace contextRef="#ctx0" brushRef="#br0" timeOffset="57849.3619">4444 16715 407 0,'0'0'147'16,"0"0"-98"-16,0 0-2 16,114 177-3-16,-79-54-2 15,-2 16-2-15,-10 13-21 16,-8 1-3-16,-15-12 4 16,0-17-5-16,-7-27 1 0,-24-26-4 15,-4-29 31-15,-3-26 20 16,-3-16 2-16,-4 0-8 15,5-21-19-15,5-21-12 16,9-6-7-16,11-5-10 16,12-4-7-16,3 5-2 15,0 4-2-15,26 6-6 16,15 8-69-16,11 11-86 16,9 4-101-16</inkml:trace>
          <inkml:trace contextRef="#ctx0" brushRef="#br0" timeOffset="56439.017">1108 16306 210 0,'0'0'259'16,"0"0"-94"-16,0 0-39 15,0 0-39-15,0 0-38 16,0 0-44-16,20-11 7 15,50 35-3-15,20 0-7 16,15-6-2-16,4 0 0 16,-5 6 0-16,-22 10-11 0,-26 11-13 15,-36 10-1-15,-20 8 8 16,-47 8 9-16,-40 10 8 16,-16 6 1-16,2 2-1 15,7-2 0-15,24-22 5 16,29-24 1-16,36-18-4 15,5-23-1-15,41 0-1 16,34-35 0-16,27-17 0 16,24-1-8-16,2 6 1 15,-11 0-14-15,-32 23 1 16,-39 14 14-16,-37 10 1 16,-9 16 5-16,-44 44 0 0,-29 21 4 15,-11 30 0 1,-4 12 5-16,7 6 8 0,28-5-2 15,27-9-3-15,26-21-5 16,20-25-3-16,62-32-2 16,29-33 0-16,17-8 8 15,9-60 0-15,-14-14-3 16,-27-9-1-16,-38 5-2 16,-47 12 1-16,-11 1 6 15,-72 16 0-15,-41 22-8 16,-31 26 4-16,-7 5-7 15,13 42-1-15,36 5 0 16,56 5 1-16,46-7-15 16,20-7-69-16,59-15-103 15,22-23-290-15</inkml:trace>
          <inkml:trace contextRef="#ctx0" brushRef="#br0" timeOffset="56829.7133">2330 16834 590 0,'0'0'124'0,"0"0"-47"16,0 0-33-16,0 0 7 15,116 170-19-15,-81-41-7 16,0 10-6-16,-5-10 4 16,-2-24 6-16,-4-24-19 15,0-28-4-15,-7-29-4 0,1-24 0 16,2-16-1-1,1-45 7-15,7-38-7 0,5-30 0 16,2-34-1-16,0-13 0 16,-4 8 0-16,-1 26-2 15,-13 56 2-15,-9 38 0 16,-3 30 2-16,-5 18 8 16,0 13 6-16,5 45-12 15,13 28 18-15,5 38 0 16,14 28-14-16,7 13-3 15,8 11 5-15,7-7-9 16,-7-28 1-16,1-20-4 16,-10-32-2-16,-7-25-65 0,-16-30-66 15,-15-34-75-15,-5 0-188 16</inkml:trace>
          <inkml:trace contextRef="#ctx0" brushRef="#br0" timeOffset="57017.1146">3109 16810 622 0,'0'0'97'16,"0"0"-28"-16,0 0-10 15,0 0-47-15,0 0-3 16,0 0-5-16,195-87-4 16,-119 58 0-16,-1-2-25 0,-17 10-35 15,-17 8-56 1,-26 8-33-16,-15 5-141 0</inkml:trace>
        </inkml:traceGroup>
        <inkml:traceGroup>
          <inkml:annotationXML>
            <emma:emma xmlns:emma="http://www.w3.org/2003/04/emma" version="1.0">
              <emma:interpretation id="{D5B5B722-85BE-448B-AF0E-3792F3273B86}" emma:medium="tactile" emma:mode="ink">
                <msink:context xmlns:msink="http://schemas.microsoft.com/ink/2010/main" type="inkWord" rotatedBoundingBox="7836,17220 9270,17231 9259,18671 7825,18660"/>
              </emma:interpretation>
              <emma:one-of disjunction-type="recognition" id="oneOf17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58269.8955">5704 17682 616 0,'0'0'152'15,"0"0"-128"-15,0 0 31 16,0 0 7-16,169 29-34 16,-75-29-22-16,2 0-3 15,-3-11-3-15,-8-2-83 16,-14-10-90-16,-16-12-417 15</inkml:trace>
          <inkml:trace contextRef="#ctx0" brushRef="#br0" timeOffset="58749.4099">6211 16715 796 0,'0'0'125'16,"0"0"0"-16,0 0-83 16,0 0-33-16,0 0-2 15,205 65 1-15,-89-22-8 16,10-3-5-16,0 12-24 15,-15 3-6-15,-27 8 14 16,-29 13 15-16,-35 1 3 0,-20 15 3 16,-35 2 0-1,-37 12 2-15,-21 11 10 0,-15-1 18 16,2-4-7-16,20-9-16 16,26-27-7-16,47-21-1 15,13-34-128-15,48-21-383 16</inkml:trace>
          <inkml:trace contextRef="#ctx0" brushRef="#br0" timeOffset="58470.9685">6241 16636 641 0,'0'0'147'0,"0"0"-117"15,0 0 21-15,12 221 2 16,9-68-21-16,4 23-8 16,-2 5 1-16,4-5-14 15,5-19-11-15,-3-36-10 0,4-37-96 16,-7-50-80 0,-9-34-265-16</inkml:trace>
          <inkml:trace contextRef="#ctx0" brushRef="#br0" timeOffset="58078.7629">5620 17233 690 0,'0'0'124'0,"0"0"-107"15,0 0 41-15,195-47-9 16,-96 33-23-16,9-2-19 16,6-3-7-16,-9 10-18 15,-21 6-107-15,-22-1-322 16</inkml:trace>
        </inkml:traceGroup>
        <inkml:traceGroup>
          <inkml:annotationXML>
            <emma:emma xmlns:emma="http://www.w3.org/2003/04/emma" version="1.0">
              <emma:interpretation id="{BFF2D894-56B0-440F-BFB6-3C06F4694D26}" emma:medium="tactile" emma:mode="ink">
                <msink:context xmlns:msink="http://schemas.microsoft.com/ink/2010/main" type="inkWord" rotatedBoundingBox="11303,16895 13982,16915 13968,18799 11288,18779"/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60281.6435">10599 17163 315 0,'0'0'231'0,"0"0"-98"16,0 0-20-16,0 0-54 16,0 0-35-16,0 0-16 15,175 40-7-15,-125-13-1 16,1-1-16-16,-3-4-65 15,-8-15-117-15,-14-2-217 16</inkml:trace>
          <inkml:trace contextRef="#ctx0" brushRef="#br0" timeOffset="60542.9467">10900 17121 531 0,'0'0'154'0,"-15"-140"-43"16,15 63-39-1,46 7-44-15,19 1-22 0,13 9 2 16,10 7-8-16,-9 12 0 15,-16 14-1-15,-18 14 1 16,-19 8 0-16,-18 5 0 16,-4 0 0-16,-4 10 9 15,0 14 26-15,0 5 19 16,0 0-18-16,0 4-17 16,2 5-15-16,9 9-3 15,1 6 1-15,-3 15-2 16,0 16 0-16,-9-3-24 15,0 8-71-15,0-2-16 16,-15-16-172-16,-20-8-142 16</inkml:trace>
          <inkml:trace contextRef="#ctx0" brushRef="#br0" timeOffset="60717.4733">10978 17383 187 0,'0'0'274'0,"0"0"-203"15,0 137 33-15,23-57-45 16,7 20-12-16,-2 0 3 16,5-3-26-16,-8-18-20 15,3-16-4-15,-3-29-18 16,-7-26-125-16,2-8-150 16</inkml:trace>
          <inkml:trace contextRef="#ctx0" brushRef="#br0" timeOffset="60995.6045">11418 17115 536 0,'0'0'106'0,"0"0"-73"16,76 228 33-16,-47-105-22 16,-3 11-10-16,-2 0-23 15,-10-10 1-15,-14-14-2 16,0-28-7-16,-8-29-2 15,-27-29 9-15,-15-18 51 16,-9-6 19-16,-14 0-36 16,-5-6 5-16,5-11-9 15,17-1-13-15,21-6-8 0,35-10-8 16,12-14-11-16,74-9 0 16,50-14-40-16,48-16-150 15,38-2-231-15</inkml:trace>
          <inkml:trace contextRef="#ctx0" brushRef="#br0" timeOffset="59370.9006">9088 16710 334 0,'0'0'353'0,"0"0"-220"15,84-179-32-15,1 125-27 16,21 0-37-16,10 21-26 15,-2 20-10-15,-16 13 0 16,-33 6 0-16,-34 48-1 16,-31 23 0-16,-5 17-5 15,-53 16 1-15,-21 6 4 16,-11-4-4-16,2-12-1 16,27-25-4-16,28-33-13 0,31-27-15 15,2-15-51-15,23-41 38 16,15-10-36-16,6-7-4 15,-10 16 67-15,-7 18 23 16,-9 14 0-16,-1 10 19 16,-2 0 23-16,1 0 22 15,9 16-11-15,3-3-15 16,7 3-20-16,18-16-12 16,11 0-4-16,12-11-2 15,-1-18-69-15,-4-5-120 16</inkml:trace>
          <inkml:trace contextRef="#ctx0" brushRef="#br0" timeOffset="59845.1884">9846 17278 353 0,'0'0'200'0,"0"0"-83"16,0 0-15-16,0 0-45 15,0 0-33-15,0 0 15 16,58-11-24-16,35-70-11 16,5-6-4-16,-17 21 4 15,-20 14 0-15,-23 28 10 16,-18 19 4-16,-11 5-12 16,-6 21-5-16,-3 44 14 15,3 18 15-15,6 21-14 16,9 9-2-16,10 3 15 15,7-4-10-15,9 4-13 16,0-6 1-16,-10-10-7 16,-1-11 1-16,-13-13-2 0,-8-13 1 15,-6-15-51-15,-6-19-83 16,0-24-8-16,0-5-254 16</inkml:trace>
          <inkml:trace contextRef="#ctx0" brushRef="#br0" timeOffset="59549.3533">10135 16314 500 0,'0'0'132'0,"0"0"-12"16,0 0-36-16,0 0-47 15,0 0-29-15,0 0-1 16,31 181-7-16,-19-76 0 15,-2 8 0-15,-7-3-59 16,-3-10-110-16,0-19-155 16</inkml:trace>
          <inkml:trace contextRef="#ctx0" brushRef="#br0" timeOffset="60136.9717">10446 16587 675 0,'0'0'164'0,"0"0"-85"0,0 0-34 15,71-145-27-15,-16 116-17 16,6 6 1-16,4 12-2 15,-9 11 0-15,-13 0 0 16,-16 21-15-16,-16 32 12 16,-11 12-3-16,0 17 6 15,-29 12 2-15,-6 17-2 16,-5 12 1-16,-5 6 3 16,7 5-2-16,12-24-4 15,9-21-9-15,14-36-85 16,0-30-105-16,3-23-151 15</inkml:trace>
        </inkml:traceGroup>
        <inkml:traceGroup>
          <inkml:annotationXML>
            <emma:emma xmlns:emma="http://www.w3.org/2003/04/emma" version="1.0">
              <emma:interpretation id="{DD368A09-2194-4454-A975-2CCCB2F116D9}" emma:medium="tactile" emma:mode="ink">
                <msink:context xmlns:msink="http://schemas.microsoft.com/ink/2010/main" type="inkWord" rotatedBoundingBox="16396,16581 20531,16612 20514,18792 16379,18760"/>
              </emma:interpretation>
              <emma:one-of disjunction-type="recognition" id="oneOf19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61953.1596">14178 16829 462 0,'0'0'211'0,"0"0"-109"0,0 0-39 16,0 0-49-1,0 0-14-15,157-82 2 0,-61 35 0 16,-3 5-2-16,-7 13 1 16,-31 18-1-16,-26 11 3 15,-24 6-3-15,-5 41 0 16,-11 16 1-16,-29 13 2 15,-13 18 2-15,-3 12-1 16,-2-1 1-16,5 0-4 16,7-19-1-16,11-33 0 15,11-22-10-15,10-25-34 16,5-6 8-16,3-13-7 16,6-11 18-16,0 3 25 15,0 8 10-15,0 2 28 16,23 3-11-16,15-2 6 15,6-3-3-15,11-3-14 0,5-2-8 16,6-3-5-16,2 2-3 16,1-4 0-16,-5 4-43 15,-11 3-112-15,-15 2-154 16</inkml:trace>
          <inkml:trace contextRef="#ctx0" brushRef="#br0" timeOffset="61589.1249">14239 15993 565 0,'0'0'115'0,"0"0"-47"0,0 0-27 16,0 0 20-16,61 226-42 16,-29-126-15-16,3 4-4 15,-3-9-62-15,-11-13-136 16,-13-24-204-16</inkml:trace>
          <inkml:trace contextRef="#ctx0" brushRef="#br0" timeOffset="62605.174">14761 17611 498 0,'0'0'119'0,"0"0"-28"15,0 0-27-15,0 0-52 16,0 0-7-16,0 0 2 16,175 0-7-16,-87-40 2 15,-18 12 1-15,-27 15-1 16,-20 13-1-16,-23 5-1 15,0 42 0-15,-15 24 24 16,-16 22 1-16,-11-4-12 0,-1 5-1 16,8-8-1-16,9-23-10 15,17-10-2-15,9-29-26 16,0-24-120-16,17-12-29 16,10-45-10-16,-6-19 113 15,-6 0 73-15,-5 10 115 16,-4 19 45-16,1 24-15 15,-5 7-12-15,4 16-55 16,11 0-41-16,13 0 1 16,11 4-17-16,9 21-15 15,11-1-4-15,9-1-2 16,6 6-5-16,5-6-75 16,0 1-58-16,-1-19-127 15</inkml:trace>
          <inkml:trace contextRef="#ctx0" brushRef="#br0" timeOffset="62216.86">14976 16529 512 0,'0'0'180'16,"0"0"-51"-16,0 0-39 0,0 0-42 15,0 0-36-15,-25 160 21 16,27-50-24-16,10 1-1 16,-3-6-3-16,0-23-3 15,-1-23 16-15,2-29 0 16,0-30-4-16,5 0 13 15,11-53 25-15,12-23-34 16,15-6-15-16,14 11-1 16,2 6-2-16,11 25-8 15,-7 17-69-15,-15 15-90 16,-14 8-94-16,-27 0-378 16</inkml:trace>
          <inkml:trace contextRef="#ctx0" brushRef="#br0" timeOffset="62891.0946">15735 16975 648 0,'0'0'138'16,"0"0"-81"-16,0 0 22 15,-96 146-37-15,107-66-19 16,36 2-20-16,17-17-1 15,6-23 2-15,1-31-4 16,-8-11-4-16,-22-29 2 16,-18-29 2-16,-23-13 2 0,0 0 0 15,-43 14 7-15,-18 14 14 16,-7 22 8-16,-5 21-21 16,9 21-9-16,14 32-1 15,22 8-2-15,21 2-83 16,7-11-93-16,10-15-222 15</inkml:trace>
          <inkml:trace contextRef="#ctx0" brushRef="#br0" timeOffset="63186.2313">16114 16729 629 0,'0'0'180'0,"0"0"-69"0,0 0-39 16,0 0-63-16,-15 142 27 15,48-43-27-15,2 17-5 16,3-11-2-16,-6-18-1 16,-9-22-1-16,-8-31 0 15,-12-28-6-15,-3-6 6 16,0-16 0-16,0-21 0 16,0 3 1-16,0 5 1 15,0 5 2-15,0 6 12 16,5-16 9-16,33-3-2 15,20-8-12-15,18-7-9 16,27-1-1-16,19 1-1 0,21-1-79 16,9-2-180-1</inkml:trace>
          <inkml:trace contextRef="#ctx0" brushRef="#br0" timeOffset="63612.2891">17141 16274 369 0,'0'0'256'16,"0"0"-116"-16,0 0-92 16,-17 255 28-16,7-97-46 0,10 23-19 15,0 2-5-15,0-6-6 16,24-28-20-16,8-48-120 16,-5-55-67-16,1-40-167 15</inkml:trace>
          <inkml:trace contextRef="#ctx0" brushRef="#br0" timeOffset="64088.435">17661 16185 460 0,'0'0'162'16,"0"0"-65"-16,0 0-14 15,0 0-29-15,55 192-19 0,-55-74-10 16,-9 21-14-16,-26 19-7 15,-11 18 5-15,-10 0-4 16,-2-19-3-16,8-33-1 16,9-48-1-16,14-40 0 15,16-25 1-15,-1-11 4 16,4-42-1-16,-4-29-2 16,4-26-1-16,8-11 2 15,0 11-1-15,0 15-1 16,11 35-1-16,12 29 2 15,12 18-5-15,3 0 6 16,0 42-6-16,-3 27 1 16,-6 12-11-16,-11 3-9 15,-10 10 12-15,-8 4 10 0,0-4 2 16,-8 6-1-16,-19-2 36 16,-4 1 25-16,4-5-15 15,7-7 12-15,14-16-28 16,6-19-8-16,3-15-9 15,40-26-9-15,15-11 1 16,15-13-5-16,18-51 0 16,8-12-1-16,9-11-4 15,3 4-44-15,-8 7-68 16,-17 2-64-16,-13 14-71 16</inkml:trace>
        </inkml:traceGroup>
        <inkml:traceGroup>
          <inkml:annotationXML>
            <emma:emma xmlns:emma="http://www.w3.org/2003/04/emma" version="1.0">
              <emma:interpretation id="{37478383-1C80-413C-8FF4-69CAA95E210E}" emma:medium="tactile" emma:mode="ink">
                <msink:context xmlns:msink="http://schemas.microsoft.com/ink/2010/main" type="inkWord" rotatedBoundingBox="20221,16793 21611,16803 21599,18520 20208,18509"/>
              </emma:interpretation>
              <emma:one-of disjunction-type="recognition" id="oneOf20">
                <emma:interpretation id="interp28" emma:lang="" emma:confidence="0">
                  <emma:literal>기</emma:literal>
                </emma:interpretation>
                <emma:interpretation id="interp29" emma:lang="" emma:confidence="0">
                  <emma:literal>거</emma:literal>
                </emma:interpretation>
                <emma:interpretation id="interp30" emma:lang="" emma:confidence="0">
                  <emma:literal>ㅟ</emma:literal>
                </emma:interpretation>
                <emma:interpretation id="interp31" emma:lang="" emma:confidence="0">
                  <emma:literal>지</emma:literal>
                </emma:interpretation>
                <emma:interpretation id="interp32" emma:lang="" emma:confidence="0">
                  <emma:literal>저</emma:literal>
                </emma:interpretation>
              </emma:one-of>
            </emma:emma>
          </inkml:annotationXML>
          <inkml:trace contextRef="#ctx0" brushRef="#br0" timeOffset="65937.3396">18004 16910 542 0,'0'0'182'0,"0"0"-96"16,0 0-59 0,0 0-16-16,260-160-6 0,-138 118-2 15,-4 13-2-15,-29 24-1 16,-31 5-1-16,-34 31 1 16,-24 37 5-16,-2 27-4 15,-43 34 2-15,-10 15 4 16,-1-2 7-16,10-13 5 15,16-35-16-15,22-31-3 16,8-39-24-16,6-24-98 16,32-37-99-16,9-55-300 15</inkml:trace>
          <inkml:trace contextRef="#ctx0" brushRef="#br0" timeOffset="66125.5527">19046 16212 456 0,'0'0'197'0,"0"0"-53"0,0 0-64 16,0 0 13-16,76 215-6 16,-68-44-24-16,4 29-28 15,6 20-6-15,8-2-10 16,9-24-15-16,3-26-3 16,2-34-1-16,1-34-40 15,-14-30-82-15,-7-41-234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44.68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DA53AA-EFF5-465D-A624-ACB22E4BA98D}" emma:medium="tactile" emma:mode="ink">
          <msink:context xmlns:msink="http://schemas.microsoft.com/ink/2010/main" type="inkDrawing" rotatedBoundingBox="7811,14471 8332,13762 8375,13794 7853,14502" semanticType="callout" shapeName="Other">
            <msink:sourceLink direction="with" ref="{9148437A-9351-4044-98B4-94545D6EE476}"/>
          </msink:context>
        </emma:interpretation>
      </emma:emma>
    </inkml:annotationXML>
    <inkml:trace contextRef="#ctx0" brushRef="#br0">6312 12113 445 0,'0'0'521'0,"0"0"-414"16,0 0-29-16,-166 137-23 15,112-60-27-15,0-5-20 16,2 3-7-16,0-2-1 16,3-1-34-16,9 2-59 15,2-7-97-15,5-18-86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12.294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1786 9016 677 0,'0'0'70'0,"0"0"-42"16,-173 137-8-16,142-26 2 16,17 10-3-16,14 0-7 15,12-19-9-15,42-26-2 16,18-29 0-16,10-25 1 0,6-22 4 16,0-34 5-16,0-44 10 15,-6-27-3-15,-22-21-12 16,-32-12 1-16,-28-13 4 15,-39-2 15-15,-43 13-4 16,-17 32 10-16,-8 46-5 16,-2 59 3-16,-4 30-11 15,3 72-5-15,17 26-4 16,36 13 1-16,41-9-1 16,18-21-8-16,72-23-2 15,19-27 0-15,14-22 0 16,6-24-1-16,-1-12-1 15,1-33 2-15,-12-33 2 16,-26-26-1-16,-35-11-1 16,-40-4 0-16,-14 9 1 0,-49 29 0 15,-11 39 2-15,-11 30 3 16,-6 74-5-16,4 33 3 16,10 13-3-16,28-4 0 15,38-19-1-15,11-23 0 16,46-20-1-16,23-25 1 15,11-19-3-15,8-10-18 16,2-15 1-16,-5-31-2 16,-22-11-6-16,-25-5-1 15,-27 1 12-15,-11 6 14 16,-19 11 1-16,-19 14 2 16,-4 10 2-16,1 10 1 0,6 6-3 15,11 1 0 1,10 3 6-16,7 0 5 0,7-2 2 15,0 2-8-15,0 0-4 16,0 0 0-16,0 0-1 16,0 0 3-16,0 0 10 15,-2 0-1-15,2 0 2 16,0-7-5-16,0-4 2 16,28-8-6-16,21-8-3 15,20-6 3-15,15-7-5 16,23-13 2-16,23-17-2 15,24-11 0-15,17-12 0 16,19-4 1-16,9 3 0 16,22 8-1-16,11 2 6 15,20 5-6-15,18-2-1 0,1-11-4 16,1-6 4-16,-1-6-2 16,-5-9-5-16,16-1 4 15,20-7 4-15,18-5-5 16,15-2 5-16,-3-1-2 15,-8 11 2-15,-8 4 0 16,4 11 2-16,3 7 2 16,7 7 1-16,-7 10-3 15,-15 6 1-15,-21 5-1 16,-31 9 1-16,-32 10 0 0,-42 6-3 16,-54 16 2-16,-51 8-1 15,-42 10 0-15,-35 3-1 16,0-1 13-16,-14 2-10 15,-18-1-1-15,-7 2-1 16,1 1 3-16,2 1-4 16,10 2 3-16,6 0-3 15,9 0 5-15,6-3-5 16,2 3 1-16,3-2-1 16,0 2 0-16,0 0 0 15,0 0 1-15,0 0-1 16,0 0 0-16,0-2 0 15,-3 2 0-15,-3-3 3 16,4 0-3-16,-3 3 1 16,5 0-1-16,-4 0-4 15,4 0 4-15,0 0 1 16,0 0 2-16,0 0-3 0,0 0 0 16,0 0-2-16,0 0 0 15,0 0 0-15,0 0-6 16,0 0-5-16,0 0-10 15,0 0-5-15,0 0-9 16,-3 0 4-16,1 0 0 16,-1 0 15-16,-2 0 2 15,-4 0-2-15,-1 0 0 0,-1 0 14 16,-1 0 3 0,2 0 1-16,1 0-1 0,2 0-5 15,-2 0 6 1,6 0 0-16,1 0-1 0,2 0 1 15,0 0 0-15,0 0-2 16,0 0-5-16,0 0-1 16,0 3 3-16,0 2 3 15,0 0 2-15,0 0 0 16,0-1 0-16,-3 2 2 16,-6 4-2-16,-1-2 2 15,1-4-1-15,7-2-1 16,2-2 1-16,-3 0 1 15,3 0 3-15,-3 0 22 16,-5-5 10-16,-3-22-25 0,-8-5-11 16,-14-13 4-1,-5-8 10-15,-12-12 7 0,-4-12-3 16,-10-11-1-16,-5-9-5 16,-2-14-4-16,-3-17 4 15,-8-15-7-15,-6-20-4 16,-2-14-1-16,-6-11 15 15,-6-9 8-15,1-9-3 16,-1-6 8-16,1-7-12 16,-3 1-4-16,0-6 1 15,-6 2-5-15,0-3-2 16,5-10 0-16,13-11-4 16,15-9-1-16,14-6 2 15,17 2-2-15,13 12 3 0,10 15-3 16,13 21 0-16,10 10 1 15,0 18-3-15,0 13 1 16,0 25 1-16,-3 22-1 16,-11 23 2-16,-5 24-3 15,-9 14 5-15,1 18-4 16,-3 17 0-16,6 9 1 16,7 10 0-16,6 7-2 15,6 1 2-15,2 0-2 16,3 0 0-16,0 0-2 15,-4 0 1-15,-3 0 1 16,-7 16 0-16,-8 10 0 16,-14 6 0-16,-13 2 0 0,-20 13 0 15,-26 11 1-15,-35 5-1 16,-32 12-2-16,-35 13 2 16,-36 5 2-16,-36 13-1 15,-26 3-1-15,-35 4 0 16,-35 6-1-16,-38 0-1 15,-44 7 2-15,-27 0 0 16,-8 7 0-16,-2 8-1 16,10 7-1-16,8 7 2 15,27 0 1-15,48-7-1 0,52-15-1 16,73-21-2 0,53-25 2-16,54-24 1 15,47-21 0-15,43-17 3 16,36-15-3-16,19-5 0 0,14-3 0 15,0-2 0-15,0 0 0 16,-3 0-2-16,3 0 4 16,0 4-4-16,0-4 2 15,-2 8-3-15,-3 2-2 16,-2 2 4-16,2-4 0 16,5-1 1-16,0 3-7 15,0 5 6-15,0 8 1 16,0 7 0-16,0 6 0 15,0 14 0-15,5 6-1 16,9 16 3-16,8 11-5 0,1 17 3 16,9 11 0-1,12 17 0-15,8 25 0 0,15 25 1 16,4 22-1-16,10 19 0 16,2 11 0-16,2 2 0 15,0-1 0-15,1-11 0 16,-2-13 1-16,-4 4 0 15,-4 0-1-15,-7 14 0 16,-3 15 0-16,-4 1 0 16,2 2 1-16,-4-7-1 15,6-9 1-15,5-17-1 16,3-5 0-16,1-6-1 16,-4-11 1-16,0-10 0 15,-8-17-1-15,-2-23 0 0,-12-22 1 16,-6-17-3-16,-9-30 3 15,-10-20 0-15,-10-18 1 16,-5-15 0-16,-4-6-1 16,-3-3-1-16,3 8 1 15,4 9 0-15,1 14 0 16,-1 1 0-16,3-7 3 16,-2-2-3-16,-1-13 0 15,-4-4-1-15,-2-8 0 16,-1-3 0-16,1-2 1 15,0 0 0-15,0 0 1 16,-3 0 1-16,2 0-2 16,-2-5 2-16,0 5-2 0,0 0-2 15,0 0 2 1,0 0 0-16,0 0 3 0,3-2-3 16,-3-3 0-16,0-6 0 15,0-3 0-15,0-7 0 16,0 0 0-16,0-4 1 15,0 3-1-15,0 7 0 16,0 5 0-16,0 5 0 16,0 5 0-16,0 0 0 15,0 0-1-15,0 0 1 16,0 0 0-16,0 0-2 16,0 0-2-16,0 0 2 0,0 0-8 15,0-2-2 1,0 2-1-16,0-3-9 0,0-2-2 15,0 3-22-15,0-3-16 16,-3 5-11-16,-16 0 9 16,-11 0-48-16,-3 20-116 15,0 0-132-15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32.90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9FBA6B-B746-49A8-B4EB-01EFCCD6E17F}" emma:medium="tactile" emma:mode="ink">
          <msink:context xmlns:msink="http://schemas.microsoft.com/ink/2010/main" type="inkDrawing" rotatedBoundingBox="27458,5986 28328,6714 27844,7293 26974,6565" hotPoints="28150,7099 27472,6966 27276,6303 27955,6436" semanticType="enclosure" shapeName="Ellipse">
            <msink:destinationLink direction="with" ref="{87700B26-695B-41DF-8AC2-054C66F10EF9}"/>
          </msink:context>
        </emma:interpretation>
      </emma:emma>
    </inkml:annotationXML>
    <inkml:trace contextRef="#ctx0" brushRef="#br0">470 5 567 0,'0'0'83'16,"-46"222"-44"-16,30-74 3 0,16-10-8 15,0-14 2-15,48-26-12 16,21-26-10-16,14-31-6 15,4-23-2-15,1-18-2 16,-5-30 0-16,-12-36-2 16,-19-18 4-16,-19-8 8 15,-28-3 38-15,-5-14 34 16,-38-11-8-16,-33 8-30 16,-31 20-9-16,-24 38-8 15,-25 42-11-15,-13 12-15 16,10 24-5-16,33 13 0 15,45-4-21-15,54-4-65 0,22-5-98 16,43-3-51-16,26-7-258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34.70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208964B-2A9A-4F6D-9BE9-1EADC653FEB9}" emma:medium="tactile" emma:mode="ink">
          <msink:context xmlns:msink="http://schemas.microsoft.com/ink/2010/main" type="inkDrawing" rotatedBoundingBox="10633,11569 25508,6825 25605,7130 10730,11874" shapeName="Other">
            <msink:destinationLink direction="with" ref="{B40BB35F-63E6-4C28-8212-AE508592D57D}"/>
            <msink:destinationLink direction="with" ref="{ABE13E17-CF8B-49C0-AF21-0651B4BB4213}"/>
          </msink:context>
        </emma:interpretation>
      </emma:emma>
    </inkml:annotationXML>
    <inkml:trace contextRef="#ctx0" brushRef="#br0">0 4604 649 0,'0'0'145'16,"0"0"-89"-16,0 0-7 16,0 0 11-16,0 0-21 15,0 0-22-15,90 4 27 16,14-36 4-16,41-7-8 15,45-9-6-15,31-6-9 16,28 0-4-16,15 2-5 16,5 0-9-16,2 3 0 15,-5 0-3-15,3-3 1 16,19-10-1-16,21-15-4 16,40-18 2-16,19-24 1 0,4-19-3 15,10-10 15-15,7-8 6 16,15 3-6-16,6 10 3 15,-1 9-6-15,-23 9-10 16,1 4 6-16,0 1-6 16,14 0 1-16,13 5-3 15,-14-6-1-15,-5-3 1 16,0 1 1-16,0-1 1 16,2-4 0-16,-15 5-2 15,-29-3-2-15,-27 4 2 16,-21 12 5-16,-17 14 3 15,-17 17-1-15,-18 4-7 0,-23 10 0 16,-16 4 0 0,-11 2 1-16,-12-3-1 0,-9-4 0 15,-9-1 2-15,-11 3 1 16,-15 5-3-16,-21 12 2 16,-29 15-1-16,-35 13-1 15,-34 11 0-15,-20 5 0 16,-4 1-1-16,11-6 1 15,18-4 0-15,28-13 0 16,20-6 0-16,21-9 1 16,8 0-1-16,-9 3 3 15,-10 7 2-15,-28 8 2 16,-22 10-2-16,-19 8-4 0,-13 4-1 16,-7 0 1-16,-2 0-1 15,3 0 0-15,-1-3 0 16,12-5 0-16,17-4 1 15,9-4 3-15,7-3-4 16,-8 10 0-16,-18 4-2 16,-12 2 2-16,-6 3-1 15,-3 0 0-15,-31 5-9 16,-43 22-98-16,-30 3-102 16,-17-15-300-16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32.52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700B26-695B-41DF-8AC2-054C66F10EF9}" emma:medium="tactile" emma:mode="ink">
          <msink:context xmlns:msink="http://schemas.microsoft.com/ink/2010/main" type="inkDrawing" rotatedBoundingBox="26469,7744 26478,6017 26586,6018 26577,7745" semanticType="callout" shapeName="Other">
            <msink:sourceLink direction="with" ref="{B59FBA6B-B746-49A8-B4EB-01EFCCD6E17F}"/>
          </msink:context>
        </emma:interpretation>
      </emma:emma>
    </inkml:annotationXML>
    <inkml:trace contextRef="#ctx0" brushRef="#br0">46 0 625 0,'0'0'175'15,"0"0"-133"-15,0 0 49 16,0 204 30-16,0-33-35 16,0 41-39-16,-9 22-21 15,-12-1-12-15,7-22-12 16,11-35 1-16,3-43-3 15,0-47-4-15,19-37-31 16,9-31-32-16,1-18-113 0,2-32-138 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35.99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E13E17-CF8B-49C0-AF21-0651B4BB4213}" emma:medium="tactile" emma:mode="ink">
          <msink:context xmlns:msink="http://schemas.microsoft.com/ink/2010/main" type="inkDrawing" rotatedBoundingBox="10332,11223 18554,4334 18878,4720 10655,11609" semanticType="callout" shapeName="Other">
            <msink:sourceLink direction="with" ref="{795E9DC1-2E01-48C8-ADE3-2660D59BCF50}"/>
            <msink:sourceLink direction="with" ref="{5208964B-2A9A-4F6D-9BE9-1EADC653FEB9}"/>
          </msink:context>
        </emma:interpretation>
      </emma:emma>
    </inkml:annotationXML>
    <inkml:trace contextRef="#ctx0" brushRef="#br0">-5 6943 129 0,'0'0'74'0,"0"0"265"16,0 0-186-16,0 0-44 15,0 0-30-15,0 0-4 16,-2 20-19-16,2-20-26 16,0 0-15-16,21-10-10 15,20-29 21-15,14-15-10 16,16-21-4-16,23-26 5 15,27-30 16-15,26-22-4 16,24-19-6-16,10-14 1 16,8-3-10-16,-1-7 6 15,-1 4-10-15,-9 2 0 0,-7-2 6 16,-2-14-4 0,7-10-1-16,27-24 2 0,44-24-6 15,57-20 3-15,58-20-10 16,42-16-2-16,26-11 1 15,39-14 1-15,16-14 4 16,12 6 0-16,-17 21-4 16,-50 30 0-16,-49 46 3 15,-55 31 5-15,-49 35-6 16,-52 32-2-16,-54 30-1 16,-45 30 1-16,-41 26 1 15,-33 25-1-15,-23 19 1 16,-17 13 2-16,-10 10 3 15,-2 3 11-15,0 0 15 16,0-2-18-16,0 3-11 16,0 1-3-16,0 0 4 0,0 0-4 15,0 0-1-15,0 0-6 16,0 0 5-16,0 0-7 16,0 0-19-16,0 0-15 15,0 0-22-15,0 0-39 16,-16 14-111-16,-17 4-135 15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39.27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FE2B4E-C5CF-4E3E-9CEE-10D4F95BE7CB}" emma:medium="tactile" emma:mode="ink">
          <msink:context xmlns:msink="http://schemas.microsoft.com/ink/2010/main" type="writingRegion" rotatedBoundingBox="19831,2981 22828,1948 23293,3296 20296,4329"/>
        </emma:interpretation>
      </emma:emma>
    </inkml:annotationXML>
    <inkml:traceGroup>
      <inkml:annotationXML>
        <emma:emma xmlns:emma="http://www.w3.org/2003/04/emma" version="1.0">
          <emma:interpretation id="{0821D2D2-A5A3-47CB-B64B-5773DD9DFF4E}" emma:medium="tactile" emma:mode="ink">
            <msink:context xmlns:msink="http://schemas.microsoft.com/ink/2010/main" type="paragraph" rotatedBoundingBox="19831,2981 22828,1948 23293,3296 20296,43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8B6220-EDFD-4989-B053-0F4E92A65A53}" emma:medium="tactile" emma:mode="ink">
              <msink:context xmlns:msink="http://schemas.microsoft.com/ink/2010/main" type="line" rotatedBoundingBox="19831,2981 22828,1948 23293,3296 20296,4329"/>
            </emma:interpretation>
          </emma:emma>
        </inkml:annotationXML>
        <inkml:traceGroup>
          <inkml:annotationXML>
            <emma:emma xmlns:emma="http://www.w3.org/2003/04/emma" version="1.0">
              <emma:interpretation id="{795E9DC1-2E01-48C8-ADE3-2660D59BCF50}" emma:medium="tactile" emma:mode="ink">
                <msink:context xmlns:msink="http://schemas.microsoft.com/ink/2010/main" type="inkWord" rotatedBoundingBox="19831,2981 22828,1948 23293,3296 20296,4329">
                  <msink:destinationLink direction="with" ref="{ABE13E17-CF8B-49C0-AF21-0651B4BB4213}"/>
                </msink:context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ㅇ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°</emma:literal>
                </emma:interpretation>
              </emma:one-of>
            </emma:emma>
          </inkml:annotationXML>
          <inkml:trace contextRef="#ctx0" brushRef="#br0">8466-5934 519 0,'0'0'190'0,"-38"159"-107"0,21-13 40 15,8 18-19-15,9-8-49 16,34-30-13-16,58-42-31 15,55-54-7-15,47-30 2 16,30-67-3-16,13-52-3 16,-31-36 0-16,-51-23 4 15,-61-14-4-15,-72-20 42 16,-39-11 31-16,-87 16-22 16,-46 46-35-16,-42 85-1 15,-17 76 22-15,12 84-18 16,38 57-19-16,62 19-3 15,78 2-14-15,43-10-106 0,90-17-183 16,36-21-297 0</inkml:trace>
          <inkml:trace contextRef="#ctx0" brushRef="#br0" timeOffset="-660.8626">6736-5605 582 0,'0'0'129'15,"0"0"-16"-15,0 0-40 16,0 0-18-16,0 0-46 0,0 0-4 16,240-138-2-16,-110 113-3 15,-4 10 2-15,-14 15-1 16,-29 3-2-16,-43 44 0 15,-40 24 1-15,-24 21 2 16,-58 11 5-16,-25 0-6 16,-14-6 1-16,6-21 0 15,16-24 19-15,33-24 33 16,33-21-22-16,33-7 4 16,17-20-21-16,56-32-14 15,43-16-1-15,38-12-3 16,22 6 1-16,4 10-1 15,-13 17-5-15,-35 22 6 16,-47 25-1-16,-44 0 4 16,-41 45-2-16,-5 18 1 15,-47 21-1-15,-26 19 1 16,-6 0 6-16,-6 0-5 0,10-11-1 16,28-22 0-16,38-26-5 15,14-22-87-15,47-22-109 16,16-8-293-16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37.20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C13815-AF48-4DBD-AD96-D931A44B6247}" emma:medium="tactile" emma:mode="ink">
          <msink:context xmlns:msink="http://schemas.microsoft.com/ink/2010/main" type="writingRegion" rotatedBoundingBox="14867,8752 16770,6815 17937,7961 16033,9899"/>
        </emma:interpretation>
      </emma:emma>
    </inkml:annotationXML>
    <inkml:traceGroup>
      <inkml:annotationXML>
        <emma:emma xmlns:emma="http://www.w3.org/2003/04/emma" version="1.0">
          <emma:interpretation id="{1360F595-4369-4B80-9906-A87113353681}" emma:medium="tactile" emma:mode="ink">
            <msink:context xmlns:msink="http://schemas.microsoft.com/ink/2010/main" type="paragraph" rotatedBoundingBox="14867,8752 16770,6815 17937,7961 16033,98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994B8B-5561-4B3A-B757-0AE80510FD15}" emma:medium="tactile" emma:mode="ink">
              <msink:context xmlns:msink="http://schemas.microsoft.com/ink/2010/main" type="line" rotatedBoundingBox="14867,8752 16770,6815 17937,7961 16033,9899"/>
            </emma:interpretation>
          </emma:emma>
        </inkml:annotationXML>
        <inkml:traceGroup>
          <inkml:annotationXML>
            <emma:emma xmlns:emma="http://www.w3.org/2003/04/emma" version="1.0">
              <emma:interpretation id="{A75BB69E-A957-479C-A546-8A5F00486A54}" emma:medium="tactile" emma:mode="ink">
                <msink:context xmlns:msink="http://schemas.microsoft.com/ink/2010/main" type="inkWord" rotatedBoundingBox="14867,8752 16770,6815 17937,7961 16033,989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1977-276 852 0,'0'0'98'15,"0"0"-65"-15,78-174-3 16,10 133-13-16,18 19-1 0,4 22-14 16,-11 7-2-16,-28 62 3 15,-30 32-3 1,-27 25 0-16,-14 22 1 0,-19 10 0 16,-26-2 15-16,0-8 31 15,3-20 3-15,17-29-6 16,14-33-12-16,11-24-8 15,0-25-23-15,38-17 2 16,23 0-3-16,18-44 1 16,23-17 0-16,10-16-2 15,6-10 0-15,-9-6-19 16,-12-5-43-16,-15-3-57 16,-19-4-91-16,-18 2-147 0</inkml:trace>
          <inkml:trace contextRef="#ctx0" brushRef="#br0" timeOffset="268.2862">3327-585 817 0,'0'0'224'0,"0"0"-199"15,-12 160 63-15,21-51-36 16,32 4-31-16,20-11-15 16,18-23-3-16,20-30-3 15,13-39-2-15,4-12 2 16,-12-63-3-16,-25-23-3 15,-29-19-8-15,-40-4 14 0,-10 0 0 16,-57 10 2-16,-31 11 2 16,-14 32 6-16,-7 31 3 15,7 27-1-15,18 12-6 16,20 22-6 0,34 5 0-16,30-3-10 0,0-12-78 15,44-14-136-15,16-10-126 16</inkml:trace>
          <inkml:trace contextRef="#ctx0" brushRef="#br0" timeOffset="592.1964">4065-1417 709 0,'0'0'161'0,"0"0"-68"16,0 0-53-16,0 0-37 15,0 0-2-15,0 0 1 16,14 53-2-16,-4-49-30 16,-4-4 14-16,-6 0 12 15,0 0 4-15,0 0 38 16,-4-13-14-16,-6 1-6 16,-1 7 5-16,6 3-3 15,2 2-12-15,3 0-7 16,0 0-1-16,-6 0-2 15,1 15 2-15,-7-2 0 16,2-4 1-16,1-2-1 0,2-2 0 16,1 0-16-16,6-2-102 15,0-3-144-15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41.64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FBAFE3-9332-488E-B5DE-899F2BFB3FF1}" emma:medium="tactile" emma:mode="ink">
          <msink:context xmlns:msink="http://schemas.microsoft.com/ink/2010/main" type="writingRegion" rotatedBoundingBox="10863,11190 25752,11569 25721,12762 10833,12383"/>
        </emma:interpretation>
      </emma:emma>
    </inkml:annotationXML>
    <inkml:traceGroup>
      <inkml:annotationXML>
        <emma:emma xmlns:emma="http://www.w3.org/2003/04/emma" version="1.0">
          <emma:interpretation id="{0F879422-4735-4D6F-BB15-25528C7A64FC}" emma:medium="tactile" emma:mode="ink">
            <msink:context xmlns:msink="http://schemas.microsoft.com/ink/2010/main" type="paragraph" rotatedBoundingBox="10863,11190 25752,11569 25721,12762 10833,123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AF524C-92A7-41CF-8C87-16AE6EBF5411}" emma:medium="tactile" emma:mode="ink">
              <msink:context xmlns:msink="http://schemas.microsoft.com/ink/2010/main" type="line" rotatedBoundingBox="10863,11190 25752,11569 25721,12762 10833,12383"/>
            </emma:interpretation>
          </emma:emma>
        </inkml:annotationXML>
        <inkml:traceGroup>
          <inkml:annotationXML>
            <emma:emma xmlns:emma="http://www.w3.org/2003/04/emma" version="1.0">
              <emma:interpretation id="{F241A796-0D45-4FD9-86FA-E8B66177AB8C}" emma:medium="tactile" emma:mode="ink">
                <msink:context xmlns:msink="http://schemas.microsoft.com/ink/2010/main" type="inkWord" rotatedBoundingBox="10851,11664 10996,11668 10995,11694 10850,11690"/>
              </emma:interpretation>
            </emma:emma>
          </inkml:annotationXML>
          <inkml:trace contextRef="#ctx0" brushRef="#br0">0 4 307 0,'0'0'204'0,"0"0"-100"16,0 0-60-16,0 0-30 15,0 0-10-15,0 0-4 16,105-14-52-16,-65 40-264 16</inkml:trace>
        </inkml:traceGroup>
        <inkml:traceGroup>
          <inkml:annotationXML>
            <emma:emma xmlns:emma="http://www.w3.org/2003/04/emma" version="1.0">
              <emma:interpretation id="{BEF05F44-6912-492F-83D0-27DDFADBF0FD}" emma:medium="tactile" emma:mode="ink">
                <msink:context xmlns:msink="http://schemas.microsoft.com/ink/2010/main" type="inkWord" rotatedBoundingBox="12039,11608 13705,11651 13700,11846 12034,11803">
                  <msink:destinationLink direction="with" ref="{B40BB35F-63E6-4C28-8212-AE508592D57D}"/>
                </msink:context>
              </emma:interpretation>
            </emma:emma>
          </inkml:annotationXML>
          <inkml:trace contextRef="#ctx0" brushRef="#br0" timeOffset="285.8521">2076 115 534 0,'0'0'129'0,"0"0"-68"0,0 0-44 16,0 0-14-16,0 0-3 15,176-53-95-15,-121 45-184 16</inkml:trace>
          <inkml:trace contextRef="#ctx0" brushRef="#br0" timeOffset="425.9077">2705 49 469 0,'0'0'127'16,"0"0"-16"-16,0 0-31 15,0 0-33-15,0 0-38 16,0 0-9-16,107-76-97 0,-64 86-318 16</inkml:trace>
          <inkml:trace contextRef="#ctx0" brushRef="#br0" timeOffset="142.0065">1185 111 656 0,'0'0'77'0,"0"0"-56"16,0 0-6-16,0 0-15 16,0 0-89-16,0 0-239 15</inkml:trace>
        </inkml:traceGroup>
        <inkml:traceGroup>
          <inkml:annotationXML>
            <emma:emma xmlns:emma="http://www.w3.org/2003/04/emma" version="1.0">
              <emma:interpretation id="{2E05D925-173B-41A5-8A2C-2C9B9814DD73}" emma:medium="tactile" emma:mode="ink">
                <msink:context xmlns:msink="http://schemas.microsoft.com/ink/2010/main" type="inkWord" rotatedBoundingBox="15046,11753 15061,11754 15060,11769 15045,11768"/>
              </emma:interpretation>
            </emma:emma>
          </inkml:annotationXML>
          <inkml:trace contextRef="#ctx0" brushRef="#br0" timeOffset="570.6247">4196 76 610 0,'0'0'121'0,"0"0"-108"16,0 0-13-16,0 0-43 15,0 0-232-15</inkml:trace>
        </inkml:traceGroup>
        <inkml:traceGroup>
          <inkml:annotationXML>
            <emma:emma xmlns:emma="http://www.w3.org/2003/04/emma" version="1.0">
              <emma:interpretation id="{BF8180FB-069A-456C-BF5E-2197DD77C1AF}" emma:medium="tactile" emma:mode="ink">
                <msink:context xmlns:msink="http://schemas.microsoft.com/ink/2010/main" type="inkWord" rotatedBoundingBox="16626,11662 16735,11665 16733,11707 16624,11704"/>
              </emma:interpretation>
            </emma:emma>
          </inkml:annotationXML>
          <inkml:trace contextRef="#ctx0" brushRef="#br0" timeOffset="711.6177">5776 27 631 0,'0'0'58'0,"0"0"3"16,0 0 35-16,0 0-63 15,0 0-33-15,0 0-32 16,109-39-162-16</inkml:trace>
        </inkml:traceGroup>
        <inkml:traceGroup>
          <inkml:annotationXML>
            <emma:emma xmlns:emma="http://www.w3.org/2003/04/emma" version="1.0">
              <emma:interpretation id="{A44ADABE-06FC-4A0E-BFB8-BEDE004AC5A6}" emma:medium="tactile" emma:mode="ink">
                <msink:context xmlns:msink="http://schemas.microsoft.com/ink/2010/main" type="inkWord" rotatedBoundingBox="18015,11799 18067,11801 18067,11816 18014,11815"/>
              </emma:interpretation>
            </emma:emma>
          </inkml:annotationXML>
          <inkml:trace contextRef="#ctx0" brushRef="#br0" timeOffset="862.0648">7166 123 601 0,'0'0'40'0,"0"0"96"0,0 0-42 16,0 0-85-16,0 0-9 15,0 0-69-15,52 0-210 16</inkml:trace>
        </inkml:traceGroup>
        <inkml:traceGroup>
          <inkml:annotationXML>
            <emma:emma xmlns:emma="http://www.w3.org/2003/04/emma" version="1.0">
              <emma:interpretation id="{1AF6A726-05FC-4990-A477-D6CFAA754716}" emma:medium="tactile" emma:mode="ink">
                <msink:context xmlns:msink="http://schemas.microsoft.com/ink/2010/main" type="inkWord" rotatedBoundingBox="18997,11821 19911,11844 19906,12037 18992,1201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013.0224">8170 147 620 0,'0'0'58'16,"0"0"27"-16,0 0 29 15,0 0-16-15,0 0-48 16,0 0-50-16,-22-2-27 0,84 2-118 16,16 2-149-1</inkml:trace>
          <inkml:trace contextRef="#ctx0" brushRef="#br0" timeOffset="1148.8948">8967 340 634 0,'0'0'139'0,"0"0"-73"16,0 0 27-16,0 0-54 16,0 0-39-16,0 0-80 15,91 2-204-15</inkml:trace>
        </inkml:traceGroup>
        <inkml:traceGroup>
          <inkml:annotationXML>
            <emma:emma xmlns:emma="http://www.w3.org/2003/04/emma" version="1.0">
              <emma:interpretation id="{8ABDEBD6-CC18-44A3-B105-9ADF7745AF84}" emma:medium="tactile" emma:mode="ink">
                <msink:context xmlns:msink="http://schemas.microsoft.com/ink/2010/main" type="inkWord" rotatedBoundingBox="20705,11603 23463,11674 23451,12118 20694,1204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66.6718">11117 283 687 0,'0'0'107'15,"0"0"-39"-15,0 0 31 16,0 0-26-16,0 0-73 16,0 0 0-16,25-5-122 0,44 2-191 15</inkml:trace>
          <inkml:trace contextRef="#ctx0" brushRef="#br0" timeOffset="1702.1503">11812 188 750 0,'0'0'76'0,"0"0"-46"16,0 0 3-16,0 0-33 15,0 0-38-15,0 0-216 16</inkml:trace>
          <inkml:trace contextRef="#ctx0" brushRef="#br0" timeOffset="1829.9052">12588 171 796 0,'0'0'87'16,"0"0"32"-16,0 0-45 16,0 0-38-16,-69-130-36 15,97 110-25-15,39-4-374 16</inkml:trace>
          <inkml:trace contextRef="#ctx0" brushRef="#br0" timeOffset="1282.352">9845 368 678 0,'0'0'118'0,"0"0"-62"16,0 0-49-16,0 0-7 15,0 0-182-15,230-97-495 16</inkml:trace>
          <inkml:trace contextRef="#ctx0" brushRef="#br0" timeOffset="1419.0725">10637 357 624 0,'0'0'94'0,"0"0"-50"0,0 0-8 15,0 0-36-15,0 0-52 16,0 0-191-16</inkml:trace>
        </inkml:traceGroup>
        <inkml:traceGroup>
          <inkml:annotationXML>
            <emma:emma xmlns:emma="http://www.w3.org/2003/04/emma" version="1.0">
              <emma:interpretation id="{93CC092D-7C35-4FBE-92E6-3E28E06FDD8F}" emma:medium="tactile" emma:mode="ink">
                <msink:context xmlns:msink="http://schemas.microsoft.com/ink/2010/main" type="inkWord" rotatedBoundingBox="24446,11536 25752,11569 25721,12762 24416,12729"/>
              </emma:interpretation>
            </emma:emma>
          </inkml:annotationXML>
          <inkml:trace contextRef="#ctx0" brushRef="#br0" timeOffset="2540.2245">14073-63 722 0,'0'0'28'0,"-244"154"41"16,124-8 0-16,29 28-8 16,53 9-18-16,38-7-29 15,88-30-11-15,63-51 1 16,49-51-1-16,25-44-3 16,-3-56 0-16,-33-51 3 15,-49-37-4-15,-60-22 3 16,-64-8 3-16,-27 8-2 15,-82 21 4-15,-42 34 3 16,-24 38 4-16,3 39-1 0,22 34-6 16,37 12-7-16,48 36-1 15,44 18-57-15,5 5-93 16,54 0-148-16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44.52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AC3D7C-88D7-4062-9165-5BB239572520}" emma:medium="tactile" emma:mode="ink">
          <msink:context xmlns:msink="http://schemas.microsoft.com/ink/2010/main" type="writingRegion" rotatedBoundingBox="26131,11316 26265,11316 26265,11519 26131,11519"/>
        </emma:interpretation>
      </emma:emma>
    </inkml:annotationXML>
    <inkml:traceGroup>
      <inkml:annotationXML>
        <emma:emma xmlns:emma="http://www.w3.org/2003/04/emma" version="1.0">
          <emma:interpretation id="{FF8BC811-D206-4A97-873F-8C12B56A8ADE}" emma:medium="tactile" emma:mode="ink">
            <msink:context xmlns:msink="http://schemas.microsoft.com/ink/2010/main" type="paragraph" rotatedBoundingBox="26131,11316 26265,11316 26265,11519 26131,115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EC2E50-F195-4AF2-934B-36E5F3533638}" emma:medium="tactile" emma:mode="ink">
              <msink:context xmlns:msink="http://schemas.microsoft.com/ink/2010/main" type="line" rotatedBoundingBox="26131,11316 26265,11316 26265,11519 26131,11519"/>
            </emma:interpretation>
          </emma:emma>
        </inkml:annotationXML>
        <inkml:traceGroup>
          <inkml:annotationXML>
            <emma:emma xmlns:emma="http://www.w3.org/2003/04/emma" version="1.0">
              <emma:interpretation id="{C7B63212-18D9-4CC4-BA50-C5386CCF8840}" emma:medium="tactile" emma:mode="ink">
                <msink:context xmlns:msink="http://schemas.microsoft.com/ink/2010/main" type="inkWord" rotatedBoundingBox="26131,11316 26265,11316 26265,11519 26131,11519"/>
              </emma:interpretation>
              <emma:one-of disjunction-type="recognition" id="oneOf0">
                <emma:interpretation id="interp0" emma:lang="" emma:confidence="0">
                  <emma:literal>f</emma:literal>
                </emma:interpretation>
                <emma:interpretation id="interp1" emma:lang="" emma:confidence="0">
                  <emma:literal>9</emma:literal>
                </emma:interpretation>
                <emma:interpretation id="interp2" emma:lang="" emma:confidence="0">
                  <emma:literal>t</emma:literal>
                </emma:interpretation>
                <emma:interpretation id="interp3" emma:lang="" emma:confidence="0">
                  <emma:literal>Y</emma:literal>
                </emma:interpretation>
                <emma:interpretation id="interp4" emma:lang="" emma:confidence="0">
                  <emma:literal>「</emma:literal>
                </emma:interpretation>
              </emma:one-of>
            </emma:emma>
          </inkml:annotationXML>
          <inkml:trace contextRef="#ctx0" brushRef="#br0">0 37 495 0,'0'0'226'0,"0"0"-79"0,0 0-70 16,0 0-37-16,0 0-27 16,0 0 1-16,34 57-11 15,-5-47-2-15,4-10 4 16,-8 0-4-16,-12-15 2 16,-13-12 0-16,0 0 2 15,-22 4 5-15,-8 11 12 16,1 12-13-16,10 0-2 15,7 35-7-15,12 17-40 16,0 2-172-16,9 8-538 16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46.56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DEE235-A037-40B2-B600-4A28653F6997}" emma:medium="tactile" emma:mode="ink">
          <msink:context xmlns:msink="http://schemas.microsoft.com/ink/2010/main" type="writingRegion" rotatedBoundingBox="22728,13169 24920,13197 24898,14966 22705,14938"/>
        </emma:interpretation>
      </emma:emma>
    </inkml:annotationXML>
    <inkml:traceGroup>
      <inkml:annotationXML>
        <emma:emma xmlns:emma="http://www.w3.org/2003/04/emma" version="1.0">
          <emma:interpretation id="{DFBA96F7-A8E6-4CED-9D7B-63072E6C6274}" emma:medium="tactile" emma:mode="ink">
            <msink:context xmlns:msink="http://schemas.microsoft.com/ink/2010/main" type="paragraph" rotatedBoundingBox="22728,13169 24920,13197 24898,14966 22705,149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5BB1B3-2484-4168-8DDB-F80E395FA944}" emma:medium="tactile" emma:mode="ink">
              <msink:context xmlns:msink="http://schemas.microsoft.com/ink/2010/main" type="line" rotatedBoundingBox="22728,13169 24920,13197 24898,14966 22705,14938"/>
            </emma:interpretation>
          </emma:emma>
        </inkml:annotationXML>
        <inkml:traceGroup>
          <inkml:annotationXML>
            <emma:emma xmlns:emma="http://www.w3.org/2003/04/emma" version="1.0">
              <emma:interpretation id="{AC10DC81-D8BB-4191-8881-0D651C7537E6}" emma:medium="tactile" emma:mode="ink">
                <msink:context xmlns:msink="http://schemas.microsoft.com/ink/2010/main" type="inkWord" rotatedBoundingBox="22728,13169 24920,13197 24898,14966 22705,149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992-449 527 0,'0'0'169'15,"0"0"-51"-15,0 0-102 16,0 0 17-16,9 224-10 16,-7-90-17-16,-2 4-6 15,0-2-90-15,0-20-83 16,0-23-274-16</inkml:trace>
          <inkml:trace contextRef="#ctx0" brushRef="#br0" timeOffset="-380.7594">0 3 602 0,'0'0'113'0,"0"0"-84"0,0 0 39 15,206-7-24-15,-118 19-27 16,-7 13-16-16,-15 2 4 16,-28 10-3-16,-24 17-2 15,-14 11 2-15,-16 19-2 16,-34 4 3-16,-4 4 0 15,-1-16-3-15,14-19 1 16,19-23-1-16,16-19 0 16,6-15-54-16,0 0-85 15,26-44-30-15,7-28-350 16</inkml:trace>
          <inkml:trace contextRef="#ctx0" brushRef="#br0" timeOffset="-214.2811">721-392 461 0,'0'0'168'16,"0"0"-96"-16,0 143 35 16,-19-17-36-16,-3 27-26 15,3 28-13-15,5 11-24 16,5 1-6-16,9-13 1 16,0-35-3-16,0-39-44 15,14-34-64-15,-5-42-139 16</inkml:trace>
          <inkml:trace contextRef="#ctx0" brushRef="#br0" timeOffset="710.3929">1464-630 260 0,'0'0'353'16,"0"0"-251"-16,0 0-69 15,0 0 11-15,0 0-36 16,0 0-2-16,58 174-4 15,-58-88-4-15,0 10-16 16,-20-3-54-16,-9-8 44 0,-4-19 0 16,-3-19 3-16,6-19 25 15,5-16 4 1,0-12 45-16,3 0 5 0,3-5-17 16,0-18-27-16,5-4-1 15,7 3-5-15,7 2-3 16,0 4-1-16,0 6-12 15,24 5-39-15,6 7 10 16,0 0 21-16,0 0 11 16,-4 17 8-16,-7 3 1 15,-9 2 0-15,-8 7 17 16,-2 6 15-16,0 4 8 16,-26 10-9-16,-13 9-2 0,-3 3-17 15,4 11-4 1,0-2 1-16,17-14-4 0,7-13-2 15,11-19-3-15,3-18 2 16,0-6 13-16,19 0 37 16,17-36-18-16,7-14-20 15,7-4-8-15,8 7-4 16,4 10-1-16,7 15-1 16,-3 14 0-16,-14 8-24 15,-16 0-43-15,-23 0-37 16,-13 15-81-16,0 3-16 15,-24-1 48-15,-17-2 153 16,-6-3 21-16,-3 5 134 0,7 3-10 16,7 9-17-1,3 14-13-15,9 13-32 0,4 14-14 16,15 6-13-16,5-2-21 16,14-5-15-16,29-12-6 15,20-13-4-15,16-19-7 16,15-18-2-16,11-7-1 15,2-27-23-15,0-17-64 16,-3-5-52-16,-11-6-131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44.28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854F9F-4612-4E8C-97DB-E4EE23A916FC}" emma:medium="tactile" emma:mode="ink">
          <msink:context xmlns:msink="http://schemas.microsoft.com/ink/2010/main" type="inkDrawing" rotatedBoundingBox="7849,14509 7857,12623 7909,12624 7900,14510" semanticType="callout" shapeName="Other">
            <msink:sourceLink direction="with" ref="{9148437A-9351-4044-98B4-94545D6EE476}"/>
          </msink:context>
        </emma:interpretation>
      </emma:emma>
    </inkml:annotationXML>
    <inkml:trace contextRef="#ctx0" brushRef="#br0">5845 10943 574 0,'0'0'141'0,"0"0"-30"16,0 245-4-16,-17-70-30 16,-2 30-39-16,5 15-27 15,9-9 0-15,5-15-11 16,0-26 4-16,5-27-4 15,14-29-1-15,-2-28 0 16,-10-24-44-16,-7-26-67 16,0-15-54-16,-31-19-87 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36.82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0BB35F-63E6-4C28-8212-AE508592D57D}" emma:medium="tactile" emma:mode="ink">
          <msink:context xmlns:msink="http://schemas.microsoft.com/ink/2010/main" type="inkDrawing" rotatedBoundingBox="13904,8384 15409,10342 14748,10850 13243,8892" semanticType="callout" shapeName="Other">
            <msink:sourceLink direction="with" ref="{5208964B-2A9A-4F6D-9BE9-1EADC653FEB9}"/>
            <msink:sourceLink direction="with" ref="{BEF05F44-6912-492F-83D0-27DDFADBF0FD}"/>
          </msink:context>
        </emma:interpretation>
      </emma:emma>
    </inkml:annotationXML>
    <inkml:trace contextRef="#ctx0" brushRef="#br0">0 133 505 0,'0'0'132'0,"0"0"-37"16,0 0-31-16,0 0-16 16,153-121-4-16,-28 114 3 15,33 7-7-15,24 32 3 16,17 47-9-16,9 39-10 16,-12 41-2-16,-21 29 0 15,-31 23-6-15,-31 3-5 16,-32-11-7-16,-26-18-2 15,-25-30 0-15,-21-31-1 16,-9-30 0-16,0-29-1 16,-29-35 3-16,-14-23-3 15,-5-7-20-15,4-30-63 16,9-23-78-16,9-10-28 16,16-9-193-16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8:05.79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2052 9463 160 0,'0'0'322'16,"0"0"-205"-16,0 0-56 15,0 0-5-15,0 0-41 16,0 0-14-16,26 0 0 0,79-10 4 16,54-27 1-16,55-13-3 15,49-14-3-15,47-9 0 16,25-12-5-16,24-13 3 16,34-13 2-16,37-12 5 15,44-13 2-15,27-3-6 16,16-9 3-16,12 0 2 15,3 0-6-15,-1 2 1 16,-9 10 2-16,-21 9-3 16,-34 5 4-16,-37 11-4 15,-46 18-2-15,-77 24 2 16,-85 24 2-16,-93 23-1 16,-66 17-1-16,-58 5-1 15,-5 0-2-15,-29 2 3 0,-6 1 0 16,7-3 1-16,-3 0 3 15,2-8 0-15,-4-12 2 16,5 1 8-16,4-1 11 16,4 5-5-16,6 1-2 15,0 2-6-15,3-3-7 16,1 2-5-16,-2-7 1 16,-2-7-1-16,-5-12 1 15,-5-16-1-15,-9-24 1 16,-10-19-1-16,-7-28 0 15,-11-29 2-15,-13-30-2 16,-8-20 0-16,-9-20 1 16,-4-12-1-16,2-17 0 15,-9-28 0-15,-2-26 3 0,-5-32-3 16,-7-19 3-16,9-1-3 16,12 0 0-16,9 7 8 15,13 0 3-15,-5 11 2 16,-1 30-13-16,-9 33 6 15,-13 42-2-15,-11 25 2 16,-12 15-2-16,-3 16-3 16,1 18 0-16,9 15 2 15,15 18-1-15,17 14 0 16,21 12 7-16,21 17 7 16,15 21 1-16,12 19-4 15,11 20 4-15,2 14-5 0,3 8-2 16,0 5-6-16,0 0-4 15,0 0 0-15,0 0-4 16,0 3 3-16,0 22 1 16,-2 0 0-16,-15 5-1 15,-16 3 1-15,-31 9 2 16,-36 13-2-16,-52 11 0 16,-42 18 2-16,-50 13-2 15,-58 14-8-15,-63 20-3 16,-62 12-8-16,-50 7-9 15,-17 1 17-15,6-16 5 16,13-11 5-16,17-21 1 16,22-9 0-16,34-10 1 0,34-9 0 15,36-5-1-15,14-7-2 16,19-6 1-16,22-3 1 16,22 5 3-16,40-3-3 15,35 3 0-15,40-7-1 16,45-12 0-16,31-13 1 15,28-12 0-15,26-8-3 16,10-7 3-16,0 0-8 16,22 0 8-16,11 0 1 15,-4-7-1-15,-1 7 0 16,-11 0-1-16,-3 0 0 16,-7 10 1-16,-2 7-1 15,2 3 1-15,-5 2 0 0,-2 6 0 16,0 3 0-1,0 9 0-15,0 7 1 0,0 14-1 16,12 24 0-16,7 26 0 16,5 22 1-16,6 20 1 15,0 12-2-15,9 4 3 16,2-5-1-16,6 1 0 16,10 8 1-16,3 5 1 15,9 2 2-15,2 0-5 16,0 3 3-16,-2 2-2 15,-6 8-2-15,-5 4 4 16,-4 1 4-16,7-8-5 16,4-1 4-16,4 2-5 15,11-4 1-15,5-4-2 0,3-11 1 16,-4-11 0-16,-1-11-2 16,-9-7 1-16,-11-9 1 15,-6-3-2-15,-10-3 0 16,-6-2 0-16,-5 2 0 15,-8 1 1-15,-4-4-1 16,-5-1 1-16,0-7-1 16,0-14 0-16,0-19 0 15,-2-21 0-15,-1-15 0 16,-4-11 0-16,-1-3 0 16,-1 3 0-16,2 3 0 15,-5 6 0-15,2 9 0 16,-6 4 1-16,-1 2-1 0,-2-6 0 15,0-11 0-15,0-9 0 16,6-8 0-16,0-7-1 16,-1 0 0-16,6 7 1 15,2 2 0-15,4 6 0 16,2 7 0-16,-3-3 0 16,-2-2 0-16,0 3 1 15,-2-10-1-15,-7-8 0 16,-3-8 0-16,1-6-1 15,-3-6 1-15,0-2 1 16,0 5-1-16,0 10 0 16,5 10 0-16,1 7 1 0,-3 2-1 15,5-2 0-15,-2-10-1 16,-1-4 1-16,-2-14 0 16,-1-4 0-16,1 0 0 15,-3 0 2-15,0-6 1 16,0-19 1-16,0-5-2 15,0 3-3-15,0 7 2 16,0 3 1-16,-8 5-2 16,-9 0 1-16,-4 2-1 15,-5 2 0-15,0 1-1 16,-5 2 2-16,4 0-1 16,8 2 0-16,8 3 1 15,8 0-1-15,1 0 0 0,-5 28-3 16,5 21 3-1,-6 15 0-15,5 8 0 0,0 2 0 16,3-8 0-16,0-6 0 16,25-18 0-16,11-20-1 15,14-22-3-15,2 0-1 16,10-49 5-16,-7-21-1 16,-13-9 1-16,-29 0 0 15,-13 0 2-15,-46 0 4 16,-40-2 0-16,-20 4 0 15,-15 22-2-15,-5 36 0 16,8 24 12-16,18 64 9 16,27 27 6-16,34 13-11 15,39 5-12-15,5-3-6 0,59-15-1 16,21-15-1-16,20-21 0 16,12-28-1-16,10-22 2 15,1-10-2-15,-7-32 0 16,-14-30 0-16,-26-14-13 15,-28-6 2-15,-37-7 12 16,-16 1 1-16,-41 3 0 16,-30 16-1-16,-17 22 0 15,-13 33 6-15,-1 14 1 16,-1 31 0-16,15 31 7 16,19 15 2-16,27 7-8 15,32 0-8-15,10-8 0 16,22-11 0-16,35-19 0 15,17-16 0-15,14-25 0 0,8-5 0 16,6-40-2-16,-9-24-3 16,-19-10-12-16,-34 0 8 15,-40-2 6-15,-12 5 3 16,-66 1 0-16,-20 15 1 16,-15 21 0-16,-7 29 2 15,5 5 9-15,13 52 11 16,28 17-13-16,36 10 0 15,35 0-9-15,8-2 0 16,62-11-2-16,20-14 2 16,20-17-1-16,10-23 0 0,4-12 0 15,-8-7-2-15,-15-33-6 16,-26-7-4-16,-39-10 5 16,-33-2 3-16,-25-2 2 15,-48-4 2-15,-15 11 0 16,-6 12 0-16,6 17 1 15,12 20 10-15,16 5 6 16,15 8-7-16,21 24-4 16,22 5-6-16,2 0 3 15,21-2-5-15,25-16 2 16,15-11-1-16,1-8 0 16,-1-20 0-16,-15-27-3 15,-18-7 4-15,-28-6 1 0,0 1 0 16,-24 7 4-1,-23 10-2-15,-3 18-2 0,5 16 0 16,9 8-1-16,16 3 0 16,20 31-10-16,3-9-116 15,52-18-311-15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18.694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634 230 694 0,'0'0'99'0,"-219"74"-87"16,106 31-4-16,8 27 32 16,29 13-1-16,33 3-7 15,43-12-21-15,12-25 0 16,66-34-8-16,23-43 0 15,17-34-2-15,10-22 4 16,0-60-5-16,-11-31 4 0,-21-23-3 16,-27-7 2-1,-33-12-3-15,-36-3 9 0,-23 7 9 16,-54 26-6-16,-30 43 10 16,-16 65 23-16,-14 36-23 15,-6 83-10-15,15 36 7 16,18 29-1-16,35 9-11 15,37-13-5-15,38-20-2 16,9-34 0-16,51-36 1 16,23-30 0-16,9-33-1 15,5-10-1-15,-9-47-4 16,-14-30-10-16,-22-17-6 16,-31-9 11-16,-21-4 10 15,-5 16 0-15,-39 22 0 16,-8 32-1-16,-3 30 4 15,0 7-4-15,1 31 2 0,6 13-1 16,15 4 0-16,21-4 2 16,12-9-4-16,7-11-31 15,43-16-66-15,12-8-48 16,7-22-105-16,9-28-321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20.762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5449 10212 82 0,'0'0'306'0,"0"0"-213"16,0 0-20-16,0 0 14 15,0 0-17-15,0 0-34 0,-55 9-11 16,71-53-18 0,23-23-1-16,15-22-5 15,18-22 1-15,19-20 1 0,19-14-2 16,21-6 3-1,9-4 4-15,8 1-4 0,8-1-1 16,-3-3-2-16,6-2 0 16,-2-14-1-16,-1-7 1 15,3-20-1-15,12-11 0 16,10-5 0-16,25-8 3 16,34 3-3-16,26 3 4 15,33-3-3-15,4 4 3 16,-13 13 8-16,-19 15-5 15,-40 22 3-15,-40 23-6 16,-42 24-1-16,-42 27-1 0,-36 25 0 16,-22 12 0-16,-16 10-2 15,-8 8 16-15,-4 2 18 16,-4 7 2-16,-6 10 4 16,-3 10-1-16,-2 6-10 15,2-1-15-15,11 0-12 16,19-7-2-16,21-5 0 15,9-8 0-15,0-3 0 16,-5-1-2-16,-13-1 0 16,-17 8 0-16,-14 8-2 15,-9 6 2-15,-10 5 1 16,0 1 0-16,0-1 1 16,-7 3-7-16,-2 0 6 15,6-2 1-15,3 2-1 0,0-5 1 16,0 5 0-16,0 0-1 15,0-3 1-15,0 3 0 16,0 0 0-16,0 0 0 16,0 0 0-16,0 0 0 15,-5 0 1-15,0 0-1 16,1 0-21-16,2 0-6 16,2 0 13-16,0 0-39 15,0-5 3-15,6-7 29 16,7 0 11-16,-2 2-13 15,-8 5 6-15,-3 3 14 16,0 2 3-16,0 0 0 16,-3 0-3-16,-16 0-6 15,3 2 7-15,4 3 1 0,7 1 1 16,5-6 0-16,0 0-12 16,9 0 2-16,13 0 8 15,-8-6-10-15,-4-1-5 16,-8 4 3-16,-2 3 4 15,0-2 10-15,0-1 0 16,0-2 2-16,-10 0 1 16,-9-2 0-16,-4-3 17 15,4-4 11-15,3-11 11 16,-1-8-8-16,2-11-5 16,-8-15-12-16,-15-18-5 15,-12-14-7-15,-26-13-2 0,-17-11 8 16,-11-6 6-16,-15-3 0 15,-2 3-7-15,-10-4-6 16,-6-11 14-16,-12-20 2 16,-6-14 5-16,-13-20-11 15,-13-15-4-15,-6-17 9 16,-5-17 3-16,-5-8-14 16,-3 5 3-16,-1 5-2 15,11 22-1-15,3 22-4 16,16 14-2-16,7 18-2 15,8 3 1-15,2 3 2 16,6 4-1-16,3 6 0 16,8 6 2-16,8 11-3 15,11 20 0-15,9 16 1 0,9 26 3 16,10 18 2-16,10 21 2 16,18 12-6-16,17 11-2 15,18 4-1-15,13 0 1 16,12 0 0-16,2 0-1 15,0 0-2-15,0 2 2 16,0 15 0-16,0 3 0 16,0 5 0-16,0 5 1 15,0 1-1-15,-9 9 0 16,-27 7 0-16,-16 8 0 16,-13 6 0-16,-29 10 0 15,-27 9-1-15,-31 5 1 16,-40 14 0-16,-41 13-1 0,-45 9 1 15,-45 22 0-15,-37 9 3 16,-15 24-3-16,-14 19 0 16,2 4-2-16,3 9 0 15,2-11 1-15,31-19 1 16,40-15 1-16,33-18 0 16,39-21-2-16,28-15-1 15,23-20 2-15,22-15-1 16,35-22 1-16,41-21 2 15,40-16-1-15,31-10-2 16,19-5 1-16,0 2-4 16,22 1-11-16,11-3 14 15,-2 5-2-15,-5-3-10 16,-12 1-7-16,-9-1-3 0,-5 3-2 16,0 2 22-16,0 8 3 15,-19 0-1-15,0 3 3 16,8-11-2-16,8 6 0 15,3 0-1-15,0 5 0 16,9 9 1-16,18 11-1 16,11 11 1-16,9 22 0 15,8 26 0-15,8 26 2 16,9 27-1-16,9 16-1 16,13 14 0-16,13 10 0 15,16 1 5-15,17-5-5 0,17 3 2 16,21-7 2-16,11 3 4 15,11 13-4-15,9 12-4 16,-5 16 2-16,0 26-2 16,-4 10 4-16,-11 9 1 15,-4 1-4-15,-11-3 4 16,8 0-3-16,13-11 3 16,16-3-5-16,14-18 9 15,13-27-7-15,1-15 1 16,-15-20-2-16,-7-9 4 15,-22-9-4-15,-22 1 0 16,-23 6 2-16,-24-4-3 0,-22 0 3 16,-21-17-2-16,-17-17 0 15,-18-27-1-15,-12-30 0 16,-19-29 0-16,-9-30 0 16,-8-10-1-16,0-35 0 15,0-15-29-15,-8-4 5 16,5 9 7-16,3 6-31 15,0 2-87-15,11-7-100 16,30-16-431-16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9:59.66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614228-8E29-4D8C-B457-B116E1379E31}" emma:medium="tactile" emma:mode="ink">
          <msink:context xmlns:msink="http://schemas.microsoft.com/ink/2010/main" type="writingRegion" rotatedBoundingBox="5005,3538 9802,1898 10339,3468 5541,5108"/>
        </emma:interpretation>
      </emma:emma>
    </inkml:annotationXML>
    <inkml:traceGroup>
      <inkml:annotationXML>
        <emma:emma xmlns:emma="http://www.w3.org/2003/04/emma" version="1.0">
          <emma:interpretation id="{8613B728-1325-464F-ACDC-98AF32869538}" emma:medium="tactile" emma:mode="ink">
            <msink:context xmlns:msink="http://schemas.microsoft.com/ink/2010/main" type="paragraph" rotatedBoundingBox="5005,3538 9802,1898 10339,3468 5541,5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A360B1-4185-4E27-8B7A-26DD36B0AB98}" emma:medium="tactile" emma:mode="ink">
              <msink:context xmlns:msink="http://schemas.microsoft.com/ink/2010/main" type="line" rotatedBoundingBox="5005,3538 9802,1898 10339,3468 5541,5108"/>
            </emma:interpretation>
          </emma:emma>
        </inkml:annotationXML>
        <inkml:traceGroup>
          <inkml:annotationXML>
            <emma:emma xmlns:emma="http://www.w3.org/2003/04/emma" version="1.0">
              <emma:interpretation id="{CB8A9CE7-E2F5-454F-9556-52679D1378EF}" emma:medium="tactile" emma:mode="ink">
                <msink:context xmlns:msink="http://schemas.microsoft.com/ink/2010/main" type="inkWord" rotatedBoundingBox="5005,3538 9802,1898 10339,3468 5541,51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997-598 494 0,'0'0'128'0,"0"0"-2"16,0 0-30-1,0 0-4-15,0 0-16 0,0 0-67 16,-33 69-3-16,75 44 1 15,10 8-3-15,8-2-4 16,3-13-18-16,-11-13-92 16,-16-18-61-16,-21-17-186 15</inkml:trace>
          <inkml:trace contextRef="#ctx0" brushRef="#br0" timeOffset="289.5034">1049 199 540 0,'0'0'212'16,"0"0"-122"-16,0 0-41 0,0 0-40 15,0 0-7-15,0 0-2 16,200-94-1-16,-132 79-21 16,-9 10-14-16,-18 5 9 15,-17 0 8-15,-15 14 13 16,-9 26 6-16,0 18 1 15,-3 8 4-15,-25 13 0 16,-5 0-5-16,4 0 6 16,-4 0-6-16,2 0-3 15,3-4 0-15,-1-12-35 16,1-8-48-16,6-19-25 16,6-16-85-16,4-18 13 15</inkml:trace>
          <inkml:trace contextRef="#ctx0" brushRef="#br0" timeOffset="453.1526">1181 747 6 0,'0'0'191'0,"0"0"-28"16,0 0 3-16,0 0-28 16,0 0-31-16,0 0-45 15,120-92-13-15,-92 122-6 16,0 10-23-16,1 9-18 16,7 3-2-16,-1 2-20 15,4-13-85-15,-6-11-103 16,-5-17-301-16</inkml:trace>
          <inkml:trace contextRef="#ctx0" brushRef="#br0" timeOffset="785.6178">1471 569 545 0,'0'0'177'0,"0"0"-89"15,0 0-43-15,0 0-25 16,0 0-14-16,0 0-4 15,135-86-2-15,-92 59-17 16,-7-3-21-16,-8 2-14 16,-11 2 1-16,-10 1 29 15,-7 5 19-15,0 5 3 16,0 8 4-16,0 4 19 16,0 3 6-16,0 0-9 15,5 0-9-15,9 0 23 0,3 0 8 16,-1 10-6-16,1 25 8 15,-6 19 4-15,0 8-13 16,-5 2-11-16,-1 0-15 16,0-8-6-16,4-6-1 15,-1-12-2-15,3-16-46 16,-1-10-59-16,2-12-28 16,4 0-155-16</inkml:trace>
          <inkml:trace contextRef="#ctx0" brushRef="#br0" timeOffset="-14396.0681">40 95 526 0,'0'0'170'0,"0"0"-73"16,0 0-25-16,0 0-22 16,-142 138 7-16,83-46-12 15,2 4-21-15,5-2-10 16,16-15-5-16,17-23-4 16,17-19 2-16,2-17-4 15,5-10-1-15,28-10 0 16,14 0 2-16,10 0-2 15,19-17-2-15,12-6-27 16,11-9-123-16,11 1-177 16</inkml:trace>
          <inkml:trace contextRef="#ctx0" brushRef="#br0" timeOffset="-14663.5035">608 0 587 0,'0'0'158'16,"0"0"-84"-16,0 0-3 15,-190 73 6-15,116-26-27 16,-2 2-16-16,5 8-21 16,5-3-11-16,11-4 1 0,13-8-3 15,18-16-7-15,12-8-45 16,12-13-75-16,0-5-23 15,0 0-98-15</inkml:trace>
          <inkml:trace contextRef="#ctx0" brushRef="#br0" timeOffset="1238.4686">2107-139 677 0,'0'0'139'0,"0"0"-94"15,0 0-14-15,0 0 4 16,0 0-33-16,0 0 2 15,105 96-4-15,-72-96-25 16,-5 0-4-16,-4-27 6 16,-5-13 12-16,-5-4 9 15,-11 0 2-15,-3 6 1 16,-3 9 10-16,-30 14 2 16,-8 15-3-16,-15 2-5 0,-6 45-4 15,-4 13-1-15,6 8-12 16,10-1-16-16,15-3-33 15,11-7-8-15,7-15 36 16,11-13 31-16,6-8 2 16,0-11 18-16,0-5 49 15,0-3 8-15,19-2-9 16,11 0 3-16,15-17-12 16,15-21-26-16,13-11-22 15,8-8-7-15,4-4-2 16,-1 4-4-16,-2 5-22 15,-10 10 11-15,-18 15-59 16,-21 7-26-16,-21 13-57 16,-12 7-195-16</inkml:trace>
          <inkml:trace contextRef="#ctx0" brushRef="#br0" timeOffset="1685.4487">2321 182 217 0,'0'0'351'0,"0"0"-233"16,-2 160-20-16,13-104-42 16,13 2-35-16,2-12-13 15,-5-9-4-15,1-10-4 16,-3-11-7-16,-10-7-41 0,-4-9-77 16,-5 5-3-1,0-5 22-15,0 0-61 0,-5 0 105 16,-4-2 45-16,4-23 17 15,2-12 18-15,3-10 45 16,0-10 63-16,8-7-30 16,17 0-13-16,0 5-11 15,-1 12 1-15,-5 20-4 16,-3 7-27-16,5 12-9 16,-2 8-16-16,5 0-11 15,0 0-2-15,4 20-3 16,-6 8-1-16,-1 4 0 15,-4-3-8-15,-8 3 7 16,-7-2-1-16,-2 5-2 16,0 1-1-16,-28 6 3 15,-1 3 2-15,-4-1 0 16,3-7 0-16,3-2 0 0,10-13 0 16,6-10-3-16,8-12-55 15,3 0-50-15,0-14-143 16</inkml:trace>
          <inkml:trace contextRef="#ctx0" brushRef="#br0" timeOffset="2095.0497">2612-487 670 0,'0'0'209'0,"0"0"-82"15,0 0-27-15,0 0-41 16,0 0-48-16,79-129-7 0,-10 119-3 16,-3 10-1-1,-6 0-10-15,-13 35-16 0,-19 17-8 16,-15 12 6-16,-13 3 10 16,0-6 11-16,-10-9 6 15,-12-16 1-15,8-10-5 16,8-16-37-16,3-10-56 15,3 0-17-15,0-36-203 16</inkml:trace>
          <inkml:trace contextRef="#ctx0" brushRef="#br0" timeOffset="2603.3932">3101-105 592 0,'0'0'53'16,"0"0"57"-16,0 0-30 16,0 0-44-16,0 0-28 15,195-61-1-15,-143 52-4 16,-9 9 1-16,-13 0 0 16,-8 21 12-16,-8 20 17 0,-6 9 0 15,1 4-9 1,-2 6-8-16,5-6-16 0,4-3 0 15,6-3-41-15,2-14-83 16,7-14-106-16</inkml:trace>
          <inkml:trace contextRef="#ctx0" brushRef="#br0" timeOffset="2359.4819">3002-830 558 0,'0'0'230'0,"0"0"-122"0,0 0-33 16,0 0-40-16,0 0 17 15,0 0-44-15,49 155-4 16,-30-116-4-16,0-1 0 16,-2-14 3-16,-7-6-3 15,-3-9 0-15,-5-6 1 16,1-3 3-16,-1 0 30 16,12-12 20-16,10-20-28 15,16-16-22-15,8-1-4 16,11 0 0-16,0 7-5 15,-6 10-36-15,-13 15-48 16,-12 12-70-16,-25 5-65 16,-3 22-216-16</inkml:trace>
          <inkml:trace contextRef="#ctx0" brushRef="#br0" timeOffset="3464.1242">3671-1053 347 0,'0'0'444'0,"0"0"-316"15,0 0-7-15,0 0-67 0,0 0-43 16,0 0-2-16,154-111-9 15,-54 60-7-15,2 1-20 16,-9 6-22-16,-30 17-50 16,-29 12-6-16,-29 10-22 15,-5 5 26-15,-14 0-31 16,-25 15-33-16,-1 12 119 16,2-3 39-16,2 1 7 15,8 0 60-15,9-3 78 16,2 5-36-16,7 10-16 15,1 8-3-15,2 11-17 16,0 9-12-16,5 9-11 16,-1 5 1-16,1-1-6 15,-3-3-3-15,5-14-9 16,0-16-15-16,0-17-5 0,15-22-4 16,15-6-1-1,6-9 2-15,2-28 3 0,9-6-6 16,-2 4 1-16,-7 7-1 15,-5 5-3-15,-6 4-4 16,-6 11 2-16,-4 7 3 16,-3 5 0-16,-5 0-2 15,-4 2 4-15,-5 26 1 16,0 7-1-16,0 9 1 16,0 8-1-16,-19 9 1 15,2 9-1-15,-4 4 0 16,-2 2 0-16,1-5 0 0,0-8 0 15,3-17 0-15,8-16 1 16,6-18 18-16,5-10 15 16,0 1 21-16,0-3-11 15,10 0-21-15,26-3 31 16,8-21-26-16,3-3-21 16,-4-3-6-16,5-4 1 15,4-7-2-15,-3 2-6 16,-3 3-18-16,-8 1-36 15,-5-4-71-15,-5-2-170 16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06.76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B80C40-B60A-467A-995D-A5CB6615D5B1}" emma:medium="tactile" emma:mode="ink">
          <msink:context xmlns:msink="http://schemas.microsoft.com/ink/2010/main" type="inkDrawing" rotatedBoundingBox="7160,5452 7310,11287 6478,11309 6328,5473" shapeName="Other"/>
        </emma:interpretation>
      </emma:emma>
    </inkml:annotationXML>
    <inkml:trace contextRef="#ctx0" brushRef="#br0">0 0 70 0,'0'0'455'16,"0"0"-332"-16,0 0-38 16,0 0-22-16,0 0-31 15,0 0-4-15,0 0 27 16,17 89-21-16,7-52-13 16,-2 5-5-16,0 0-4 0,3 2-1 15,3 3 0-15,-2 2-1 16,5 4 1-16,-1 1-6 15,2-1-1-15,-1 2 1 16,2-6-2-16,0 1 0 16,-3-1-1-16,0 0-2 15,-2 1 0-15,-7 2 0 16,1 0 1-16,-6 2 0 16,-4-3 0-16,2-1 1 15,-4-3-1-15,-1 0-1 16,-1 2 1-16,0-2 2 15,3 5 0-15,-2 0-2 16,1-3 2-16,1 1-3 16,-3-1 2-16,3-2-1 15,-2 5 2-15,1 2-4 0,-1 3 1 16,-1 2 0-16,3 1 1 16,-3 3 0-16,6 4 0 15,-3 0 0-15,0-1 4 16,3 1 5-16,-3-3-1 15,2-2 0-15,-2-3-6 16,1 0 4-16,-2 0-6 16,1 2 2-16,1 0-2 15,-5 5-1-15,1 0 1 16,1 4 3-16,-2 2-4 0,0 1 1 16,-5-1-1-1,1-1 0-15,-3-6 0 16,2-6 0-16,1-5 8 15,-3 3-5-15,0 2 1 0,0 6-4 16,0 1 2-16,0 6 4 16,0 2-4-16,0 1-2 15,0-5 2-15,-3-6-1 16,-2-4 1-16,3-4 1 16,-5 1 0-16,2 3 2 15,0 1 2-15,-1 7 1 16,1 9-6-16,0 5 6 15,-4 5-6-15,4-1 0 16,-3-5-1-16,2 1 1 16,-2-11-2-16,3-6 4 0,-1-14 5 15,-2-16-1 1,2-13 4-16,1-7 0 0,-7 7 0 16,-1 10-2-16,-9 17-4 15,-3 9-3-15,-5 5 0 16,1 9 2-16,-4-1 0 15,2 1-2-15,0-8-2 16,7-14-1-16,5-18 4 16,5-18 0-16,-2-9 10 15,-3-5 14-15,-3 3-15 16,-6-1-10-16,-1 8 7 16,-7 13-4-16,-11 16-2 0,-5 13-4 15,0 2 0 1,11-9 0-16,13-23 1 0,23-22-1 15,5-49-73 1,38-58-119-16,36-38-296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09.11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5EDF5B-50E9-47A5-92BB-F5564FDC9B7C}" emma:medium="tactile" emma:mode="ink">
          <msink:context xmlns:msink="http://schemas.microsoft.com/ink/2010/main" type="inkDrawing" rotatedBoundingBox="7330,12989 8277,18465 7534,18594 6587,13117" semanticType="callout" shapeName="Other">
            <msink:sourceLink direction="with" ref="{F612FBB5-04EC-44BE-AE6F-49909C1EC38E}"/>
            <msink:sourceLink direction="with" ref="{E6ACBA71-D31D-4581-9A48-B86AB61B268D}"/>
          </msink:context>
        </emma:interpretation>
      </emma:emma>
    </inkml:annotationXML>
    <inkml:trace contextRef="#ctx0" brushRef="#br0">0 0 570 0,'0'0'126'0,"0"0"-95"0,0 0 50 16,0 0-21-16,162 168-20 16,-88-70-18-16,13 26-6 15,4 19-9-15,0 12-1 16,2 16-4-16,-2 11-1 15,1 11 1-15,-4 9 0 16,-5 11 1-16,-9 11 2 16,-8 12 12-16,-6 9 4 15,-6 2-18-15,-4-2 2 16,-6-1 2-16,-5-10 0 16,-6-14 4-16,-9-16-2 0,-5-16 5 15,-10-17 3 1,-9-18 3-16,0-12 0 15,0-8-9-15,-7-5 0 0,-17 3 0 16,-9-5-3-16,-10-1-4 16,-4-9 2-16,4-10-1 15,7-23-2-15,11-30 2 16,11-26-5-16,8-14 3 16,6-13-3-16,0-30 0 15,0-29-30-15,22-35-90 16,14-10-117-16,8-12-529 15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11.23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7FAE95-547A-464C-9038-77EDDB1F3DBE}" emma:medium="tactile" emma:mode="ink">
          <msink:context xmlns:msink="http://schemas.microsoft.com/ink/2010/main" type="inkDrawing" rotatedBoundingBox="20293,1942 20610,6929 19826,6979 19509,1991" semanticType="callout" shapeName="Other">
            <msink:sourceLink direction="with" ref="{B07750EB-51DE-4C05-97B2-6DE72C1912DF}"/>
            <msink:sourceLink direction="with" ref="{C1308B9E-ADA1-452D-8718-1D3ABD64DB73}"/>
          </msink:context>
        </emma:interpretation>
      </emma:emma>
    </inkml:annotationXML>
    <inkml:trace contextRef="#ctx0" brushRef="#br0">0 0 419 0,'0'0'130'15,"0"0"-20"-15,0 0-11 16,0 0-35-16,0 0-47 15,0 0 38-15,90 114 2 0,-12-33-10 16,24 30-17 0,13 32-16-16,-1 30-10 15,-8 24-4-15,-15 23 1 16,-16 12-1-16,-18 15 0 0,-15 7 0 16,-9-2 0-16,-7 9 1 15,-10 2 1-15,-11 0 1 16,-5-1 0-16,0-16 12 15,-2-6 11-15,-24-18 15 16,-7-20-6-16,-5-11-13 16,-4-14-2-16,-5-14-6 15,-5-17-7-15,2-25-2 16,4-28-3-16,11-33-2 16,14-28 0-16,9-25 0 0,12-7-16 15,0-47-68-15,36-32-167 16,23-29-163-1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13.08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7FF64B-DBFF-44ED-A686-4556AAEE1336}" emma:medium="tactile" emma:mode="ink">
          <msink:context xmlns:msink="http://schemas.microsoft.com/ink/2010/main" type="inkDrawing" rotatedBoundingBox="19852,9651 19917,15542 19185,15551 19120,9660" shapeName="Other"/>
        </emma:interpretation>
      </emma:emma>
    </inkml:annotationXML>
    <inkml:trace contextRef="#ctx0" brushRef="#br0">0 0 495 0,'0'0'161'16,"0"0"-34"-16,0 0-41 16,0 0-28-16,0 0-13 15,0 0 37-15,71 158-51 16,3-69-5-16,11 25-7 16,0 37-9-16,-11 27-8 15,-9 30 0-15,-9 27 0 16,-8 7-1-16,-1 10 0 15,-6 2-1-15,-8-10 0 16,-2 3 1-16,-10-5 0 16,-2-8 0-16,-5 6 4 15,-9-8 6-15,-5-5-2 0,0-3-1 16,0-6-5-16,-10-16 3 16,-4-7-6-16,3 0-1 15,-8-9 1-15,-11 0 0 16,-12-3 1-16,-7-15-1 15,-3-20 0-15,-6-12 1 16,1-23-1-16,0-24 1 16,7-30 14-16,12-27-3 15,13-24-6-15,15-8-4 16,10-50-2-16,0-23-70 16,19-18-94-16,14-10-115 15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13.95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FAB058C-811C-45AB-BF02-C5B3EDBA664B}" emma:medium="tactile" emma:mode="ink">
          <msink:context xmlns:msink="http://schemas.microsoft.com/ink/2010/main" type="inkDrawing" rotatedBoundingBox="21974,11193 22166,12919 20874,13062 20682,11336" hotPoints="21709,11303 22050,12655 20974,12926 20633,11574" semanticType="enclosure" shapeName="Rectangle"/>
        </emma:interpretation>
      </emma:emma>
    </inkml:annotationXML>
    <inkml:trace contextRef="#ctx0" brushRef="#br0">0 332 645 0,'0'0'200'0,"0"0"-100"0,0 0-16 16,0 0-41-16,0 0-8 16,161-73-24-16,-63 38-9 15,15-6-1-15,8-8-1 16,5-1-3-16,-8 9 3 15,-22 10 0-15,-27 19 1 16,-31 12-1-16,-22 0 0 16,-16 30 0-16,0 12 2 15,0 5 7-15,0 7 3 16,3 10 7-16,11 13-2 16,5 9-10-16,9 15 0 15,1 10 12-15,4 8-8 16,0 6 2-16,-9 7-5 15,-7-5-1-15,-8-11-6 16,-4-16-1-16,-5-29 2 0,0-29-4 16,0-20 2-16,0-11-27 15,0-6-40-15,0 7-14 16,-3 2-114-16,-27 9-61 16,-11 8-245-16</inkml:trace>
    <inkml:trace contextRef="#ctx0" brushRef="#br0" timeOffset="-431.3435">-86 339 597 0,'0'0'195'16,"0"0"-156"-16,-2 150 86 16,21-29-49-16,3 22-39 15,2 22-18-15,1 9-12 0,-1-4-2 16,2-10-5-1,-5-27-12-15,4-32-68 0,-6-41-88 16,-5-36-125-16</inkml:trace>
    <inkml:trace contextRef="#ctx0" brushRef="#br0" timeOffset="212.8089">263 1728 762 0,'0'0'236'0,"0"0"-209"16,0 0 71-16,0 0-39 15,159 73-5-15,-71-92-23 16,26-35-10-16,19-13-14 15,9-6-5-15,-2 1-2 16,-19 13-12-16,-26 16-71 16,-43 16-147-16,-40 18-254 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3:25.93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8D48D-586B-414E-8B51-E15BA3B6E817}" emma:medium="tactile" emma:mode="ink">
          <msink:context xmlns:msink="http://schemas.microsoft.com/ink/2010/main" type="writingRegion" rotatedBoundingBox="18957,16280 31903,14793 32345,18639 19398,20126"/>
        </emma:interpretation>
      </emma:emma>
    </inkml:annotationXML>
    <inkml:traceGroup>
      <inkml:annotationXML>
        <emma:emma xmlns:emma="http://www.w3.org/2003/04/emma" version="1.0">
          <emma:interpretation id="{9CF48E90-3485-4BAB-8BC8-75AD7783F67D}" emma:medium="tactile" emma:mode="ink">
            <msink:context xmlns:msink="http://schemas.microsoft.com/ink/2010/main" type="paragraph" rotatedBoundingBox="18957,16280 27987,15243 28306,18023 19276,190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E58C94-7721-47F0-8328-60362DF2AB75}" emma:medium="tactile" emma:mode="ink">
              <msink:context xmlns:msink="http://schemas.microsoft.com/ink/2010/main" type="line" rotatedBoundingBox="18957,16280 27987,15243 28306,18023 19276,19060"/>
            </emma:interpretation>
          </emma:emma>
        </inkml:annotationXML>
        <inkml:traceGroup>
          <inkml:annotationXML>
            <emma:emma xmlns:emma="http://www.w3.org/2003/04/emma" version="1.0">
              <emma:interpretation id="{1B907063-BB77-479F-93CE-44280A3F27AD}" emma:medium="tactile" emma:mode="ink">
                <msink:context xmlns:msink="http://schemas.microsoft.com/ink/2010/main" type="inkWord" rotatedBoundingBox="18957,16280 23812,15723 24131,18503 19276,19060"/>
              </emma:interpretation>
            </emma:emma>
          </inkml:annotationXML>
          <inkml:trace contextRef="#ctx0" brushRef="#br0">-6313 827 603 0,'0'0'182'16,"0"0"-96"-16,0 0 9 16,0 0-10-16,0 0-65 15,0 0-15-15,230-115 8 16,-123 115-5-16,-17 10-6 16,-29 32 0-16,-32 21-1 15,-29 17 0-15,-7 16 1 0,-59 13 9 16,-22-3 9-16,-14-2-4 15,4-18-8-15,24-19-5 16,27-30-2-16,36-20-1 16,11-17-9-16,42-15-79 15,32-40-52-15,13-29-149 16</inkml:trace>
          <inkml:trace contextRef="#ctx0" brushRef="#br0" timeOffset="277.1866">-5694 589 148 0,'0'0'544'0,"0"0"-425"0,0 0-80 16,0 0 60-16,0 0-14 15,0 0-35-15,33 187-20 16,-21-120-10-16,-12 5-8 16,0-9 0-16,0 5-6 15,0-19 1-15,0-10 9 16,0-12 2-16,0-14-4 15,0-3-4-15,19-10-5 16,22 0 0-16,11-18-2 16,11-26-2-16,5 0-1 15,-2 2 0-15,-5 6-40 16,-6 17-61-16,-15 14-72 16,-18 5-121-16,-22 10-328 15</inkml:trace>
          <inkml:trace contextRef="#ctx0" brushRef="#br0" timeOffset="555.9109">-5620 1480 607 0,'0'0'127'0,"0"0"-64"16,0 0-12-16,0 0-24 15,0 0-21-15,154-116 5 16,-99 112-9-16,-6 4 6 15,-8 6 5-15,-5 31 4 16,-8 8 18-16,-4 4 13 16,-1 5-7-16,-2-2-19 0,3 1-6 15,-2-9-13-15,1-11-3 16,-1-5 5-16,-11-6-5 16,-1-7-17-16,-10-8-83 15,0-2-1-15,0-5-110 16,-7-5-276-16</inkml:trace>
          <inkml:trace contextRef="#ctx0" brushRef="#br0" timeOffset="786.7442">-5003 695 694 0,'0'0'85'16,"0"0"-26"-16,0 0-6 16,140-59-23-16,-60 36-22 15,3 1-8-15,-4 5 0 16,-13 3 0-16,-23 11-36 16,-18 3-84-16,-25 0-114 15,0 3-72-15</inkml:trace>
          <inkml:trace contextRef="#ctx0" brushRef="#br0" timeOffset="1182.5533">-4674 688 25 0,'0'0'292'0,"0"0"-107"0,-87 133-52 16,75-74-30-1,10 8-23-15,2 4-24 0,0-3-15 16,0-13-13-16,0-7 8 16,14-19-11-16,5-9-8 15,2-20-5-15,5 0 0 16,7 0 2-16,8-22-4 15,6-10-10-15,5 4 1 16,0 6 0-16,-6 5 0 16,-11 8-1-16,-12 2 0 15,-13 7 2-15,-4 0-1 16,-6 0-2-16,0 18 2 16,-6 29 23-16,-10 10 7 0,2 10-8 15,14 3-13 1,0-9-3-16,0-7-4 0,20-10-3 15,-1-12 0-15,0-14-1 16,-6-8 1-16,1-10 0 16,0 0 4-16,5-15-4 15,7-15 0-15,3-2-7 16,9 0-1-16,4 3-8 16,10-2 4-16,3 7-12 15,0 4-10-15,-8 3-13 16,-16 4-89-16,-17-1-118 15</inkml:trace>
          <inkml:trace contextRef="#ctx0" brushRef="#br0" timeOffset="2503.3002">-7471 1028 675 0,'0'0'158'0,"0"0"-110"15,-181 168 32-15,105-32-7 16,1 19-34-16,8 14-19 16,1 0-8-16,13-13-6 15,11-25 0-15,16-43-4 16,12-33 1-16,11-33 11 16,3-18-13-16,0-4 6 15,24-36 0-15,28-21 2 0,26-12-6 16,17 3 1-16,10 4-3 15,13 7 2-15,-1 11-3 16,-6 7 1-16,-18 7 1 16,-27 10-2-16,-33 8-6 15,-33-10-9-15,-14-5 10 16,-55-10-3-16,-21-3-1 16,-20-14 9-16,-5 2-2 15,-4 0 1-15,7 8 2 16,8 12-1-16,21 14 0 15,26 11 1-15,31 7 15 16,26 7 11-16,7 53-19 16,50 24-2-16,31 34 14 0,19 15 1 15,9 11-9-15,7-1-2 16,3-12-3-16,0-20-1 16,-10-25 11-16,-21-37-9 15,-29-26-7-15,-27-23-1 16,-20-43 2-16,-19-40 5 15,-5-43-5-15,-48-17-2 16,-32-5 0-16,-17 4-5 16,-7 24-58-16,7 33-55 15,28 25-63-15,20 30-46 16,23 15-382-16</inkml:trace>
          <inkml:trace contextRef="#ctx0" brushRef="#br0" timeOffset="2625.1065">-7429 1574 737 0,'0'0'131'0,"0"0"-64"16,0 0-25-16,0 0-42 15,0 0-138-15,0 0-457 16</inkml:trace>
          <inkml:trace contextRef="#ctx0" brushRef="#br0" timeOffset="1641.3332">-4256 2173 645 0,'0'0'135'0,"0"0"-9"16,178 10-50-16,-60-42 12 15,18-29-52-15,7-22-25 16,-11-10-3-16,-20-16-8 16,-24-11 4-16,-34-14-3 15,-35-14 3-15,-19-27-4 0,-62-25 0 16,-61-29 1-16,-53-25-1 15,-63 4 0-15,-54 45 0 16,-39 67 0-16,-21 67 0 16,9 61 5-16,21 21-3 15,36 59 17-15,36 41 22 16,35 35-7-16,38 44-9 16,40 39-9-16,57 25 2 15,58 15 8-15,37-5-17 16,90-12-3-16,50-10-5 15,38-27-1-15,30-28 2 16,17-44-2-16,10-51 1 0,12-43-1 16,-9-31-3-1,-22-18-37-15,-24-23-28 0,-39-21-35 16,-40-10-82-16,-37-1-79 16</inkml:trace>
        </inkml:traceGroup>
        <inkml:traceGroup>
          <inkml:annotationXML>
            <emma:emma xmlns:emma="http://www.w3.org/2003/04/emma" version="1.0">
              <emma:interpretation id="{8BCC0DB8-5996-4055-8402-2014B344DB56}" emma:medium="tactile" emma:mode="ink">
                <msink:context xmlns:msink="http://schemas.microsoft.com/ink/2010/main" type="inkWord" rotatedBoundingBox="27188,16140 28078,16038 28232,17373 27341,17475">
                  <msink:destinationLink direction="with" ref="{CFED2566-A749-4243-BA59-E5F7574EAB5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23930.7185">394 127 324 0,'0'0'118'15,"0"0"-28"-15,0 0 15 16,0 0-28-16,0 0-35 15,79-125-35-15,-65 120-5 16,0 5-4-16,-2 0-25 16,-5 0-37-16,-4 7-19 15,-1 8 20-15,-2-8 16 16,0 0 43-16,0-7 4 0,0 0 33 16,0 0 56-16,0 0-31 15,0 0 1-15,-7 0 32 16,-10 0-22-16,-7 22-22 15,-15 28-12-15,-7 17 30 16,-13 9-13-16,0 13 0 16,-5 0-8-16,4-1-8 15,5-8 1-15,11-16-9 16,15-22-2-16,10-20 10 16,12-12-4-16,7-10-13 15,0 0-6-15,0 0-1 16,0 0-8-16,0 0-2 15,0 7-2-15,12 8 0 0,12 18 1 16,9 14 0-16,16 16 0 16,18 11-1-16,12 6-1 15,17-9 1-15,11-9 1 16,2-8-1-16,-2-25 2 16,-10-9-1-16,-18-12 0 15,-24-8-1-15,-22 0 2 16,-17 0-1-16,-13 0 0 15,-3 0 3-15,0 0 3 16,0 0 5-16,-17 0-9 16,-2-3-2-16,3-2 0 15,2 0-1-15,3-10 0 16,2-2-1-16,7-5-2 16,-3 0-12-16,5 5-1 0,0 7 0 15,0 10-9-15,0 0-43 16,0 22-58-16,0 5-171 15,0 0-460-15</inkml:trace>
        </inkml:traceGroup>
      </inkml:traceGroup>
    </inkml:traceGroup>
    <inkml:traceGroup>
      <inkml:annotationXML>
        <emma:emma xmlns:emma="http://www.w3.org/2003/04/emma" version="1.0">
          <emma:interpretation id="{503AFE7B-5355-4115-BB0F-2FD50B4239B9}" emma:medium="tactile" emma:mode="ink">
            <msink:context xmlns:msink="http://schemas.microsoft.com/ink/2010/main" type="paragraph" rotatedBoundingBox="28063,17491 32093,16876 32342,18503 28311,191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13C8390-1AEE-4088-89A2-0C4203767696}" emma:medium="tactile" emma:mode="ink">
              <msink:context xmlns:msink="http://schemas.microsoft.com/ink/2010/main" type="line" rotatedBoundingBox="28063,17491 32093,16876 32342,18503 28311,19118"/>
            </emma:interpretation>
          </emma:emma>
        </inkml:annotationXML>
        <inkml:traceGroup>
          <inkml:annotationXML>
            <emma:emma xmlns:emma="http://www.w3.org/2003/04/emma" version="1.0">
              <emma:interpretation id="{FFC57AEE-CF31-4196-8262-5CC33115014E}" emma:medium="tactile" emma:mode="ink">
                <msink:context xmlns:msink="http://schemas.microsoft.com/ink/2010/main" type="inkWord" rotatedBoundingBox="28063,17491 32093,16876 32342,18503 28311,19118">
                  <msink:destinationLink direction="with" ref="{CFED2566-A749-4243-BA59-E5F7574EAB5E}"/>
                </msink:context>
              </emma:interpretation>
            </emma:emma>
          </inkml:annotationXML>
          <inkml:trace contextRef="#ctx0" brushRef="#br0" timeOffset="-23360.6924">1927 1860 456 0,'0'0'217'16,"-71"-133"-98"-16,21 73-52 15,-4 11-8-15,-6 15-24 16,1 29-15-16,0 10-1 15,4 63-5-15,5 34-1 0,15 31 13 16,21 22-14-16,14 13-3 16,0 4-7-16,11-3-1 15,6-18-1-15,-5-26-38 16,-8-36-137-16,-4-29-277 16</inkml:trace>
          <inkml:trace contextRef="#ctx0" brushRef="#br0" timeOffset="-23200.2391">940 2376 747 0,'0'0'128'0,"0"0"-88"16,0 0 30-16,197-10-33 0,-62 25-27 16,18 2-10-1,1 0-8-15,-14-2-177 0,-31-3-343 16</inkml:trace>
          <inkml:trace contextRef="#ctx0" brushRef="#br0" timeOffset="-22939.8877">1939 2459 609 0,'0'0'179'0,"0"0"-121"15,0 0-5-15,-12 139-26 16,53-120-23-16,11-11 2 15,3-8-6-15,-3-12-1 16,-10-28-1-16,-20-14 2 0,-20-6 0 16,-2 5 3-16,-22 7 14 15,-20 8 43-15,2 13-13 16,2 19-16-16,7 8-25 16,9 18-4-16,11 26-2 15,11 6-29-15,0-6-103 16,14-7-112-16,17-9-439 15</inkml:trace>
          <inkml:trace contextRef="#ctx0" brushRef="#br0" timeOffset="-22649.304">2489 2057 547 0,'0'0'180'0,"0"0"-89"0,0 0 15 15,41 138-33-15,-27-74-30 16,3-2-31-16,-1-7-7 16,-2-16-4-16,-4-12-1 15,-3-17 0-15,-5-10 0 16,-2-5 0-16,0-32 2 16,0-14-2-16,3-9 1 15,2-4-1-15,9 7 3 16,8 8-2-16,3 4-1 15,7 8 1-15,1 3-1 0,2 12-13 16,7 7-108-16,-1 3-80 16,2 7-352-16</inkml:trace>
          <inkml:trace contextRef="#ctx0" brushRef="#br0" timeOffset="-22266.9112">2942 1887 518 0,'0'0'200'0,"0"0"-99"16,0 0-70-16,0 0 15 16,41 131-22-16,-10-65-18 15,-7 1-2-15,-3-13-2 16,-4-19 1-16,-6-13-1 0,-6-17-1 16,-5-5 2-1,0-12 26-15,0-33-12 0,0-9-15 16,0-12-1-16,3-4-1 15,6 9 1-15,1 11-1 16,1 16 0-16,3 19 0 16,3 10 0-16,2 5 1 15,0 15 1-15,3 29 28 16,-1 18 5-16,2 9-5 16,1-3 7-16,1-5-12 15,3-18-15-15,0-23-8 16,-2-12-1-16,5-10 0 15,-7-17-1-15,4-31-23 16,-4-8-37-16,-2-4-43 0,1 6 5 16,-4 10-159-16,0 9-49 15</inkml:trace>
          <inkml:trace contextRef="#ctx0" brushRef="#br0" timeOffset="-21943.3651">3617 1820 495 0,'0'0'179'15,"0"0"-59"-15,0 0-22 16,0 0-17-16,-64 193-32 16,61-122-31-16,3 1-11 15,0-23-2-15,14-19-5 16,5-20 1-16,1-10 0 16,-1-22 1-16,0-28-2 0,-5-16-13 15,-3 1-5-15,-8 8-10 16,-3 13 17-16,0 7 9 15,0 15 2-15,0 15 0 16,0 7 0-16,7 0 3 16,12 7 6-16,12 20 21 15,10 5-15-15,8-2-8 16,3-3 27-16,3 0-26 16,-10-12-7-16,-12-2-1 15,-14-4-13-15,-12-9-98 16,-7 0-103-16,0-5-216 15</inkml:trace>
          <inkml:trace contextRef="#ctx0" brushRef="#br0" timeOffset="-21672.574">4020 1793 20 0,'0'0'696'0,"0"0"-584"16,0 0 2-16,0 0-18 15,0 0-44-15,71 143-28 16,-52-94-18-16,-5-9-4 15,-6-12-2-15,-3-17 0 16,-5-11-3-16,0 0-3 16,0-17 4-16,0-23-2 15,0-8 3-15,0 3-1 16,6 3 2-16,2 13 8 0,3 6 9 16,8 1-1-1,8 7-3-15,6 3-13 0,7 2 0 16,3-2-2-16,-3 12-52 15,2-5-105-15,-1 0-131 16</inkml:trace>
          <inkml:trace contextRef="#ctx0" brushRef="#br0" timeOffset="-21252.5994">4639 827 622 0,'0'0'161'0,"0"0"-84"0,31 193 24 16,-18-52-36-16,6 12-17 16,3 13 7-16,3-11-29 15,8-19-1-15,-3-20-17 16,-6-22-7-16,-4-33-1 15,-9-19 1-15,-11-36-2 16,0-6-13-16,-22-28-15 16,-22-31-49-16,-8-3 18 15,-3 8 36-15,-2 15-4 16,2 24 28-16,3 15 0 16,5 0 30-16,14 32 31 0,14 17-2 15,16 6-5-15,3 7-19 16,19-1-2-16,26-2-15 15,9-10-4-15,15-16-6 16,5-28-4-16,7-5-2 16,-1-15-2-16,-8-23-60 15,-15-8-132-15,-15-3-226 16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07.62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37C148-02A2-4777-B0E8-224337D8E4E1}" emma:medium="tactile" emma:mode="ink">
          <msink:context xmlns:msink="http://schemas.microsoft.com/ink/2010/main" type="inkDrawing" rotatedBoundingBox="8838,6716 9211,8724 7990,8951 7616,6943" hotPoints="8598,6815 9153,8579 8135,8900 7579,7135" semanticType="enclosure" shapeName="Rectangle"/>
        </emma:interpretation>
      </emma:emma>
    </inkml:annotationXML>
    <inkml:trace contextRef="#ctx0" brushRef="#br0">0 392 595 0,'0'0'151'16,"0"0"-13"-16,0 0-18 16,0 0-71-16,0 0-21 15,0 0 7-15,154-76-22 16,-53 44-10-16,15-15-1 16,10-7 0-16,-2-1-1 0,-10 4 0 15,-14 14 0 1,-26 17 0-16,-25 12 1 0,-18 8-2 15,-12 28 0-15,-9 37 1 16,4 38 5-16,-2 27 13 16,7 26-5-16,5 10-6 15,4 1-5-15,8-5-1 16,-3-11-1-16,-4-17-1 16,1-22-2-16,-10-17-1 15,-6-17-4-15,-14-5-37 16,0-12-26-16,-9-4-70 15,-30-3-84-15,-6-1-300 16</inkml:trace>
    <inkml:trace contextRef="#ctx0" brushRef="#br0" timeOffset="-386.6326">96 256 498 0,'0'0'184'16,"0"0"-41"-16,0 0-38 16,-35 136-40-16,35 15 29 15,0 37-50-15,5 21-22 16,23 9-11-16,7 2-8 16,6-9-3-16,4-23-3 15,-7-31-61-15,-5-42-76 16,-9-52-41-16,-15-35-128 15</inkml:trace>
    <inkml:trace contextRef="#ctx0" brushRef="#br0" timeOffset="221.375">609 2153 695 0,'0'0'208'15,"0"0"-131"-15,0 0 34 16,0 0-40-16,0 0-40 16,146-85-21-16,-80 59-4 15,8-4-3-15,8-2-3 16,9-6-5-16,-1-9-25 0,1-5-48 16,-6-4-40-1,-16 1-57-15,-22 9-188 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17.79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0A6104-22AF-4487-A81C-CB742C2F94FF}" emma:medium="tactile" emma:mode="ink">
          <msink:context xmlns:msink="http://schemas.microsoft.com/ink/2010/main" type="writingRegion" rotatedBoundingBox="5907,11726 11062,11247 11142,12109 5987,12588"/>
        </emma:interpretation>
      </emma:emma>
    </inkml:annotationXML>
    <inkml:traceGroup>
      <inkml:annotationXML>
        <emma:emma xmlns:emma="http://www.w3.org/2003/04/emma" version="1.0">
          <emma:interpretation id="{D0A8E653-7BB6-4C17-94A0-B62607859C9E}" emma:medium="tactile" emma:mode="ink">
            <msink:context xmlns:msink="http://schemas.microsoft.com/ink/2010/main" type="paragraph" rotatedBoundingBox="5907,11726 11062,11247 11142,12109 5987,12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727940-4FBD-46F1-AB3E-C8A63E6AF0CB}" emma:medium="tactile" emma:mode="ink">
              <msink:context xmlns:msink="http://schemas.microsoft.com/ink/2010/main" type="line" rotatedBoundingBox="5907,11726 11062,11247 11142,12109 5987,12588"/>
            </emma:interpretation>
          </emma:emma>
        </inkml:annotationXML>
        <inkml:traceGroup>
          <inkml:annotationXML>
            <emma:emma xmlns:emma="http://www.w3.org/2003/04/emma" version="1.0">
              <emma:interpretation id="{F612FBB5-04EC-44BE-AE6F-49909C1EC38E}" emma:medium="tactile" emma:mode="ink">
                <msink:context xmlns:msink="http://schemas.microsoft.com/ink/2010/main" type="inkWord" rotatedBoundingBox="5925,11924 6415,11878 6459,12342 5969,12388">
                  <msink:destinationLink direction="with" ref="{775EDF5B-50E9-47A5-92BB-F5564FDC9B7C}"/>
                  <msink:destinationLink direction="with" ref="{98EDA8E9-C5DD-4E59-9E49-E72941AEFCDD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-1453 5156 622 0,'0'0'87'15,"0"0"-1"-15,-148 107-30 16,104-73-21-16,3-6-11 16,8-10-3-16,11-3-15 15,8-8 3-15,9 1-6 16,5 5-1-16,0 3-2 15,5 10 0-15,31 5 2 16,16 6-2-16,22 0 0 16,21-2-37-16,18-11-66 15,25-11-148-15</inkml:trace>
        </inkml:traceGroup>
        <inkml:traceGroup>
          <inkml:annotationXML>
            <emma:emma xmlns:emma="http://www.w3.org/2003/04/emma" version="1.0">
              <emma:interpretation id="{ED24E84A-8DB2-4802-8C3C-B853D2AD8D9B}" emma:medium="tactile" emma:mode="ink">
                <msink:context xmlns:msink="http://schemas.microsoft.com/ink/2010/main" type="inkWord" rotatedBoundingBox="8653,11691 8990,11659 9022,11999 8685,1203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14.6773">948 4953 172 0,'0'0'608'0,"0"0"-545"15,0 0-54-15,0 0 0 16,0 0 7-16,140-2-13 15,-62 2-3-15,-9 0 0 16,-24 27-16-16,-31 18-6 0,-14 9-1 16,-35 7 12-1,-20-4-6-15,0-8-38 0,20-21-6 16,21-18-37-16,14-10-65 16,0-18-154-16</inkml:trace>
        </inkml:traceGroup>
        <inkml:traceGroup>
          <inkml:annotationXML>
            <emma:emma xmlns:emma="http://www.w3.org/2003/04/emma" version="1.0">
              <emma:interpretation id="{386E26B0-50E5-4D99-B4D6-45C8D9CBC10E}" emma:medium="tactile" emma:mode="ink">
                <msink:context xmlns:msink="http://schemas.microsoft.com/ink/2010/main" type="inkWord" rotatedBoundingBox="9398,11245 10035,11930 9618,12318 8981,11633"/>
              </emma:interpretation>
              <emma:one-of disjunction-type="recognition" id="oneOf2">
                <emma:interpretation id="interp2" emma:lang="" emma:confidence="0">
                  <emma:literal>낙</emma:literal>
                </emma:interpretation>
                <emma:interpretation id="interp3" emma:lang="" emma:confidence="0">
                  <emma:literal>석</emma:literal>
                </emma:interpretation>
                <emma:interpretation id="interp4" emma:lang="" emma:confidence="0">
                  <emma:literal>넉</emma:literal>
                </emma:interpretation>
                <emma:interpretation id="interp5" emma:lang="" emma:confidence="0">
                  <emma:literal>닉</emma:literal>
                </emma:interpretation>
                <emma:interpretation id="interp6" emma:lang="" emma:confidence="0">
                  <emma:literal>누</emma:literal>
                </emma:interpretation>
              </emma:one-of>
            </emma:emma>
          </inkml:annotationXML>
          <inkml:trace contextRef="#ctx0" brushRef="#br0" timeOffset="644.2766">1442 4741 596 0,'0'0'182'15,"0"0"-85"-15,0 0-23 16,0 0-34-16,-22 143 10 16,22-81-33-16,0-13-8 15,0-9-9-15,19-15 1 16,7-16-1-16,-4-9 2 0,-1 0-2 15,7-19 3 1,-1-21-1-16,8-3-2 0,13-7-7 16,4 7-28-16,10 4-43 15,4 7-10-15,-5 10-60 16,-15 7-256-16</inkml:trace>
          <inkml:trace contextRef="#ctx0" brushRef="#br0" timeOffset="885.5968">1651 5299 740 0,'0'0'130'0,"0"0"-61"0,0 0-12 16,0 0-31-16,0 0-16 16,0 0-8-16,182-36 1 15,-132 36-3-15,-5 4 0 16,-9 28 0-16,-15 9 2 15,-14 2-1-15,-7-1 0 16,0-5-1-16,0-10-31 16,0-10-87-16,0-17-145 15</inkml:trace>
        </inkml:traceGroup>
        <inkml:traceGroup>
          <inkml:annotationXML>
            <emma:emma xmlns:emma="http://www.w3.org/2003/04/emma" version="1.0">
              <emma:interpretation id="{0000F380-A553-42F0-B0CA-93DE7D31D94A}" emma:medium="tactile" emma:mode="ink">
                <msink:context xmlns:msink="http://schemas.microsoft.com/ink/2010/main" type="inkWord" rotatedBoundingBox="10834,11067 11150,11772 10191,12202 9875,11498"/>
              </emma:interpretation>
              <emma:one-of disjunction-type="recognition" id="oneOf3">
                <emma:interpretation id="interp7" emma:lang="" emma:confidence="0">
                  <emma:literal>도</emma:literal>
                </emma:interpretation>
                <emma:interpretation id="interp8" emma:lang="" emma:confidence="0">
                  <emma:literal>드</emma:literal>
                </emma:interpretation>
                <emma:interpretation id="interp9" emma:lang="" emma:confidence="0">
                  <emma:literal>타</emma:literal>
                </emma:interpretation>
                <emma:interpretation id="interp10" emma:lang="" emma:confidence="0">
                  <emma:literal>오</emma:literal>
                </emma:interpretation>
                <emma:interpretation id="interp11" emma:lang="" emma:confidence="0">
                  <emma:literal>돠</emma:literal>
                </emma:interpretation>
              </emma:one-of>
            </emma:emma>
          </inkml:annotationXML>
          <inkml:trace contextRef="#ctx0" brushRef="#br0" timeOffset="1418.6935">2246 4756 607 0,'0'0'151'0,"0"0"-67"15,0 0-37-15,0 0-29 16,0 0-4-16,0 0 0 16,88-5-11-16,-48-8-3 15,8-14 0-15,-1-4-33 16,-2-6-27-16,-12 4 16 15,-13 13 3-15,-14 13 4 16,-6 7 29-16,-9 0-6 0,-18 17-12 16,-3 16 26-16,-1 3 0 15,1 1 10-15,3 0 6 16,5-2 19-16,6 0 17 16,2-1 3-16,2 3-10 15,5 3 3-15,0 3 2 16,2 0 1-16,3-3-21 15,-1-6-9-15,3-9-10 16,0-13-8-16,14-12 0 16,22 0-3-16,10-20-16 15,1-9-27-15,-9 7-9 16,-10 10 17-16,-15 12 21 16,-13 0 9-16,0 19 5 15,0 28 3-15,-25 10 12 16,-1 2 16-16,3 0-1 0,13-9-9 15,10-9-8 1,0-11 6-16,7-17-5 0,34-13-7 16,20 0-2-16,13-23 6 15,19-24-1-15,13-9-8 16,13-11-2-16,9-12-32 16,16-18-128-16,9-23-280 15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17.34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EDA8E9-C5DD-4E59-9E49-E72941AEFCDD}" emma:medium="tactile" emma:mode="ink">
          <msink:context xmlns:msink="http://schemas.microsoft.com/ink/2010/main" type="inkDrawing" rotatedBoundingBox="5838,11980 8220,11902 8226,12080 5843,12158" semanticType="strikethrough" shapeName="Other">
            <msink:sourceLink direction="with" ref="{F612FBB5-04EC-44BE-AE6F-49909C1EC38E}"/>
          </msink:context>
        </emma:interpretation>
      </emma:emma>
    </inkml:annotationXML>
    <inkml:trace contextRef="#ctx0" brushRef="#br0">-1868 5242 485 0,'0'0'181'0,"140"5"-111"0,-33 27-11 15,25 5-28-15,32-5-15 16,37-7-2-16,35-18-5 16,29-7-6-16,13-10-3 15,-15-31-4-15,-30-4 3 16,-50 3-20-16,-62 15-19 16,-63 17-41-16,-55 10-38 15,-17 8-115-15,-69 21-93 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09.82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ACBA71-D31D-4581-9A48-B86AB61B268D}" emma:medium="tactile" emma:mode="ink">
          <msink:context xmlns:msink="http://schemas.microsoft.com/ink/2010/main" type="inkDrawing" rotatedBoundingBox="8330,16442 8652,14638 10087,14895 9764,16699" hotPoints="9578,14782 9953,16185 8812,16490 8437,15087" semanticType="enclosure" shapeName="Rectangle">
            <msink:destinationLink direction="with" ref="{775EDF5B-50E9-47A5-92BB-F5564FDC9B7C}"/>
          </msink:context>
        </emma:interpretation>
      </emma:emma>
    </inkml:annotationXML>
    <inkml:trace contextRef="#ctx0" brushRef="#br0">876 8434 870 0,'0'0'124'15,"0"0"-49"-15,0 0-15 16,0 0-31-16,189-159-20 16,-70 110-7-16,12-1 3 15,4 6-5-15,-4 7-18 16,-15 15 11-16,-18 15-4 16,-23 7 3-16,-27 10 6 15,-15 34 2-15,-14 23 0 0,1 21 0 16,-4 18 3-16,3 18 4 15,4 9 11-15,-4 5 9 16,3-2-14 0,-3-15-3-16,0-20-9 0,-5-19-1 15,-2-26-21-15,-7-9-45 16,-5-7-69-16,0-8-74 16,-5 12-170-16</inkml:trace>
    <inkml:trace contextRef="#ctx0" brushRef="#br0" timeOffset="-327.8316">845 8468 534 0,'0'0'205'16,"0"0"-138"-16,0 0-20 15,-10 180 66-15,26-47-62 16,11 20-34-16,6 8-7 16,3-3-7-16,-1-13-2 15,1-14-1-15,0-25-39 16,-11-26-93-16,-6-36-73 15,-14-33-376-15</inkml:trace>
    <inkml:trace contextRef="#ctx0" brushRef="#br0" timeOffset="206.7054">1106 9791 827 0,'0'0'205'0,"0"0"-137"16,0 0-23-16,0 0 15 15,190-64-36-15,-74 30-16 16,7-4-6-16,-3-1-1 15,1-6-2-15,-5-2 0 16,-7-7-31-16,-21-8-110 16,-19-4-285-16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20.44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6AF6DA-F9B2-4DF4-B64A-285A9B94214C}" emma:medium="tactile" emma:mode="ink">
          <msink:context xmlns:msink="http://schemas.microsoft.com/ink/2010/main" type="writingRegion" rotatedBoundingBox="18779,152 22283,-176 22383,889 18879,1217"/>
        </emma:interpretation>
      </emma:emma>
    </inkml:annotationXML>
    <inkml:traceGroup>
      <inkml:annotationXML>
        <emma:emma xmlns:emma="http://www.w3.org/2003/04/emma" version="1.0">
          <emma:interpretation id="{6452499D-69DE-4343-8C0E-F0FCAF6AFB1F}" emma:medium="tactile" emma:mode="ink">
            <msink:context xmlns:msink="http://schemas.microsoft.com/ink/2010/main" type="paragraph" rotatedBoundingBox="18779,152 22283,-176 22383,889 18879,1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13A5D1-5ABE-49AE-856C-C87B4A18D7B6}" emma:medium="tactile" emma:mode="ink">
              <msink:context xmlns:msink="http://schemas.microsoft.com/ink/2010/main" type="line" rotatedBoundingBox="18779,152 22283,-176 22383,889 18879,1217"/>
            </emma:interpretation>
          </emma:emma>
        </inkml:annotationXML>
        <inkml:traceGroup>
          <inkml:annotationXML>
            <emma:emma xmlns:emma="http://www.w3.org/2003/04/emma" version="1.0">
              <emma:interpretation id="{B07750EB-51DE-4C05-97B2-6DE72C1912DF}" emma:medium="tactile" emma:mode="ink">
                <msink:context xmlns:msink="http://schemas.microsoft.com/ink/2010/main" type="inkWord" rotatedBoundingBox="18779,152 22283,-176 22383,889 18879,1217">
                  <msink:destinationLink direction="with" ref="{0F7FAE95-547A-464C-9038-77EDDB1F3DB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1774-469 714 0,'0'0'131'0,"0"0"-110"16,0 0 15-16,0 0-3 15,189-42-20-15,-115 42-9 16,-14 14-3-16,-16 24-1 15,-27 9-1-15,-17 10-16 16,-9 4-12-16,-32-2-7 16,-3-9-3-16,8-13-1 15,14-18-6-15,15-19-33 0,7 0-22 16,0-22-184-16</inkml:trace>
          <inkml:trace contextRef="#ctx0" brushRef="#br0" timeOffset="250.9638">2346-516 210 0,'0'0'455'0,"0"0"-381"15,0 0-1-15,0 0 1 16,0 0-27-16,0 0-14 16,-17 148-17-16,17-118-7 15,-2-3-5-15,2-7-1 16,0-8-3-16,0-12 4 0,0 0-1 15,0 0 20-15,25-20 16 16,24-14-9-16,17-14-22 16,3 7-8-16,-3 5-1 15,-12 10-19-15,-15 16-85 16,-23 10-69-16,-16 0-294 16</inkml:trace>
          <inkml:trace contextRef="#ctx0" brushRef="#br0" timeOffset="488.5929">2097 301 653 0,'0'0'209'0,"0"0"-149"0,0 0 28 16,0 0-33-16,0 0-40 16,220-108-8-16,-141 88-5 15,-11 15-2-15,-16 5 0 16,-16 20-2-16,-22 24 2 15,-14 8-1-15,0 4 1 16,-28 1-2-16,-5-7-12 16,6-11-11-16,8-15-60 15,13-16-30-15,6-8-172 16</inkml:trace>
          <inkml:trace contextRef="#ctx0" brushRef="#br0" timeOffset="-296.1658">203 0 415 0,'0'0'107'0,"0"0"-46"0,0 0 20 15,-130 148 2-15,101-86-9 16,3-4-20-16,12-3-13 16,12-11 4-16,2-9-16 15,2-5-15-15,40-10-8 16,20-11-1-16,21-6-5 15,19-3-34-15,26-10-72 16,24-25-57-16,19-13-75 16</inkml:trace>
          <inkml:trace contextRef="#ctx0" brushRef="#br0" timeOffset="-537.3521">1543-277 198 0,'0'0'527'0,"0"0"-438"16,-192-10-23-16,57 55-14 15,-21 17-13-15,-11 14-12 16,-11 10-13-16,5 4-7 16,3-7-7-16,17-16 1 15,42-28 0-15,47-16 6 16,36-16-5-16,25-7 1 0,3 0 3 15,0 0-6-15,24-15-48 16,12 0-49-16,-1 3-47 16,-4 2-97-16</inkml:trace>
          <inkml:trace contextRef="#ctx0" brushRef="#br0" timeOffset="990.7548">2854-230 609 0,'0'0'202'15,"0"0"-101"-15,0 0 16 16,0 0-33-16,0 0-57 16,0 0-23-16,33-42-3 15,14 23-1-15,1-1-7 16,-3 3-29-16,-10 5-15 15,-4 2-8-15,-19 5-18 16,-12 5 8-16,0 0 43 16,-12 2-9-16,-19 18 18 15,-4 4 17-15,-1 8 3 0,5 6 11 16,5 6 15 0,0 7 2-16,7 7-11 0,3 2-1 15,8-12-3-15,8-11-5 16,0-12-1-16,0-15-9 15,17-10 3-15,12 0 3 16,4-18 13-16,-3-7-11 16,-5 9-8-16,-9 10 2 15,-9 6-3-15,-5 0 0 16,-2 35 0-16,0 19 2 16,-16 11-1-16,-18 6 7 15,6-7 57-15,7-11-29 16,11-22 20-16,6-11-22 15,4-16-17-15,9-4-14 16,26 0 2-16,18-24 0 0,18-7-5 16,22-4-11-16,16 8-56 15,14 5-115-15,-2 19-166 16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11.88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229CC9-A055-4A5B-87D4-056808AFF70B}" emma:medium="tactile" emma:mode="ink">
          <msink:context xmlns:msink="http://schemas.microsoft.com/ink/2010/main" type="inkDrawing" rotatedBoundingBox="21894,3482 21935,4712 21045,4741 21004,3511" hotPoints="20929,3519 21636,3496 21940,4592 21146,4771" semanticType="enclosure" shapeName="Quadrilateral"/>
        </emma:interpretation>
      </emma:emma>
    </inkml:annotationXML>
    <inkml:trace contextRef="#ctx0" brushRef="#br0">0 128 622 0,'0'0'155'16,"0"0"-52"-16,0 0 0 15,0 0-39-15,0 0-26 16,164-118-21-16,-90 110-10 15,6 6-3-15,-1 2-2 16,-2 0-2-16,-12 5 4 16,-13 25-4-16,-10 16 1 15,-15 21-2-15,-8 17 3 16,-7 15 2-16,-10 5 5 0,1-6-1 16,-3-4-3-16,0-12-4 15,0-19-1-15,2-13 0 16,-2-18-28-16,0-17-105 15,0-3-61-15,-24 5-204 16</inkml:trace>
    <inkml:trace contextRef="#ctx0" brushRef="#br0" timeOffset="-285.5093">-40 198 289 0,'0'0'185'0,"0"0"-66"15,0 0 35-15,0 0-35 16,0 0-48-16,0 0-47 16,0 147 84-16,17-30-66 15,-3 16-21-15,0 10-14 16,8-2-4-16,3-11-3 0,2-23-48 16,-3-33-118-1,1-37-161-15</inkml:trace>
    <inkml:trace contextRef="#ctx0" brushRef="#br0" timeOffset="182.9648">136 1237 777 0,'0'0'133'0,"0"0"21"15,0 0-47-15,0 0-56 0,0 0-20 16,178-20-19-16,-114 10-8 16,12-5-4-16,12-7-30 15,16-9-82-15,9-10-133 16,2-3-165-16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22.50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15885D-6679-4D0C-8D43-C50AE71DF743}" emma:medium="tactile" emma:mode="ink">
          <msink:context xmlns:msink="http://schemas.microsoft.com/ink/2010/main" type="inkDrawing" rotatedBoundingBox="18678,8180 19589,8279 19521,8907 18610,8808" shapeName="Other"/>
        </emma:interpretation>
      </emma:emma>
    </inkml:annotationXML>
    <inkml:trace contextRef="#ctx0" brushRef="#br0">467 0 628 0,'0'0'134'15,"0"0"-39"-15,-150 116-9 16,74-45-20-16,-2 6-40 16,10-1-14-16,16-14-6 15,25-9-1-15,18-14-4 16,9-10 1-16,6-6 1 16,30-4-2-16,16-4 2 15,13 2 4-15,18-5-6 0,26 3-1 16,33-13-26-1,37-2-154-15,60-31-487 0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22.00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308B9E-ADA1-452D-8718-1D3ABD64DB73}" emma:medium="tactile" emma:mode="ink">
          <msink:context xmlns:msink="http://schemas.microsoft.com/ink/2010/main" type="inkDrawing" rotatedBoundingBox="18671,8552 22302,8035 22311,8096 18680,8612" shapeName="Other">
            <msink:destinationLink direction="with" ref="{0F7FAE95-547A-464C-9038-77EDDB1F3DBE}"/>
          </msink:context>
        </emma:interpretation>
      </emma:emma>
    </inkml:annotationXML>
    <inkml:trace contextRef="#ctx0" brushRef="#br0">0 493 757 0,'0'0'77'0,"197"0"-65"15,-10 0 10-15,55-27-2 0,70-20-11 16,59-11-1-16,40-3-5 16,21 2-3-16,-22-2 0 15,-40 4-3-15,-63 10-3 16,-82 10-33-16,-90 12-95 15,-100 13-189-15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00:23.08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4DADB5-3E6D-46BE-919F-EA6C26486ED4}" emma:medium="tactile" emma:mode="ink">
          <msink:context xmlns:msink="http://schemas.microsoft.com/ink/2010/main" type="writingRegion" rotatedBoundingBox="23115,7434 25277,7507 25233,8808 23072,8735"/>
        </emma:interpretation>
      </emma:emma>
    </inkml:annotationXML>
    <inkml:traceGroup>
      <inkml:annotationXML>
        <emma:emma xmlns:emma="http://www.w3.org/2003/04/emma" version="1.0">
          <emma:interpretation id="{08AEE65F-0A9D-4C07-8B6E-54877EAEE806}" emma:medium="tactile" emma:mode="ink">
            <msink:context xmlns:msink="http://schemas.microsoft.com/ink/2010/main" type="paragraph" rotatedBoundingBox="23115,7434 25277,7507 25233,8808 23072,87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CB87FA-AF8A-45BA-AF36-B411A18B4B99}" emma:medium="tactile" emma:mode="ink">
              <msink:context xmlns:msink="http://schemas.microsoft.com/ink/2010/main" type="line" rotatedBoundingBox="23115,7434 25277,7507 25233,8808 23072,8735"/>
            </emma:interpretation>
          </emma:emma>
        </inkml:annotationXML>
        <inkml:traceGroup>
          <inkml:annotationXML>
            <emma:emma xmlns:emma="http://www.w3.org/2003/04/emma" version="1.0">
              <emma:interpretation id="{16E866E1-D578-4009-98D4-7CE5BC1FDE7E}" emma:medium="tactile" emma:mode="ink">
                <msink:context xmlns:msink="http://schemas.microsoft.com/ink/2010/main" type="inkWord" rotatedBoundingBox="23711,7320 24429,8459 23719,8906 23001,7767"/>
              </emma:interpretation>
              <emma:one-of disjunction-type="recognition" id="oneOf0">
                <emma:interpretation id="interp0" emma:lang="" emma:confidence="0">
                  <emma:literal>각</emma:literal>
                </emma:interpretation>
                <emma:interpretation id="interp1" emma:lang="" emma:confidence="0">
                  <emma:literal>학</emma:literal>
                </emma:interpretation>
                <emma:interpretation id="interp2" emma:lang="" emma:confidence="0">
                  <emma:literal>갹</emma:literal>
                </emma:interpretation>
                <emma:interpretation id="interp3" emma:lang="" emma:confidence="0">
                  <emma:literal>칵</emma:literal>
                </emma:interpretation>
                <emma:interpretation id="interp4" emma:lang="" emma:confidence="0">
                  <emma:literal>갉</emma:literal>
                </emma:interpretation>
              </emma:one-of>
            </emma:emma>
          </inkml:annotationXML>
          <inkml:trace contextRef="#ctx0" brushRef="#br0">0 0 583 0,'0'0'74'0,"0"0"-19"16,0 0-12-16,0 0-14 15,139 39-17-15,-86-12-6 16,-1-2-5-16,-3-1-1 15,-10-1-6-15,-18-5-14 16,-16 3 4-16,-5 1 13 16,-15 5 3-16,-37 8 3 15,-9 0-3-15,1 2 0 16,13-8 0-16,23-11-16 16,17-18-98-16,7 0-213 0</inkml:trace>
          <inkml:trace contextRef="#ctx0" brushRef="#br0" timeOffset="501.2697">381 730 641 0,'0'0'156'0,"0"0"-139"15,0 0 43-15,0 0-43 16,202-126-14-16,-124 103-1 15,-7 16 0-15,-16 7-2 16,-17 35-2-16,-19 27 0 16,-11 12 1-16,-8 10 2 15,0-8-1-15,-8-6 0 16,1-19 0-16,7-22-29 16,0-20-89-16,0-9-126 15</inkml:trace>
          <inkml:trace contextRef="#ctx0" brushRef="#br0" timeOffset="257.6696">616-186 582 0,'0'0'206'16,"0"0"-143"-16,0 0-20 16,0 0 41-16,-35 171-52 15,35-108-18-15,0-3-8 0,0-5-5 16,0-14 2-1,0-11-2-15,0-15 1 0,0-8-2 16,2-7 1-16,5 0 0 16,3 0 21-16,9-27 0 15,12-10-20-15,7 3-2 16,2 2 0-16,2 4-27 16,-3 6-74-16,-4 5-67 15,-4 6-276-15</inkml:trace>
        </inkml:traceGroup>
        <inkml:traceGroup>
          <inkml:annotationXML>
            <emma:emma xmlns:emma="http://www.w3.org/2003/04/emma" version="1.0">
              <emma:interpretation id="{6F8C1DD8-31FE-4CCA-879F-EF2632CE6600}" emma:medium="tactile" emma:mode="ink">
                <msink:context xmlns:msink="http://schemas.microsoft.com/ink/2010/main" type="inkWord" rotatedBoundingBox="24981,7376 25315,8181 24556,8497 24221,7692"/>
              </emma:interpretation>
              <emma:one-of disjunction-type="recognition" id="oneOf1">
                <emma:interpretation id="interp5" emma:lang="" emma:confidence="0">
                  <emma:literal>도</emma:literal>
                </emma:interpretation>
                <emma:interpretation id="interp6" emma:lang="" emma:confidence="0">
                  <emma:literal>딘</emma:literal>
                </emma:interpretation>
                <emma:interpretation id="interp7" emma:lang="" emma:confidence="0">
                  <emma:literal>은</emma:literal>
                </emma:interpretation>
                <emma:interpretation id="interp8" emma:lang="" emma:confidence="0">
                  <emma:literal>드</emma:literal>
                </emma:interpretation>
                <emma:interpretation id="interp9" emma:lang="" emma:confidence="0">
                  <emma:literal>던</emma:literal>
                </emma:interpretation>
              </emma:one-of>
            </emma:emma>
          </inkml:annotationXML>
          <inkml:trace contextRef="#ctx0" brushRef="#br0" timeOffset="729.2693">1272-15 562 0,'0'0'210'0,"0"0"-104"15,0 0-21-15,0 0-29 16,0 0-45-16,0 0-6 16,194-139-5-16,-139 115-18 15,-13 7-74-15,-12 4-24 0,-17 8-80 16,-13 5-136 0</inkml:trace>
          <inkml:trace contextRef="#ctx0" brushRef="#br0" timeOffset="1054.0291">1420-84 220 0,'0'0'242'15,"0"0"-94"-15,-154 143-33 16,119-92-30-16,16-5-32 16,14-12-17-16,5-10-20 15,24-15-15-15,33-9-1 16,17-9-9-16,14-25-47 16,3-5-53-16,-7 8-6 15,-15 15 94-15,-25 16 1 16,-24 0-3-16,-20 16-8 15,0 23 31-15,-17 9 13 0,-19 6 25 16,-2 3 20 0,5 3 13-16,3-5-16 0,8 8-16 15,8-9-6-15,6 0 43 16,2-4-13-16,6-10-10 16,0-11 2-16,14-19 2 15,24-10-24-15,12-13 7 16,16-36-26-16,19-10-14 15,19-15-18-15,11-13-116 16,11-11-362-16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2:26.76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45CD24-9EA7-4D4F-A453-A130D94BF85E}" emma:medium="tactile" emma:mode="ink">
          <msink:context xmlns:msink="http://schemas.microsoft.com/ink/2010/main" type="inkDrawing" rotatedBoundingBox="2467,3324 5869,3118 5880,3295 2478,3500" shapeName="Other"/>
        </emma:interpretation>
      </emma:emma>
    </inkml:annotationXML>
    <inkml:trace contextRef="#ctx0" brushRef="#br0">0 127 488 0,'0'0'73'0,"0"0"16"0,0 0-62 16,0 0-17-16,0 0-3 15,0 0 14-15,53-6-12 16,-9 6-8-16,2 0 1 16,3 14 2-16,-1 0 5 15,-3 4 4-15,0-3-3 16,-2-3 8-16,-1-2 1 16,-1 0-7-16,-1-4-7 15,-1 0 4-15,-4-6-6 16,-7 3 3-16,-6-3 2 15,-8 0-1-15,-5 0-4 0,-7 0-2 16,1 0 2-16,-1 0 1 16,1 0-3-16,-1 0 0 15,7 0 0-15,-1 0-1 16,1 0 2-16,-1-3-2 16,-3-3 0-16,1 5 3 15,-6 1 3-15,3 0 2 16,-3 0-3-16,2 0 0 15,3 0-1-15,2 0-1 16,0 0 3-16,-2 0 1 16,4 0 2-16,-4 0 0 15,2 0-1-15,0-3-1 16,2 3-1-16,-1-2 0 16,-1 2-3-16,0 0-1 0,-5 0 2 15,3-3 0-15,-2 3 0 16,3-2 2-16,-1 0 5 15,0 2 5-15,4-3 0 16,-1-3-6-16,3 5-3 16,-3-4 0-16,-2 2-4 15,-3 1-1-15,0 2 0 16,-3 0-1-16,0 0 0 16,0 0 0-16,0 0 0 15,0 0-1-15,2 0 0 16,1 0 1-16,3 0 0 15,2 0-1-15,1 0 5 0,-2 0-2 16,1 0-1-16,1 0 2 16,-2 0-1-16,0 0-2 15,3 0-1-15,-1 0 2 16,5 0-2-16,-1 0 1 16,3 0 1-16,7 0-1 15,4-5 3-15,6-5 2 16,5 0-2-16,3 0 1 15,1-3 0-15,1 6-5 16,-5 2 2-16,-1 3-1 16,-2-1 1-16,-3 3-2 15,4 0 0-15,3 0-1 16,7 0 1-16,9 0 2 0,11 0-1 16,10-10-1-16,7-5 0 15,7 1 0-15,4 2 0 16,4 2 1-16,-5 5 0 15,-1 2-1-15,-13 3 0 16,-11 0-1-16,-8 0-1 16,-10 0 2-16,2 0-2 15,-5 0 0-15,5 0 2 16,3 0 1-16,2-7-1 16,0-6 2-16,-1 1-4 15,-10 2 4-15,-4 5-1 16,-13 3-1-16,-3 2 0 0,-7 0-1 15,0 0 1 1,-5 0 0-16,3 0 0 0,-1 0 0 16,-3 0-1-16,1 5 2 15,0-1 0-15,-4-1-1 16,-1-1 0-16,-2 1 0 16,2 2 1-16,-1 0-1 15,3 0 0-15,6 2 0 16,-3 1 1-16,5 0 0 15,-2-1 0-15,2-2-1 16,2-1 0-16,1-1 2 16,-3 2-1-16,-2-2-1 15,-3-1 0-15,-6 0 0 16,-2 1 0-16,-4-3 0 16,1 2 0-16,-3-2 0 0,2 0-1 15,-2 0 1-15,0 0 0 16,0 0 1-16,0 0-1 15,3 0-11-15,3 0-95 16,-6 0-136-16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37.85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72B7DC-0FE4-4FE4-945F-8E2C526713CC}" emma:medium="tactile" emma:mode="ink">
          <msink:context xmlns:msink="http://schemas.microsoft.com/ink/2010/main" type="inkDrawing" rotatedBoundingBox="14598,14030 17454,8819 18716,9510 15860,14722" hotPoints="18628,8298 17472,11373 15188,13733 16344,10658" semanticType="enclosure" shapeName="Ellipse">
            <msink:destinationLink direction="with" ref="{CDC62D1A-5369-437A-AD38-217531E30A7C}"/>
          </msink:context>
        </emma:interpretation>
      </emma:emma>
    </inkml:annotationXML>
    <inkml:trace contextRef="#ctx0" brushRef="#br0">0 3439 436 0,'0'0'179'16,"0"0"-121"-16,0 0 27 16,110-222-27-16,-23 64-20 15,23-45-18-15,20-53-10 16,26-62 0-16,30-53-6 15,34-36 3-15,18 25-7 16,6 50 1-16,-22 76 9 16,-41 75 17-16,-55 56-7 0,-52 51-1 15,-36 34-14-15,-24 23-3 16,-11 7 3-16,0 1 8 16,0-6 4-16,10-3-4 15,7 1-5-15,7 2-5 16,8 8 0-16,1 4-1 15,0 3 1-15,-8 0-2 16,-4 25 1-16,-3 2 0 16,-4 0-2-16,-3-4 4 15,0-6 1-15,7-5-2 16,15-5 2-16,14-7 6 0,21 0 11 16,14 0-8-16,5 0-13 15,3 0 2-15,-5 3 0 16,-14 12-2-16,-13 2-1 15,-20 1 1-15,-16-1-1 16,-12-5 1-16,-7-7-1 16,-6-3 0-16,3 1 0 15,-1-3 3-15,1 0-2 16,-3 0 3-16,2 0 0 16,-2 0-2-16,0 0 0 15,0 0-2-15,0 0 0 16,0 2 0-16,0 15 0 15,-10 10 0-15,-20 14 1 0,-6 8-1 16,-11 17 0-16,-18 25 0 16,-20 35 3-16,-22 40-2 15,-28 48-1-15,-19 41 0 16,-7 28 2-16,4 9 1 16,20-16-6-16,17-22 2 15,16-29 0-15,5-11 2 16,-6-11-2-16,-4-9 5 15,-12 3-4-15,-5-12 1 16,-2-12-1-16,7-19-1 16,22-28 1-16,25-31 0 15,29-40 3-15,26-22-3 16,17-22 0-16,2-11-14 0,0 0-16 16,14 0 2-1,5-13-61-15,-5-12-23 0,-12-5-148 16,-2 5-352-16</inkml:trace>
    <inkml:trace contextRef="#ctx0" brushRef="#br0" timeOffset="391.6346">17 3721 572 0,'0'0'105'16,"0"0"-43"-16,0 0-10 16,0 0 12-16,0 0-18 15,219 77-9-15,-104-15-2 0,9 10-15 16,9-2-11 0,2-4-7-16,-9-9-2 0,-15-13-11 15,-30-9-31-15,-29-13-31 16,-24-13-16-16,-28-5-106 15,0-4-229-15</inkml:trace>
    <inkml:trace contextRef="#ctx0" brushRef="#br0" timeOffset="1025.7371">-52 3750 401 0,'0'0'151'0,"0"0"-17"0,0 0-32 16,0 0-25-16,0 0-53 15,-50 149 2-15,43-34-4 16,0 11-10-16,2 7 7 16,5 5 5-16,0-4-2 15,-2-6-6-15,-1-11-12 16,-3-14 4-16,1-16 0 16,-3-19 2-16,6-21 4 15,2-17-3-15,-4-11 3 16,4-4 0-16,0-7-14 15,0-8 3-15,25-15 14 0,30-42 10 16,30-30-6-16,25-18-14 16,18-21-6-16,18-10-1 15,2-2 0-15,-3 5 0 16,-22 24-3-16,-30 30 3 16,-43 34 2-16,-25 23-1 15,-20 17-1-15,-5 3 0 16,0 2-2-16,0 0-31 15,0 0-80-15,-2 0-128 16,-10 0-434-16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2:32.52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997943-251C-4B32-9E09-E4E2BAF5BF03}" emma:medium="tactile" emma:mode="ink">
          <msink:context xmlns:msink="http://schemas.microsoft.com/ink/2010/main" type="inkDrawing" rotatedBoundingBox="1417,4438 4098,4215 4117,4448 1437,4670" shapeName="Other"/>
        </emma:interpretation>
      </emma:emma>
    </inkml:annotationXML>
    <inkml:trace contextRef="#ctx0" brushRef="#br0">0 286 198 0,'0'0'186'0,"0"0"-92"16,0 0-60-16,0 0-8 0,0 0-5 16,0 0 40-1,0 0-24-15,80-31-16 0,-48 30-4 16,7 1 10 0,0-4-7-16,1 4 0 0,1 0 1 15,1 0-3-15,1 0-1 16,4 0-9-16,0 0 5 15,2 5 1-15,0-5-6 16,4 0 5-16,1 0 4 16,1 0 0-16,0 0-5 15,-3 0 3-15,-3 0-4 16,1 0-3-16,-3 0 2 16,-1-1-7-16,1-8 3 15,0-6 4-15,1 0-3 16,2-11 6-16,0-3-8 0,-1 4 4 15,-2-3-5-15,-6 6 0 16,-5 10 0 0,-10 0 0-16,0 2-2 0,-5 3-2 15,1-3 2-15,3 5 2 16,2 0-2-16,4-1 0 16,2 4 0-16,0 0 6 15,-4-1-6-15,4 3-1 16,-2 0 0-16,-1 0 4 15,-1 0 0-15,-1 0-4 16,5 0 2-16,1 0 0 16,4 0 2-16,2 0 1 0,5 0 4 15,-2 0-8 1,-1 0 1-16,-4 0-2 0,-2 0 1 16,-7 0 0-1,-1 5-2-15,-6 3 2 0,3-3-2 16,-3 2 2-16,0 3 0 15,-1 0-1-15,2 0-1 16,-1-3 1-16,-3-1 0 16,-3 0 1-16,1 2 0 15,-3-4 3-15,-7-1-1 16,2 4 0-16,-4 3-1 16,1-2-1-16,2 2 3 15,0 0-2-15,1-3-3 16,-4 3 1-16,7-5-1 15,0-3 0-15,5-2-4 16,13 0-83-16,6-19-142 0,7-28-495 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2:33.68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38B308-8D64-4A20-B1DE-827651DE265A}" emma:medium="tactile" emma:mode="ink">
          <msink:context xmlns:msink="http://schemas.microsoft.com/ink/2010/main" type="inkDrawing" rotatedBoundingBox="6006,4347 8760,4318 8761,4341 6006,4369" shapeName="Other">
            <msink:destinationLink direction="with" ref="{4FD0C452-3652-4E81-990F-6E4DFBDCD8A3}"/>
          </msink:context>
        </emma:interpretation>
      </emma:emma>
    </inkml:annotationXML>
    <inkml:trace contextRef="#ctx0" brushRef="#br0">0 24 499 0,'0'0'75'16,"0"0"-64"-16,0 0 4 0,0 0 7 16,0 0 40-16,0 0-23 15,107 14-16-15,-55-14-2 16,5 0 4-16,7 0 1 15,-2 0 3-15,-1-2-7 16,2-3-1-16,-5 3-10 16,-1 2 4-16,3 0-3 15,1 0-1-15,-4 0-2 16,1 0-5-16,-6 0 6 16,-5 0-8-16,3 0 9 15,-7 0-3-15,6 0 5 16,1 0-1-16,2 0 4 15,0 0 2-15,0 0-7 16,3 0-3-16,0 0-5 16,0 0 5-16,-1 0-6 0,-4 0 3 15,-7 0-3-15,-3 0 1 16,-5 0-1-16,-2 0 1 16,3 0 1-16,2-2 0 15,3-1 4-15,-1-1 3 16,2 3-7-16,-1-2-1 15,0 1 2-15,-6 2-5 16,1 0 1-16,-3 0-1 16,-5 0 1-16,-1 0 0 15,-2 0-1-15,-1 0 1 0,2 2 0 16,1-2 3-16,1 0 2 16,2 0 2-16,2 0-1 15,1 0 1-15,0 0-5 16,-2-2-2-16,-7 2 3 15,-5 0-2-15,-3 0-4 16,-2 0 5-16,3 0-4 16,-1 0 1-16,1 2 0 15,5 1 0-15,-1-3 2 16,5 0-2-16,0 0 7 16,5 0-1-16,-3-5 1 15,-1-2-3-15,-6 2-3 16,-9 2 2-16,-5 3-2 0,-7 0-1 15,0 0 0 1,0 0 0-16,0 0 0 0,0 0 0 16,0 0-1-16,0 0-15 15,-7 6-71-15,-7-4-151 16,9-2-422-16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2:35.00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E87175-4061-4496-92E2-9FCCDFC9F6BF}" emma:medium="tactile" emma:mode="ink">
          <msink:context xmlns:msink="http://schemas.microsoft.com/ink/2010/main" type="inkDrawing" rotatedBoundingBox="10760,4340 14715,4319 14716,4420 10761,4441" shapeName="Other"/>
        </emma:interpretation>
      </emma:emma>
    </inkml:annotationXML>
    <inkml:trace contextRef="#ctx0" brushRef="#br0">0 59 308 0,'0'0'51'0,"0"0"-7"16,0 0 29-16,0 0-29 15,156 0-4-15,-98 4-10 16,18 6-6-16,18-7-13 15,21-1 5-15,17-2-1 0,16 0 21 16,11 0-2-16,11-2-22 16,6-11 3-16,-6 4-5 15,-8 0 3 1,-12 8-4-16,-4 1-2 0,-10 0-2 16,-6 0-1-16,-2 10-2 15,-4 5-2-15,2-3 2 16,0-5 2-16,-6 1 7 15,1-3 6-15,-9-3-9 16,-5-2 4-16,1 0-3 16,-1 0-2-16,0 0-1 15,-7 0 1-15,-3-12-5 16,-12-1 1-16,-13-2-1 16,-13 1-2-16,-17 4 0 0,-18 3-1 15,-12-2 1-15,-12 3-12 16,0-1-8-16,0 2-59 15,-26 0-58-15,-9 5-99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2:35.81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5CF9C3-E781-4609-B841-3AD05BDD9286}" emma:medium="tactile" emma:mode="ink">
          <msink:context xmlns:msink="http://schemas.microsoft.com/ink/2010/main" type="inkDrawing" rotatedBoundingBox="10613,4793 14841,4717 14843,4799 10614,4875" shapeName="Other"/>
        </emma:interpretation>
      </emma:emma>
    </inkml:annotationXML>
    <inkml:trace contextRef="#ctx0" brushRef="#br0">0 53 363 0,'0'0'54'0,"0"0"-21"15,0 0 44-15,0 0-25 16,0 0 0-16,151 12-6 15,-94-7-13-15,4 3-2 16,5 0-9-16,13 2-6 16,11-3 5-16,23-5-7 15,16-2 12-15,13 0-7 16,12 0-12-16,3-7-1 16,-5-5-6-16,-3 4 7 15,-18 4 2-15,-15 4 0 16,-14 0-5-16,-7 0 1 15,-4 0 4-15,-4 0 3 16,-4 0-3-16,-4 0-3 16,1 0 5-16,5 0 7 0,6 0 4 15,10 0-12-15,2 0 0 16,2 0-2-16,-11 0-7 16,-10 0-1-16,-9 0 2 15,-13 0-1-15,-1 0-1 16,-1 0 1-16,1 0 0 15,1 0-1-15,10-6 0 16,1-2 0-16,8 3 0 16,-3-2 0-16,0 2 0 15,-7 0 1-15,-8 0 0 0,-7 3 0 16,-11-3-1-16,-9 3 0 16,-8-1 1-16,-6-2-1 15,-1 0 1-15,1 3 0 16,1 0 0-16,-2-3-1 15,-4 5 1-15,-10-3 1 16,0 3-1-16,-7 0-1 16,0 0-1-16,0 0-1 15,0 0-49-15,-31 3-87 16,-13 4-280-16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2:47.87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D0C452-3652-4E81-990F-6E4DFBDCD8A3}" emma:medium="tactile" emma:mode="ink">
          <msink:context xmlns:msink="http://schemas.microsoft.com/ink/2010/main" type="inkDrawing" rotatedBoundingBox="8151,3058 8525,3098 8521,3133 8147,3093" semanticType="callout" shapeName="Other">
            <msink:sourceLink direction="with" ref="{1238B308-8D64-4A20-B1DE-827651DE265A}"/>
          </msink:context>
        </emma:interpretation>
      </emma:emma>
    </inkml:annotationXML>
    <inkml:trace contextRef="#ctx0" brushRef="#br0">0 0 507 0,'0'0'110'15,"0"0"-102"-15,0 0-6 16,0 0 7-16,0 0 14 15,0 0-12-15,0 0-4 0,60 42-4 16,-35-40-2-16,-1 1 7 16,-2-3 3-16,-1 0-5 15,-7 0-1-15,-2 0-1 16,-5 3-2-16,2-3-1 16,-4 2 2-16,-2-2-2 15,6 0-1-15,-4 3 2 16,6-3-2-16,2 0 0 15,1 2 0-15,0-2 3 16,-2 0-3-16,-5 3 0 16,2-1-1-16,-6 1 1 15,-3-3 0-15,2 0 0 16,-2 0 0-16,0 0 0 16,0 0 1-16,0 0 4 15,3 0 17-15,-1 0 4 0,3 0-5 16,4 0 7-16,-1 0-14 15,-2 0-5-15,-3-3-4 16,-3 3 6-16,0 0-6 16,0 0-5-16,0 0-1 15,0 0 1-15,0 0 3 16,0 0-3-16,0 0 0 16,0 0-1-16,2 0-1 15,3 0-4-15,2 0-6 16,-2 0-20-16,0 0-37 0,4 0-71 15,-7-2-130 1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20:32.90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E18825-3787-4FC8-870A-A1987BCE7D0E}" emma:medium="tactile" emma:mode="ink">
          <msink:context xmlns:msink="http://schemas.microsoft.com/ink/2010/main" type="writingRegion" rotatedBoundingBox="21869,3780 28389,405 29672,2884 23153,6259"/>
        </emma:interpretation>
      </emma:emma>
    </inkml:annotationXML>
    <inkml:traceGroup>
      <inkml:annotationXML>
        <emma:emma xmlns:emma="http://www.w3.org/2003/04/emma" version="1.0">
          <emma:interpretation id="{5D821584-75CC-46CB-8141-C6FAF936A8A0}" emma:medium="tactile" emma:mode="ink">
            <msink:context xmlns:msink="http://schemas.microsoft.com/ink/2010/main" type="paragraph" rotatedBoundingBox="21869,3780 28389,405 29672,2884 23153,6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9E83E1-4FBF-4139-AA5A-715253851E17}" emma:medium="tactile" emma:mode="ink">
              <msink:context xmlns:msink="http://schemas.microsoft.com/ink/2010/main" type="line" rotatedBoundingBox="21869,3780 28389,405 29672,2884 23153,6259"/>
            </emma:interpretation>
          </emma:emma>
        </inkml:annotationXML>
        <inkml:traceGroup>
          <inkml:annotationXML>
            <emma:emma xmlns:emma="http://www.w3.org/2003/04/emma" version="1.0">
              <emma:interpretation id="{2C214EB3-E33B-447E-B122-B65CDD81E70E}" emma:medium="tactile" emma:mode="ink">
                <msink:context xmlns:msink="http://schemas.microsoft.com/ink/2010/main" type="inkWord" rotatedBoundingBox="21869,3780 25375,1965 26658,4445 23153,625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1483 0 784 0,'0'0'151'15,"-90"134"-137"-15,-17 41-2 16,-47 49 30-16,-38 33-1 16,-24 12-18-16,-1 3-16 15,23-16-3-15,40-42 1 16,55-53-5-16,49-67-3 15,37-52-39-15,13-40-58 16,19-6-16-16,22-66-46 16,6-39-155-16</inkml:trace>
          <inkml:trace contextRef="#ctx0" brushRef="#br0" timeOffset="149.279">498 1210 279 0,'0'0'118'16,"145"-95"12"-16,-84 95-42 15,-6 5-15-15,-3 45-11 16,-5 21-12-16,-8 19-19 15,-6 10-10-15,-7 9-12 16,0-5-5-16,-2-13-4 16,-2-15-30-16,-1-26-96 15,-4-20-142-15</inkml:trace>
          <inkml:trace contextRef="#ctx0" brushRef="#br0" timeOffset="507.7618">1480 677 681 0,'0'0'73'0,"0"0"-64"16,0 196 36-16,3-59-11 15,-3 14-7-15,0 1-7 16,0-11-3-16,3-21-12 16,5-28-3-16,0-37 2 15,1-24-3-15,-4-31-1 16,7-22 2-16,7-62 23 15,7-42-24-15,12-39-1 16,12-28 2-16,11-6 0 0,15 8 0 16,7 41 2-16,-7 59 19 15,-12 53 2-15,-18 38 1 16,-18 36-17-16,-12 41 4 16,-3 35 19-16,-9 19-9 15,-4 8-10-15,0-4 7 16,0-14-6-16,0-15-11 15,2-17-2-15,4-16-1 16,-4-11-16-16,-2-12-82 16,0-8-86-16,-16-5-177 15</inkml:trace>
          <inkml:trace contextRef="#ctx0" brushRef="#br0" timeOffset="764.1291">1615 1898 403 0,'0'0'366'16,"0"0"-308"-16,0 0-45 16,115-192 18-16,-19 120-11 15,14 8-2-15,-1 19 1 16,-16 25-2-16,-22 20 10 16,-24 27-21-16,-25 58 2 15,-16 38 19-15,-6 28 11 0,0 11-10 16,-8-1-18-1,-4-15-10-15,10-21 1 0,2-29-1 16,2-29-40 0,29-27-57-16,4-33-47 0,-2-14-119 15</inkml:trace>
          <inkml:trace contextRef="#ctx0" brushRef="#br0" timeOffset="1386.3651">3246 479 547 0,'0'0'97'0,"0"0"-32"15,0 0 7-15,0 0-5 16,0 0-6-16,74 198-21 16,-74-80-17-16,0 3-10 0,0 0 19 15,-13-13-14 1,4-24 0-16,4-20 12 0,5-29-8 16,0-17 1-16,0-16-16 15,0-2-3-15,17-20 6 16,35-30 6-16,29-14-16 15,16 2 4-15,5 13-4 16,-9 15-14-16,-20 14-56 16,-18 13-100-16,-24 7-115 15</inkml:trace>
          <inkml:trace contextRef="#ctx0" brushRef="#br0" timeOffset="966.5121">2975 444 692 0,'0'0'138'15,"0"0"-91"-15,-83 161 34 0,10-30-10 16,-15 24-40-16,-9 16-15 16,9-1-13-16,15-10-3 15,23-29-39-15,28-41-101 16,20-42-64-16,2-43-142 15</inkml:trace>
          <inkml:trace contextRef="#ctx0" brushRef="#br0" timeOffset="1133.0596">2665 972 553 0,'0'0'142'0,"0"0"-74"16,0 0-34-16,0 0 3 15,0 0 13-15,159 220-27 16,-138-114-20-16,2-7-1 0,1-15-2 15,4-15-7-15,2-19-53 16,-2-26-73-16,-4-24-78 16,1-4-290-16</inkml:trace>
        </inkml:traceGroup>
        <inkml:traceGroup>
          <inkml:annotationXML>
            <emma:emma xmlns:emma="http://www.w3.org/2003/04/emma" version="1.0">
              <emma:interpretation id="{26E76827-15EE-42C5-B634-A80FDE92CC20}" emma:medium="tactile" emma:mode="ink">
                <msink:context xmlns:msink="http://schemas.microsoft.com/ink/2010/main" type="inkWord" rotatedBoundingBox="26239,2312 28713,1031 29135,1846 26661,312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083.9578">4798-636 237 0,'0'0'63'15,"0"0"186"-15,0 0-147 16,0 0-11-16,0 0-15 16,0 0 8-16,-71 187 8 15,-14-49-58-15,-16 15-24 16,-3-2-2-16,7-16-6 16,26-34-2-16,28-29-23 15,29-41-80-15,14-31-30 16,19-23-158-16</inkml:trace>
          <inkml:trace contextRef="#ctx0" brushRef="#br0" timeOffset="10276.7882">4954-661 519 0,'0'0'126'15,"0"0"-67"-15,-175 34-17 16,99 15-12-16,-10 19-18 15,4 2-8-15,3 7-4 16,13-7 0-16,22-21-76 16,28-24-31-16,16-25-75 15,0-5-141-15</inkml:trace>
          <inkml:trace contextRef="#ctx0" brushRef="#br0" timeOffset="10441.7522">4549-686 271 0,'0'0'182'0,"0"0"-70"15,0 0-17-15,0 0 3 16,0 0-17-16,142 64-22 16,-104 10-24-16,7 8-23 15,10-3-5-15,8-9-3 16,6-12-4-16,-4-18-41 16,-13-18-41-16,-14-20-100 15,-15-2-120-15</inkml:trace>
          <inkml:trace contextRef="#ctx0" brushRef="#br0" timeOffset="12120.8194">6644-1029 414 0,'0'0'152'15,"0"0"-23"-15,-71 126-26 16,38-82-41-16,-3 0-40 15,9-9-13-15,4-8-9 16,11-14-77-16,3-13-176 16</inkml:trace>
          <inkml:trace contextRef="#ctx0" brushRef="#br0" timeOffset="12458.1017">5306-1185 498 0,'0'0'123'0,"0"0"-3"16,0 0-13-16,0 0-69 16,-157 178-30-16,100-119-8 15,10 1-17-15,11-16-133 16,17-10-358-16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20:39.89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A0655E-597A-4604-A952-9E32D63F9F1D}" emma:medium="tactile" emma:mode="ink">
          <msink:context xmlns:msink="http://schemas.microsoft.com/ink/2010/main" type="inkDrawing" rotatedBoundingBox="28207,13166 28293,4830 30134,4848 30048,13185" semanticType="verticalRange" shapeName="Other">
            <msink:sourceLink direction="with" ref="{49665CB3-3497-45E7-B4EB-9F375FC73504}"/>
            <msink:sourceLink direction="with" ref="{47E33E9A-E1D2-4212-B843-E2208EF6379E}"/>
          </msink:context>
        </emma:interpretation>
      </emma:emma>
    </inkml:annotationXML>
    <inkml:trace contextRef="#ctx0" brushRef="#br0">0 0 103 0,'0'0'534'0,"166"37"-505"15,-26 70-1-15,44 55 53 16,36 52-32-16,29 60-3 16,0 82 1-16,-19 82-11 15,-40 77-7-15,-69 73-27 16,-69 41 12-16,-52 20 2 0,-66 0-9 16,-60-7 0-1,-42-33-6-15,-27-41 2 0,-12-50-3 16,-8-71 2-16,15-77-2 15,34-79-40-15,38-100-51 16,52-105-115-16,55-86-249 16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20:41.01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15D1B3-53E4-4FDA-8FB4-9C710D07FC44}" emma:medium="tactile" emma:mode="ink">
          <msink:context xmlns:msink="http://schemas.microsoft.com/ink/2010/main" type="writingRegion" rotatedBoundingBox="30494,8760 33106,8941 32990,10619 30378,10438"/>
        </emma:interpretation>
      </emma:emma>
    </inkml:annotationXML>
    <inkml:traceGroup>
      <inkml:annotationXML>
        <emma:emma xmlns:emma="http://www.w3.org/2003/04/emma" version="1.0">
          <emma:interpretation id="{C634E0E1-69BB-4CA6-8BB6-8508F19C84F7}" emma:medium="tactile" emma:mode="ink">
            <msink:context xmlns:msink="http://schemas.microsoft.com/ink/2010/main" type="paragraph" rotatedBoundingBox="30494,8760 33106,8941 32990,10619 30378,104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EF0825-FC73-4AA9-8723-0C6F78118BAC}" emma:medium="tactile" emma:mode="ink">
              <msink:context xmlns:msink="http://schemas.microsoft.com/ink/2010/main" type="line" rotatedBoundingBox="30494,8760 33106,8941 32990,10619 30378,10438"/>
            </emma:interpretation>
          </emma:emma>
        </inkml:annotationXML>
        <inkml:traceGroup>
          <inkml:annotationXML>
            <emma:emma xmlns:emma="http://www.w3.org/2003/04/emma" version="1.0">
              <emma:interpretation id="{D505017F-D72D-4111-936B-A665246EC9E5}" emma:medium="tactile" emma:mode="ink">
                <msink:context xmlns:msink="http://schemas.microsoft.com/ink/2010/main" type="inkWord" rotatedBoundingBox="30494,8760 32918,8928 32802,10606 30378,104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785 1044 536 0,'0'0'165'16,"-54"159"-27"-16,31-68-30 15,12 3-20-15,11-5-25 16,11-13-24-16,41-14-21 16,23-33 8-16,29-25-13 0,20-8-2 15,12-47-8 1,-7-16-3-16,-22-10-10 0,-28-6-77 15,-27-7-92-15,-30-16-100 16</inkml:trace>
          <inkml:trace contextRef="#ctx0" brushRef="#br0" timeOffset="-211.9558">0 0 694 0,'0'0'136'16,"0"0"-70"-16,0 0-15 15,0 0-45-15,0 0-2 16,0 0-2-16,220 25 1 16,-124 22-3-16,-22 22 4 15,-35 22-4-15,-39 23 0 16,-30 14-2-16,-44 11 2 15,-14 1 3-15,5-9 0 0,12-20 19 16,19-22 17-16,28-27-9 16,20-28-15-16,4-16-13 15,36-18 0-15,25 0 3 16,21-43-5-16,19-8-1 16,1-14-31-16,-10-1 0 15,-20-3 22-15,-25-2-2 16,-19 2 0-16,-18 4 10 15,-8 10 2-15,-2 16 1 16,0 15-1-16,0 14 13 16,0 10 16-16,0 0-21 15,0 10-6-15,9 24-2 16,8 3 1-16,-1 5-1 16,1-2 1-16,-7-10 0 15,-4-14-1-15,0-6 0 0,-6-10 1 16,5 0-1-16,11-22 4 15,10-30-4-15,9-20-2 16,11-18 0-16,15-20 2 16,13-5 0-16,5 11 0 15,-4 25 2-15,-23 35-2 16,-16 31 12-16,-17 13 5 16,-9 18-10-16,-1 41 3 15,-9 27 16-15,0 20-11 16,-3 8-9-16,-17-5-3 0,7-5 2 15,4-21-5 1,4-11-1-16,0-21-3 0,-1-18-26 16,-13-6-42-16,-15-10-56 15,-9-9-112-15,-9-8-363 16</inkml:trace>
          <inkml:trace contextRef="#ctx0" brushRef="#br0" timeOffset="170.0767">1454 164 706 0,'0'0'111'0,"0"0"-40"15,0 0 9-15,0 0-44 0,0 0-33 16,0 0 2-16,176-55-5 16,-86 30-33-16,-2 3-46 15,-14 5-34-15,-25 7-85 16,-30 10-84-16</inkml:trace>
          <inkml:trace contextRef="#ctx0" brushRef="#br0" timeOffset="331.6129">1851 119 130 0,'0'0'170'16,"0"0"9"-16,-164 176-56 15,121-100-17-15,10 8-19 16,7 0-37-16,19-6-15 16,7-5 1-16,0-20-7 15,10-11-11-15,23-17-7 16,11-17-7-16,14-8-4 0,5-15-47 16,2-24-60-16,-13-9-137 15,-16 4-262-15</inkml:trace>
          <inkml:trace contextRef="#ctx0" brushRef="#br0" timeOffset="606.5171">1753 554 588 0,'0'0'79'0,"0"0"6"16,0 0-33-16,0 0-34 16,0 0-7-16,159-119-7 15,-80 77-4-15,-1 0-3 16,-7 3-5-16,-11 4 6 0,-13 8-1 15,-14 9 6-15,-11 11-2 16,-8 5 19-16,-12 2 15 16,3 2 4-16,0 28 20 15,4 12 11-15,3 10-34 16,-5 5-13-16,1 2-5 16,3-8-16-16,-2-1-1 15,-4-1-1-15,-5 0-37 16,-5 5-93-16,-37-2-56 15,-12-3-236-15</inkml:trace>
        </inkml:traceGroup>
        <inkml:traceGroup>
          <inkml:annotationXML>
            <emma:emma xmlns:emma="http://www.w3.org/2003/04/emma" version="1.0">
              <emma:interpretation id="{9EC86141-82F0-4929-839C-F5AAF1030747}" emma:medium="tactile" emma:mode="ink">
                <msink:context xmlns:msink="http://schemas.microsoft.com/ink/2010/main" type="inkWord" rotatedBoundingBox="32399,9759 33046,9804 32999,10481 32352,10436"/>
              </emma:interpretation>
              <emma:one-of disjunction-type="recognition" id="oneOf1">
                <emma:interpretation id="interp1" emma:lang="" emma:confidence="0">
                  <emma:literal>口</emma:literal>
                </emma:interpretation>
                <emma:interpretation id="interp2" emma:lang="" emma:confidence="0">
                  <emma:literal>ㅁ</emma:literal>
                </emma:interpretation>
                <emma:interpretation id="interp3" emma:lang="" emma:confidence="0">
                  <emma:literal>曰</emma:literal>
                </emma:interpretation>
                <emma:interpretation id="interp4" emma:lang="" emma:confidence="0">
                  <emma:literal>日</emma:literal>
                </emma:interpretation>
                <emma:interpretation id="interp5" emma:lang="" emma:confidence="0">
                  <emma:literal>엇</emma:literal>
                </emma:interpretation>
              </emma:one-of>
            </emma:emma>
          </inkml:annotationXML>
          <inkml:trace contextRef="#ctx0" brushRef="#br0" timeOffset="1001.5393">1903 1020 505 0,'0'0'96'0,"0"0"-10"0,-7 160-6 16,7-91-10-16,0-2-16 15,10-3-18-15,6-12-17 16,7-10-15-16,-12-19-3 16,3-14-1-16,-3-9-19 15,-3-16-27-15,1-23-22 16,-9-10-57-16,0 3 34 16,0 2 11-16,-4 4 31 15,-4 0 38-15,6 6 11 16,2-1 53-16,0 0 29 15,7 4 1-15,26-9-1 0,14 3-7 16,8 0-29-16,5 10-9 16,-2 10 7-16,-3 12-15 15,0 5-13-15,-6 0-5 16,-3 22-5-16,-8 12-3 16,-10 8-1-16,-11 5 4 15,-10 0-6-15,-7 4 0 16,0 2 0-16,-19-4-2 15,-21 6-12-15,-13-1-115 16,-10-5-69-16,-8-2-75 16</inkml:trace>
          <inkml:trace contextRef="#ctx0" brushRef="#br0" timeOffset="1147.2363">1998 1586 690 0,'0'0'196'0,"0"0"-109"0,0 0 13 16,0 0-26-16,0 0-48 15,0 0-21-15,164-137-5 16,-112 127-3-16,0 6-83 16,-14-7-117-16,-10 0-178 15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23:43.66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0B71A3-D846-4B72-879B-753AA6B2320E}" emma:medium="tactile" emma:mode="ink">
          <msink:context xmlns:msink="http://schemas.microsoft.com/ink/2010/main" type="writingRegion" rotatedBoundingBox="13636,14792 25799,10416 27472,15066 15309,19442"/>
        </emma:interpretation>
      </emma:emma>
    </inkml:annotationXML>
    <inkml:traceGroup>
      <inkml:annotationXML>
        <emma:emma xmlns:emma="http://www.w3.org/2003/04/emma" version="1.0">
          <emma:interpretation id="{32C9DE1B-E706-404D-9546-6F06240126AA}" emma:medium="tactile" emma:mode="ink">
            <msink:context xmlns:msink="http://schemas.microsoft.com/ink/2010/main" type="paragraph" rotatedBoundingBox="13641,14790 25799,10416 26761,13088 14603,174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6A0145-3199-478A-B497-756E188F01EB}" emma:medium="tactile" emma:mode="ink">
              <msink:context xmlns:msink="http://schemas.microsoft.com/ink/2010/main" type="line" rotatedBoundingBox="13641,14790 25799,10416 26761,13088 14603,17462"/>
            </emma:interpretation>
          </emma:emma>
        </inkml:annotationXML>
        <inkml:traceGroup>
          <inkml:annotationXML>
            <emma:emma xmlns:emma="http://www.w3.org/2003/04/emma" version="1.0">
              <emma:interpretation id="{694D6736-9DDE-46FE-BDA8-851CA0C160EF}" emma:medium="tactile" emma:mode="ink">
                <msink:context xmlns:msink="http://schemas.microsoft.com/ink/2010/main" type="inkWord" rotatedBoundingBox="13706,14969 18647,13192 19506,15580 14565,1735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4852-63 702 0,'0'0'103'0,"0"0"-91"16,0 0 61-16,-11 133-20 16,25-79-27-16,24-8-20 15,11-18-6-15,4-13 4 16,1-15-1-16,-2-2 0 15,-11-33 1-15,-10-11-2 16,-12-9-2-16,-19 6-1 16,0-1-7-16,-41 23-25 15,-42 27-10-15,-21 0-36 16,-17 42-12-16,7 15-18 16,14 4 57-16,27 1 37 15,21-10 10-15,25-6 5 0,18-10 3 16,9-7 38-16,0-5 53 15,30-6-8-15,14-3-14 16,19-10-17-16,16-5 9 16,18 0-43-16,5 0-16 15,-2 0-5-15,-3 0-1 16,-16 8-33-16,-22 19 32 16,-30 9-1-16,-29 6-3 15,-10 8 6-15,-42 1 0 16,-12 2 2-16,4-7 19 15,8-9-5-15,17-10-14 16,15-17-2-16,20-10-52 16,0-4-67-16,17-46-199 15</inkml:trace>
          <inkml:trace contextRef="#ctx0" brushRef="#br0" timeOffset="141.0517">5474-89 793 0,'0'0'132'15,"0"0"-71"-15,0 154 67 16,0-40-50-16,-7 19-49 16,0 10-25-16,7 12-4 15,0 8-50-15,0-2-209 16</inkml:trace>
          <inkml:trace contextRef="#ctx0" brushRef="#br0" timeOffset="-2319.0422">2008 92 609 0,'0'0'94'0,"0"0"-33"15,0 0-5 1,0 0-40-16,0 0 21 0,0 0-29 15,187-8-7-15,-99 1-2 16,-12-10-8-16,-21 5-47 16,-25 5-42-16,-18 4-40 15,-12 3 47-15,-7 0 15 16,-25 0 38-16,-7 15 38 16,1 7 52-16,5 7 28 15,6 9-10-15,8 5 9 16,5 15-21-16,5 9-9 15,9 5 5-15,0-1-19 16,0-10 5-16,0-14-24 16,14-15-11-16,0-12-3 15,-6-13-2-15,-2-7 0 0,-1 0-2 16,9-22-3-16,3-17-48 16,4-8-23-16,-2 5 20 15,3 10 23-15,1 3 15 16,4 9 10-16,-2-1 8 15,-1 4 0-15,-2 0 26 16,3-5 29-16,2 0-3 16,9-8-11-16,2-2-9 15,9-4-14-15,2-2-12 16,4-2 0-16,1 6-4 16,-4 4 1-16,-4 6-2 15,-7 2 4-15,-10 9 3 16,-6 11 14-16,-10 2 3 15,-4 0-13-15,-4 30 25 0,0 9 4 16,1 5-6-16,-1 0-11 16,3-5-14-16,6-4-6 15,3-8-4-15,2-1 0 16,-5-9 0-16,-5 0-51 16,-9 0-120-16,-7-2-91 15,-36 4-359-15</inkml:trace>
          <inkml:trace contextRef="#ctx0" brushRef="#br0" timeOffset="-2121.2991">2658 712 559 0,'0'0'105'16,"0"0"-25"-16,28 182-29 15,-18-120 7-15,-1-3-37 16,2-14-17-16,-3-18-4 15,-6-15-8-15,1-12-43 16,-3-5-8-16,0-29-108 16,0-11-90-16,0-9 3 15</inkml:trace>
          <inkml:trace contextRef="#ctx0" brushRef="#br0" timeOffset="-1908.5814">2658 712 4 0,'161'-22'241'0,"-121"-28"-98"15,6 11-15-15,1 5-27 16,2 6 9-16,-3 13-42 0,1 8-28 15,-6 7-18 1,-8 7-6-16,-11 30-10 0,-11 15 6 16,-11 15-1-16,0-1-5 15,-27 4 12-15,-17-9 6 16,-6-4-10-16,-2-15 0 16,9-13-6-16,7-14-2 15,8-10-3-15,9-5-2 16,5 0-1-16,9 0-25 15,5-10-95-15,0-17-215 16</inkml:trace>
          <inkml:trace contextRef="#ctx0" brushRef="#br0" timeOffset="-1125.6353">3808-1 489 0,'0'0'108'0,"0"0"-81"16,0 0 21-16,0 0 14 0,26 202-11 15,-26-86-31-15,-7 12-7 16,-21 3-3-16,-3-10-9 16,5-27-1-16,7-33 1 15,2-24-1-15,6-27 5 16,-6-10-3-16,-2-15 0 15,0-36 5-15,0-9 9 16,5-9-6-16,9 10 7 16,5 12 9-16,0 10-6 15,0 8 7-15,26 6-23 16,7 1 0-16,12 2-3 16,7 1 0-16,5-6 0 15,12-4 0-15,5-9-1 16,9-1 0-16,2-9 0 0,-6 2-7 15,-11-1-32-15,-16 1 7 16,-24 3 0-16,-12 9 20 16,-10 7 12-16,-6 10 1 15,0 9 11-15,0 6 26 16,0 2 21-16,0 7-18 16,0 40-32-16,-9 17 36 15,2 15-14-15,1 0-20 16,3-8-7-16,0-1-3 15,-5-9 0-15,-3-4-2 16,-3-5-29-16,-5-13-132 16,-3-11-86-16,3-21-337 15</inkml:trace>
          <inkml:trace contextRef="#ctx0" brushRef="#br0" timeOffset="-1631.9699">3616-354 601 0,'0'0'91'0,"0"0"-37"15,12 131 27-15,-12-18-27 0,0 28-23 16,-5 12-19-16,-2-8-7 15,7-19-5-15,0-27-33 16,0-35-82-16,7-29-112 16</inkml:trace>
          <inkml:trace contextRef="#ctx0" brushRef="#br0" timeOffset="-915.8037">4103 638 480 0,'0'0'130'0,"0"0"-99"15,0 0 109-15,-17 150-59 16,17-83-15-16,0 0 18 16,14-11-29-16,17-12-19 15,10-16-6-15,11-18-16 16,9-10 4-16,1-2-7 16,2-34-9-16,-7-3 0 15,-7 0-4-15,-10-3-18 0,-2 0-69 16,-2 5-91-16,-3-7-115 15</inkml:trace>
          <inkml:trace contextRef="#ctx0" brushRef="#br0" timeOffset="-476.5958">4128 521 561 0,'0'0'193'16,"0"0"-167"-16,0 0 59 15,0 0-10-15,189-12-41 16,-104-5-23-16,0 5-7 16,-11 7-3-16,-13 5-1 0,-20 0 1 15,-16 27-1 1,-15 14 0-16,-10 9 2 0,0 10-1 15,0-4-1-15,0-2 1 16,-5-6 0-16,3-9-1 16,2-22-2-16,0-10-91 15,0-7-87-15,12-14-273 16</inkml:trace>
          <inkml:trace contextRef="#ctx0" brushRef="#br0" timeOffset="-3141.1938">0 206 615 0,'0'0'169'15,"0"0"-87"-15,0 0-57 16,0 0 14-16,215-82 32 16,-51 40-45-16,12 6-16 15,-12 9-7-15,-29 17 0 16,-45 10-3-16,-40 17 1 16,-45 37-1-16,-10 25-5 15,-61 22 5-15,-33 21 5 16,-18 5-4-16,-2-11 1 0,20-12 1 15,39-32 1 1,32-23 9-16,28-15-1 0,14-16-6 16,43-13-3-16,29-5-1 15,21-23 2-15,16-26-3 16,9-13 1-16,-3-14-4 16,-11-8 2-16,-14-2-9 15,-11-3-9-15,-17 7 0 16,-9 14 5-16,-23 18 9 15,-20 19 4-15,-15 20 4 16,-9 11 1-16,0 0 14 16,0 10-15-16,0 24-3 15,0 14 28-15,0-2-20 0,0-2-4 16,13-9-3 0,1-8 0-16,0-12-1 0,-4-11-1 15,2-4 1-15,7 0 0 16,2-28 0-16,10-19-1 15,2-15-6-15,3-10-1 16,-1-2 2-16,3 6 0 16,-5 13 2-16,-5 18 3 15,-11 20 0-15,-7 17 0 16,2 0-1-16,-7 34 1 16,0 20 0-16,-5 18 0 15,3 4 0-15,0 6-1 0,0-5 1 16,-3-4-1-1,0-6-25-15,-14-5-121 0,-25-10-36 16,-10-13-215-16</inkml:trace>
          <inkml:trace contextRef="#ctx0" brushRef="#br0" timeOffset="-2917.1619">1495 794 609 0,'0'0'87'0,"-29"128"25"15,29-52-39-15,0 3 2 16,10-5-10-16,31-12-24 16,11-13-3-16,9-27 4 15,10-22-8-15,8 0-8 0,4-37-12 16,5-2-6-16,-8-6-8 16,-12-2 0-16,-10 6-9 15,-13-4-58-15,-5-7-99 16,-11-4-98-16,-6-16-317 15</inkml:trace>
        </inkml:traceGroup>
        <inkml:traceGroup>
          <inkml:annotationXML>
            <emma:emma xmlns:emma="http://www.w3.org/2003/04/emma" version="1.0">
              <emma:interpretation id="{2F6A4D37-6DB0-48AF-BD10-8601718245CC}" emma:medium="tactile" emma:mode="ink">
                <msink:context xmlns:msink="http://schemas.microsoft.com/ink/2010/main" type="inkWord" rotatedBoundingBox="19772,12584 25799,10416 26761,13088 20733,15257"/>
              </emma:interpretation>
            </emma:emma>
          </inkml:annotationXML>
          <inkml:trace contextRef="#ctx0" brushRef="#br0" timeOffset="-185433.57">9393-3131 639 0,'0'0'32'0,"-197"13"91"16,139-8-53-16,36-5 7 16,27-18 34-16,83-36-81 15,44-13-26-15,32 5-2 16,4 21-1-16,-20 28 0 15,-32 13-1-15,-40 46 1 0,-40 42-2 16,-36 25 2-16,-31 25-2 16,-45 10 1-16,-24 0-11 15,3-22-8-15,14-29 2 16,31-43 2-16,33-42 0 16,19-17-53-16,33-66-39 15,26-37-52-15,13-38-135 16</inkml:trace>
          <inkml:trace contextRef="#ctx0" brushRef="#br0" timeOffset="-184947.4976">9980-2019 777 0,'0'0'37'0,"0"0"-23"16,0 0-11-16,214-99 2 15,-47 22-1-15,19 7-1 16,1 27 5-16,-23 27 4 15,-48 16-1-15,-45 40-10 16,-40 34 3-16,-29 24 13 16,-2 16 12-16,-25 7 3 15,-8-11-6-15,11-20-20 16,17-26-6-16,5-35 0 16,5-29-110-16,31-10-90 15,8-58-261-15</inkml:trace>
          <inkml:trace contextRef="#ctx0" brushRef="#br0" timeOffset="-185213.0111">10333-3719 516 0,'0'0'115'0,"0"0"-51"16,0 0 47-16,-2 156-24 0,-17-57-13 16,-7 12-24-1,7 3-29-15,7-8-9 0,5-14-7 16,5-26-2-16,2-25 0 15,0-19 2-15,0-17-5 16,0-5 3-16,30-11 0 16,27-39 1-16,34-23-2 15,41-14-2-15,25-2 0 16,14 12-95-16,-17 21-91 16,-38 23-264-16</inkml:trace>
          <inkml:trace contextRef="#ctx0" brushRef="#br0" timeOffset="-184373.0872">12001-3610 41 0,'0'0'227'16,"-161"90"-13"-16,94-39-87 15,18 6-10-15,11 7-19 16,14 10-21-16,10 20-10 15,5 12-6-15,1 7-29 16,-1 1-12-16,1-10-11 16,8-21 0-16,0-25-9 15,27-34-3-15,32-24 3 16,17-37 0-16,21-30-20 16,3-9 10-16,-3 7-31 0,-26 27-31 15,-30 17 22-15,-27 25 4 16,-14 0-27-16,-26 30 65 15,-25 21 3-15,-17 9 5 16,-7 11 0-16,3 11 1 16,10 9-1-16,7 8 12 15,13-4 1-15,13-11 14 16,6-7 5-16,13-12 13 16,8-18 15-16,2-11 11 15,0-14-34-15,31-14 5 16,22-8-1-16,24-35-5 15,27-31-19-15,25-21-14 16,11-9-2-16,2 0-1 0,-4 12-43 16,-12 17-105-16,-11 13-124 15</inkml:trace>
          <inkml:trace contextRef="#ctx0" brushRef="#br0" timeOffset="-184741.2888">11527-3363 707 0,'0'0'162'16,"0"0"-67"-16,0 0-34 15,0 0-33-15,0 0-20 0,170-106-1 16,-58 52-6-1,9-3-1-15,-4 5-4 0,-15 5-45 16,-28 17-68-16,-41 18-41 16,-33 12-51-16,-22 5-112 15</inkml:trace>
          <inkml:trace contextRef="#ctx0" brushRef="#br0" timeOffset="-4008.0264">7405-895 599 0,'0'0'94'15,"0"0"-73"-15,0 0 32 16,-154 157 8-16,94-47-23 16,-11 16-21-16,-6 2 3 15,5-5-4-15,13-22-4 16,23-31-4-16,17-26 6 16,16-19 6-16,3-13-4 15,0-2-9-15,16-2 2 16,9-1 3-16,8 0-1 15,5 6 0-15,6 6-5 16,8 0-1-16,9 5 6 16,7-8 1-16,18-6-6 15,14-10 1-15,26 0 5 16,18-15-7-16,3-7-4 16,-4 0 1-16,-20 7-2 0,-32 8 1 15,-37 7 1-15,-26 0-2 16,-23 0-3-16,-5 0 1 15,-2 0 2-15,-29 0-1 16,-14 0-55-16,-14-3-116 16,-10-14-172-16</inkml:trace>
          <inkml:trace contextRef="#ctx0" brushRef="#br0" timeOffset="-4417.4499">9147-1705 594 0,'0'0'192'0,"0"0"-134"16,-187 116-42-16,30 5 52 16,-26 33-4-16,-12 14-23 0,3 14-21 15,17 3-14-15,7-12 0 16,6-15-3-16,17-30-1 16,22-24-2-16,30-35-2 15,29-17-27-15,29-30-89 16,18-22-55-16,12-5-261 15</inkml:trace>
        </inkml:traceGroup>
      </inkml:traceGroup>
    </inkml:traceGroup>
    <inkml:traceGroup>
      <inkml:annotationXML>
        <emma:emma xmlns:emma="http://www.w3.org/2003/04/emma" version="1.0">
          <emma:interpretation id="{88C57755-E597-4C0C-9A83-FC852318D159}" emma:medium="tactile" emma:mode="ink">
            <msink:context xmlns:msink="http://schemas.microsoft.com/ink/2010/main" type="paragraph" rotatedBoundingBox="14719,17185 20709,16442 20869,17739 14880,18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04560C-27B8-4FE6-BBAC-B3CA10054352}" emma:medium="tactile" emma:mode="ink">
              <msink:context xmlns:msink="http://schemas.microsoft.com/ink/2010/main" type="line" rotatedBoundingBox="14719,17185 20709,16442 20869,17739 14880,18482"/>
            </emma:interpretation>
          </emma:emma>
        </inkml:annotationXML>
        <inkml:traceGroup>
          <inkml:annotationXML>
            <emma:emma xmlns:emma="http://www.w3.org/2003/04/emma" version="1.0">
              <emma:interpretation id="{3FC4CABD-663B-429A-8E2E-F888921D9283}" emma:medium="tactile" emma:mode="ink">
                <msink:context xmlns:msink="http://schemas.microsoft.com/ink/2010/main" type="inkWord" rotatedBoundingBox="14719,17185 19642,16575 19803,17871 14880,1848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55.5925">2524 3049 756 0,'0'0'183'0,"0"0"-66"15,93-126-44-15,-29 69-47 16,12-2-21-16,3 3 1 16,-4 13-6-16,-18 16 1 0,-19 16-1 15,-14 5 0 1,-7 6 0-16,-3 10 0 0,8 29 0 15,13 11 9-15,12-1 24 16,19-5 2-16,13-11-22 16,9-16-4-16,2-12 0 15,-7-5-7-15,-12-5-2 16,-18-27 0-16,-15-3-39 16,-13-9-54-16,-8-5-141 15,-5-1-448-15</inkml:trace>
          <inkml:trace contextRef="#ctx0" brushRef="#br0" timeOffset="739.2436">1262 2807 495 0,'0'0'197'0,"0"0"-98"16,0 0-59-16,0 0 13 15,-142 220-17-15,142-94-13 0,0 12 1 16,33-2-5-16,29-20-12 15,23-40-6-15,17-36 0 16,8-35 5-16,-4-10 1 16,-11-50-7-16,-22-29 8 15,-27-24-7-15,-34-18 1 16,-12-7-1-16,-64 1 0 16,-34 34 3-16,-25 31-2 15,-10 45 12-15,5 22 9 16,24 27-16-16,41 30 1 15,47 12-8-15,16 5 0 16,60 0-15-16,35 5-147 16,26-29-127-16</inkml:trace>
          <inkml:trace contextRef="#ctx0" brushRef="#br0" timeOffset="1567.1741">4435 2405 382 0,'0'0'419'0,"0"0"-360"16,0 0 35-16,0 0-54 16,0 0-21-16,142-27-13 15,-40 27-5-15,2 0 0 16,-13 10-1-16,-25 13-2 15,-30 10-15-15,-34 2-10 0,-4 12 21 16,-51-1 6-16,-18 6 2 16,0-6 1-16,14-13 19 15,21-13 16-15,19-8-1 16,17-12-12-16,11 0-15 16,50-27-10-16,26-11 0 15,18-5-1-15,7 13-13 16,-10 3-8-16,-12 17 8 15,-21 5 9-15,-24 5 2 16,-28 15 3-16,-17 25 0 16,-22 14 0-16,-44 13 4 15,-15 4 13-15,-7-7-1 16,8-7-5-16,23-18-11 16,29-9 0-16,28-12-1 15,0-18-123-15,52-18-94 0,28-41-397 16</inkml:trace>
          <inkml:trace contextRef="#ctx0" brushRef="#br0" timeOffset="1881.278">5815 1822 804 0,'0'0'115'16,"0"0"-93"-16,-111 217 71 15,57-69-53-15,13 15-20 0,10 13-12 16,20-10-3-16,11-24 0 15,4-36-4-15,37-36-1 16,8-37 1-16,3-22 1 16,8-11 0-16,6-42 0 15,0-20-1-15,-6-9-1 16,-15-1-4-16,-21 5-6 16,-19 19 9-16,-5 8 1 15,-13 8 0-15,-34 12 0 16,-16 12 3-16,-9 8-3 15,6 0 0-15,20 0 0 16,16 13-3-16,16 2-27 16,14 2-137-16,0-12-73 15,19-5-279-15</inkml:trace>
        </inkml:traceGroup>
        <inkml:traceGroup>
          <inkml:annotationXML>
            <emma:emma xmlns:emma="http://www.w3.org/2003/04/emma" version="1.0">
              <emma:interpretation id="{8ED043D0-850F-422F-887B-4B0495B8094E}" emma:medium="tactile" emma:mode="ink">
                <msink:context xmlns:msink="http://schemas.microsoft.com/ink/2010/main" type="inkWord" rotatedBoundingBox="19972,16989 20764,16891 20839,17491 20047,17589"/>
              </emma:interpretation>
              <emma:one-of disjunction-type="recognition" id="oneOf2">
                <emma:interpretation id="interp2" emma:lang="" emma:confidence="0">
                  <emma:literal>〇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0</emma:literal>
                </emma:interpretation>
                <emma:interpretation id="interp5" emma:lang="" emma:confidence="0">
                  <emma:literal>o</emma:literal>
                </emma:interpretation>
                <emma:interpretation id="interp6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2151.3986">6288 2407 749 0,'0'0'75'16,"0"0"-20"-16,0 0 19 16,97 141-21-16,-37-69-37 15,28-11-11-15,25-17-4 16,8-22 3-16,-9-22 7 16,-20-4-4-16,-20-38 29 15,-30-13-26-15,-23-14 30 16,-19-4 11-16,-26-4-7 15,-34-9-23-15,-20 9-6 0,-7 20-13 16,3 25 1-16,-4 32-1 16,8 5-4-16,16 40-12 15,16 9-78-15,17 2-126 16,17-3-230-16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20:35.03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99CB7E-4684-410C-837D-73FD2497CBF0}" emma:medium="tactile" emma:mode="ink">
          <msink:context xmlns:msink="http://schemas.microsoft.com/ink/2010/main" type="writingRegion" rotatedBoundingBox="22481,8389 27594,-460 30257,1077 25145,9927"/>
        </emma:interpretation>
      </emma:emma>
    </inkml:annotationXML>
    <inkml:traceGroup>
      <inkml:annotationXML>
        <emma:emma xmlns:emma="http://www.w3.org/2003/04/emma" version="1.0">
          <emma:interpretation id="{FCBD2DFA-85D6-4480-8903-7CB06A9F061B}" emma:medium="tactile" emma:mode="ink">
            <msink:context xmlns:msink="http://schemas.microsoft.com/ink/2010/main" type="paragraph" rotatedBoundingBox="22481,8389 27594,-460 30257,1077 25145,99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1E0189-9FF3-4B11-8856-DFEA4B51E364}" emma:medium="tactile" emma:mode="ink">
              <msink:context xmlns:msink="http://schemas.microsoft.com/ink/2010/main" type="line" rotatedBoundingBox="22481,8389 27594,-460 30257,1077 25145,9927"/>
            </emma:interpretation>
          </emma:emma>
        </inkml:annotationXML>
        <inkml:traceGroup>
          <inkml:annotationXML>
            <emma:emma xmlns:emma="http://www.w3.org/2003/04/emma" version="1.0">
              <emma:interpretation id="{9C499046-8E25-4AFF-8213-680110F0CE31}" emma:medium="tactile" emma:mode="ink">
                <msink:context xmlns:msink="http://schemas.microsoft.com/ink/2010/main" type="inkWord" rotatedBoundingBox="22562,8435 24086,5797 26669,7289 25145,992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762 4640 709 0,'0'0'14'0,"0"0"21"15,156-111 2-15,-68 101 16 16,5 10-11-16,6 47-12 16,-4 39-9-16,-9 31-8 15,-15 18-1-15,-21 10-8 16,-17-6-2-16,-17-16-1 15,-6-19-1-15,-6-23-17 16,-4-19-36-16,0-18-72 16,-30-19-100-16</inkml:trace>
          <inkml:trace contextRef="#ctx0" brushRef="#br0" timeOffset="174.0104">968 5255 825 0,'0'0'104'0,"0"0"-59"0,0 0-18 16,0 0-21-16,150-39 15 16,-32 11-14-16,17-4-7 15,5 3-7-15,-9 6-57 16,-22 13-60-16,-34 10-109 16,-45 10-371-16</inkml:trace>
          <inkml:trace contextRef="#ctx0" brushRef="#br0" timeOffset="333.5491">1127 6120 697 0,'0'0'107'0,"0"0"-33"0,-14 144-13 16,55-142-32-16,34-2-10 16,28-52-11-16,29-22-8 15,24-9-22-15,14-10-36 16,-3-2-60-16,-13-8-231 15</inkml:trace>
          <inkml:trace contextRef="#ctx0" brushRef="#br0" timeOffset="605.6452">2078 4976 784 0,'0'0'62'0,"0"0"-47"0,0 0-13 16,274-111-2-16,-106 71 1 16,7 13 3-16,-11 22-4 15,-31 5 1-15,-60 62-2 16,-56 34 4-16,-28 22-3 16,-75 23 2-16,-23 7-1 15,-12-5 0-15,9-22 2 16,32-35 0-16,42-42-3 15,38-44-30-15,25-19-109 16,47-64-85-16</inkml:trace>
          <inkml:trace contextRef="#ctx0" brushRef="#br0" timeOffset="752.1083">3668 4221 750 0,'0'0'66'16,"0"209"24"-16,-24-48-11 15,-14 24 2-15,-4 12-50 16,15 8-30-16,13 15-1 16,6 7-146-16,0-1-193 15</inkml:trace>
        </inkml:traceGroup>
        <inkml:traceGroup>
          <inkml:annotationXML>
            <emma:emma xmlns:emma="http://www.w3.org/2003/04/emma" version="1.0">
              <emma:interpretation id="{82AEDAC7-97FD-4CEA-815F-113DEAE1E887}" emma:medium="tactile" emma:mode="ink">
                <msink:context xmlns:msink="http://schemas.microsoft.com/ink/2010/main" type="inkWord" rotatedBoundingBox="25199,5459 25673,4639 26550,5146 26076,5966"/>
              </emma:interpretation>
            </emma:emma>
          </inkml:annotationXML>
          <inkml:trace contextRef="#ctx0" brushRef="#br0" timeOffset="8720.7183">4409-1859 462 0,'0'0'148'15,"0"0"-91"-15,0 0 16 16,-8 146 4-16,8-55-41 0,0 6-14 16,0-8-11-16,0-14-6 15,0-27 0-15,0-21-3 16,0-17 0-16,3-10 0 15,-3-19 11-15,0-34 11 16,7-20-21-16,10-14-3 16,8 0 3-16,13 9 3 15,12 13 3-15,12 11-3 16,16 14 0-16,6 13-5 16,1 10 1-16,-7 10 1 15,-10 7-3-15,-19 0-11 16,-10 5-32-16,-15 19-52 0,-10 4-70 15,-8-1-77 1</inkml:trace>
        </inkml:traceGroup>
        <inkml:traceGroup>
          <inkml:annotationXML>
            <emma:emma xmlns:emma="http://www.w3.org/2003/04/emma" version="1.0">
              <emma:interpretation id="{B1ED902C-EA8D-449D-A72B-5D3B396CC6F7}" emma:medium="tactile" emma:mode="ink">
                <msink:context xmlns:msink="http://schemas.microsoft.com/ink/2010/main" type="inkWord" rotatedBoundingBox="26570,1311 27594,-460 29929,888 28905,2660"/>
              </emma:interpretation>
            </emma:emma>
          </inkml:annotationXML>
          <inkml:trace contextRef="#ctx0" brushRef="#br0" timeOffset="9320.7627">5835-1959 482 0,'0'0'153'0,"0"0"-19"0,0 0-51 15,0 0-42-15,-143-53-22 16,89 116-9-16,4 10-5 15,17-1-4-15,23-8 0 16,10-14-1-16,2-21-21 16,34-19-8-16,7-10 12 15,2-12 0-15,0-28-4 16,-8-5-1-16,-10-4 5 16,-10 2 1-16,-10 4 12 15,-3 0 4-15,-4 14-3 16,0 11 6-16,0 10 1 15,3 8 0-15,7 11-2 0,6 30 4 16,3 26 4-16,-5 22-9 16,0 25 0-16,-11 13 2 15,-3 12-3-15,0-1 1 16,-17-12-3-16,-13-24 0 16,-8-26-11-16,-6-26-4 15,-5-28 9-15,-3-22 7 16,0 0 1-16,4-45 8 15,8-15 6-15,9 2 10 16,15 3 14-16,16 9-7 16,0 8 5-16,20 7-6 15,26-2-16-15,20 6-12 16,13-2-1-16,12 4 3 16,5 5-4-16,6 5-18 15,2 5-52-15,0 5-56 0,-11 0-80 16</inkml:trace>
          <inkml:trace contextRef="#ctx0" brushRef="#br0" timeOffset="9784.922">6644-2344 442 0,'0'0'140'16,"0"0"-121"-16,0 0 82 15,44 216-26-15,-27-90-28 16,-4 10-24-16,1 0-10 16,-6-8-7-16,0-19-3 15,1-27-3-15,-6-32 2 16,-1-28-1-16,-2-19 0 15,0-3 0-15,0-22 4 16,0-24-3-16,0-14-3 16,3-6 2-16,21-4 0 15,20 9-1-15,16 4 0 0,9 15 2 16,8 18-2 0,-3 9 2-16,-9 15-6 0,-6 0 8 15,-16 32-4-15,-15 10 0 16,-12 10 0-16,-11 1-2 15,-5 9 0-15,-14-2 2 16,-29-6 0-16,-14-2-2 16,-12-8-1-16,-8-9-17 15,-5-10-20-15,0-10-28 16,8-8-88-16,19-4-152 16</inkml:trace>
          <inkml:trace contextRef="#ctx0" brushRef="#br0" timeOffset="-506.2573">3411 2488 680 0,'-25'209'93'0,"25"-26"-12"16,0-47-18-16,47-52 14 16,22-39 12-16,12-43-35 15,10-20-23-15,3-68-9 16,-18-37-13-16,-21-28 2 16,-36-19 5-16,-19 6-1 15,-46 29-6-15,-42 49-6 16,-30 56 1-16,-33 32-4 15,-14 66-3-15,-1 28-17 16,12 17-45-16,25 13-108 16,19 2-168-16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9:54.965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0 276 566 0,'0'0'111'0,"0"0"-93"16,0 0-13-16,0 0 5 0,0 0 7 15,0 0-10 1,95 75 9-16,-31-62 6 0,9-6 10 15,13-3 3-15,13-4-8 16,8 0-7-16,10 0-4 16,4 4 1-16,7 1-1 15,2 5-10-15,1 0 2 16,1 2-3-16,5-4 1 16,2-6 0-16,10-2 2 15,5 0 3-15,10 0 6 16,14-10-1-16,3-5 0 15,6 0-2-15,0-7-3 0,-7 2-1 16,1 1-4 0,-8-1 3-16,-11 8-5 0,-9 0-4 15,1-1 6 1,-6 3-2-16,2-2 3 0,4 2-1 16,5 0-4-16,3 0 2 15,-3-6 1-15,-8 3-5 16,0-5 3-16,-8 4 1 15,-1-2-1-15,-8 4-1 16,-4 0 0-16,-7 4 5 16,-9 2-4-16,0 0 0 15,-5 4-1-15,0-1 4 16,5 3 0-16,3 0 1 16,4-2-2-16,7-1 2 15,4 1-5-15,-3-4 1 0,-6 2-3 16,1-3 0-16,-6-1-1 15,-4 1 1-15,2 2 1 16,-6-2-1-16,3 2 1 16,-4 0 1-16,1 0-2 15,1 0 0-15,3 2 1 16,0 3 0-16,-1 0-1 16,2 0 2-16,1 0-2 15,10 0 2-15,5 0-1 16,9 0 0-16,2 0 1 15,4-4-2-15,4-4 0 16,7 0 0-16,4 1-1 0,5 4 1 16,-7 3 5-16,-3 0-5 15,3 0 3-15,3 0-3 16,4 0 2-16,13 3-2 16,10 4 2-16,6 1-2 15,8-5 0-15,2-1-2 16,4-2 2-16,2 0 1 15,0 0-1-15,-2 0 1 16,-6 0 1-16,5 0-1 16,9 0 0-16,4 0 0 15,7 0 0-15,2 0-2 16,-5 0 0-16,1 0 1 16,-8 0 0-16,0 0 0 15,-4 3 1-15,4-1 4 16,8 0-5-16,4 1 7 0,6-3-6 15,0 0 0-15,-6 0 0 16,-2 0 2-16,-12 0-2 16,-7 0 1-16,-6 0 0 15,4 2-2-15,8 3 0 16,4 0 2-16,9 0-2 16,-3 0-1-16,0 0 0 15,-3 0 1-15,-6-1 0 16,-7-1 0-16,-1 2 1 15,3-5 0-15,9 5 0 16,-1 0 1-16,9-1-2 16,0 2 0-16,-3-1 0 0,-4-3-4 15,-1 3 4-15,-9-5 0 16,-2 2 4 0,5 2-4-16,10-3 1 0,3 2 0 15,12-3 0-15,-1 0-1 16,1 0-4-16,-3 0 4 15,-6 0 2-15,-5 0-2 16,-7 0 2-16,6 0 1 16,10 0-2-16,9-8 1 15,12 1-1-15,-3 0-2 16,-3-1 3-16,-4 6 0 16,-13 2 9-16,0-3-4 15,-2 3-3-15,-6 0 1 16,-4 0-2-16,-14 0 0 15,-25 0-3-15,-27 0 0 0,-31 0-2 16,-32 0 4-16,-34 0-4 16,-24 0 3-16,-14 0-1 15,-5 3 0-15,-1 1-1 16,3 4-4-16,1 2-40 16,6-4-77-16,-13-6-146 15,-10-6-448-15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48:46.43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341D73-BDE1-4631-BD04-4A5E9637C753}" emma:medium="tactile" emma:mode="ink">
          <msink:context xmlns:msink="http://schemas.microsoft.com/ink/2010/main" type="inkDrawing" rotatedBoundingBox="8107,13146 19235,1063 20880,2577 9751,14661" semanticType="callout" shapeName="Other">
            <msink:sourceLink direction="with" ref="{F57654FD-746D-436B-A735-E9330E616BDB}"/>
            <msink:sourceLink direction="with" ref="{D5E9969A-776E-43C1-A98E-892D6BEC7545}"/>
          </msink:context>
        </emma:interpretation>
      </emma:emma>
    </inkml:annotationXML>
    <inkml:trace contextRef="#ctx0" brushRef="#br0">12264-4 235 0,'0'0'200'15,"0"0"-76"-15,0 0-38 16,0 0 21-16,0 0-21 16,0 0-50-16,0 0-1 15,-85-13 2-15,50 13-16 16,-18 0-10-16,-23 3-8 15,-23 21-1-15,-19 4-1 16,-11 9 1-16,-11 2 1 16,-10 10 5-16,-13 4 9 15,-15 5-11-15,-11 7 0 0,-9 1 1 16,13 6 8-16,14 2-7 16,15 7-3-16,13 4 2 15,6 3-6-15,6 7-1 16,8 0 1-1,4 4-3-15,10 9 4 0,-7 6-2 16,-5 4 2-16,-2 6-2 16,-3 4 3-16,0 7 0 15,0 14-2-15,-2 14 1 16,-5 8 3-16,5 6-4 16,2 3 0-16,2 3 5 15,4-2 1-15,-4-3-1 16,6-5 2-16,6-2-5 0,13-3 0 15,11 10-3-15,17 4 0 16,2 11 0-16,9 4 2 16,2 3 1-16,0-3-3 15,6-6 0-15,3-11 1 16,3-8 0-16,-1-3-1 16,1-4 0-16,-4 7 1 15,-2 4 0-15,-11 6 1 16,0 1-1-16,-8 0 2 15,-4-6-2-15,4-6-1 16,0-13 0-16,2-15 2 16,-2-7-2-16,-1-13-1 15,1-9 1-15,-5 1 0 16,-7 1 4-16,-7 7-4 16,-14 8 1-16,-17 4 0 0,-8-3 2 15,-3 1 0-15,-4 0 0 16,4-4 2-16,1-6-3 15,-9-12-1-15,-3-9-1 16,-6-11 0-16,-3-7 0 16,-11 0 0-16,-4-3 3 15,-1-2-2-15,-1 3 4 16,-1-6-2-16,6-2 1 16,2-2-3-16,11-4-1 15,16-6-1-15,9-5 1 16,2-7-1-16,1-11 0 15,-3 1 1-15,-2 1 0 0,-15 6 1 16,-13 8 3-16,-12 6-3 16,-5 4 0-16,-3 6-1 15,1 3 0-15,5-3 4 16,9 1-4-16,15-9-2 16,17-10 2-16,11-5 1 15,11-10-1-15,9-7 0 16,13-9 4-16,11-5 11 15,22-5 3-15,19-7-2 16,14-3 1-16,12 1-3 16,7-3-8-16,0 0-2 15,0 0-8-15,0 0 4 16,0 0 0-16,0 0 0 0,0 0 2 16,0 0-1-1,0 0 0-15,0 0 3 0,-2 0-3 16,2 2 0-16,0-2-1 15,0 0 0-15,0 0 0 16,0 0 0-16,0 0-1 16,0 0-1-16,0 0 0 15,0 0 1-15,0 0-1 16,0 0 2-16,0 0 0 16,0 0 0-16,0 0 0 15,0 0 0-15,0 0 0 16,0 0 0-16,0 0-6 0,0 0-2 15,0 0-23 1,0 0-21-16,0 0-12 0,0 0-9 16,0-5-25-16,0-9-34 15,0-1-33-15,0-2-15 16,0-2-256-16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49:08.07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9E8D76-654C-4E07-9980-5EA61FCAAF1C}" emma:medium="tactile" emma:mode="ink">
          <msink:context xmlns:msink="http://schemas.microsoft.com/ink/2010/main" type="writingRegion" rotatedBoundingBox="11437,16436 15545,16054 15748,18237 11640,18619"/>
        </emma:interpretation>
      </emma:emma>
    </inkml:annotationXML>
    <inkml:traceGroup>
      <inkml:annotationXML>
        <emma:emma xmlns:emma="http://www.w3.org/2003/04/emma" version="1.0">
          <emma:interpretation id="{259F8FF0-4048-46CE-9B44-4918A9B9152B}" emma:medium="tactile" emma:mode="ink">
            <msink:context xmlns:msink="http://schemas.microsoft.com/ink/2010/main" type="paragraph" rotatedBoundingBox="11437,16436 15545,16054 15748,18237 11640,18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DEFE05-EA4A-4507-8B8F-E85AD229A912}" emma:medium="tactile" emma:mode="ink">
              <msink:context xmlns:msink="http://schemas.microsoft.com/ink/2010/main" type="line" rotatedBoundingBox="11437,16436 15545,16054 15748,18237 11640,18619"/>
            </emma:interpretation>
          </emma:emma>
        </inkml:annotationXML>
        <inkml:traceGroup>
          <inkml:annotationXML>
            <emma:emma xmlns:emma="http://www.w3.org/2003/04/emma" version="1.0">
              <emma:interpretation id="{8EF5F6F0-8E06-4CEC-A2BF-B50713780179}" emma:medium="tactile" emma:mode="ink">
                <msink:context xmlns:msink="http://schemas.microsoft.com/ink/2010/main" type="inkWord" rotatedBoundingBox="11437,16436 15545,16054 15748,18237 11640,1861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4626 5884 435 0,'0'0'96'0,"63"241"-28"0,-30-119-52 16,0-29-9-16,2-21-1 15,-7-23-6-15,-9-21-6 16,-11-11-50-16,-8-17-106 16,0-5 18-16</inkml:trace>
          <inkml:trace contextRef="#ctx0" brushRef="#br0" timeOffset="233.5478">4709 5906 273 0,'0'0'128'16,"0"0"-8"-16,38-138-33 15,14 106-39-15,11 0-29 16,10 9-1-16,8 1-12 0,-8 12-4 16,-9 10-1-16,-18 0-1 15,-13 27 1-15,-17 23-1 16,-11 13-7-16,-5 15-1 15,0 15-5-15,0 6 8 16,0 2-9-16,0-6 11 16,0-10-2-16,-5-13-14 15,-9-17-23-15,-7-11-59 16,-10-12-125-16</inkml:trace>
          <inkml:trace contextRef="#ctx0" brushRef="#br0" timeOffset="-425.9118">4042 4763 583 0,'0'0'142'16,"0"0"-123"-16,0 0-16 16,0 0 7-16,0 0-2 15,212 50-4-15,-120-28-2 16,-13-6 0-16,-20-1-2 15,-32 9-6-15,-27-2-7 16,-8 5 12-16,-39 10 1 16,-13 9 3-16,-9 9-2 15,-2-6-1-15,10-7 0 0,18-2 1 16,17-13-2-16,16 0 4 16,10-8-6-16,0 1 4 15,0-10-2-15,14-2-35 16,3 2-8-16,-1-10-1 15,-3 0 6-15,-2 0 18 16,-3 0 5-16,-4 0 8 16,-4 0 7-16,0 0 1 15,0 5 5-15,0 7 38 16,-20 10-18-16,-10 12 1 0,0 16 1 16,-1 9 33-1,7 7-35-15,13 4-10 0,8-3 1 16,3-7-4-16,5-14-8 15,28-9-1-15,14-25 0 16,17-12 5-16,12 0 16 16,9-18-5-16,1-26-11 15,-21-5-6-15,-21-5-2 16,-30-3 5-16,-14 3-4 16,-33-1 4-16,-33 11 1 15,-14 10-6-15,-8 14 1 16,12 7 2-16,18 13-3 15,30 0-5-15,28 0-38 16,0 0-96-16,33 3 21 0,15-3-188 16</inkml:trace>
          <inkml:trace contextRef="#ctx0" brushRef="#br0" timeOffset="-189.8392">4686 4995 429 0,'0'0'153'15,"0"0"-119"-15,0 0 37 16,0 0-19-16,50 145-11 16,-45-77-12-16,4-2-18 15,-2-16-1-15,5-13-4 16,-1-15 2-16,-1-15-6 16,7-7 3-16,13 0 3 0,16 0 1 15,20-22-5-15,12-7-2 16,6-4-1-16,-1 1-1 15,-7-7-50-15,-20 2-91 16,-29 4-137-16</inkml:trace>
          <inkml:trace contextRef="#ctx0" brushRef="#br0" timeOffset="373.6107">4868 6587 353 0,'0'0'167'16,"0"0"-128"-16,0 0-1 0,0 0 11 16,0 0-22-16,148-54-15 15,-96 42-10-15,5-8-2 16,-2-2-7-16,-6-6-88 16,-8-6-188-16</inkml:trace>
          <inkml:trace contextRef="#ctx0" brushRef="#br0" timeOffset="743.071">5521 4786 568 0,'0'0'80'0,"0"0"-57"16,0 0-6-16,-75 142 18 15,50-53-21-15,1 8-12 16,-4-1-2-16,0-10-6 16,7-21-37-16,4-24-20 15,9-21 4-15,3-20 10 16,2 0 43-16,0-17 6 16,0-15 11-16,3 5 31 15,0 5 22-15,0-1 3 16,3 1-7-16,22 2-13 15,11 1-25-15,7-1-8 16,9-2-10-16,10 4-2 0,0-4-2 16,-5 0-4-1,-2 12-34-15,-13 2-48 0,-18 8-23 16,-13 0-80-16,-11 18-121 16</inkml:trace>
          <inkml:trace contextRef="#ctx0" brushRef="#br0" timeOffset="1173.2851">5374 5632 26 0,'0'0'352'0,"0"0"-177"15,0 0-83-15,0 0-45 16,0 0-1-16,0 0 0 0,26 32-25 16,34-73-14-16,6-9-3 15,2 3-3-15,-10 3 3 16,-14 14-4-16,-17 13-8 15,-16 9-3-15,-6 8 7 16,-5 0 3-16,0 0 1 16,0 0-4-16,0 0 3 15,0 0 0-15,3 0-7 16,-1 0 2-16,-2 0 6 16,4 3 0-16,-4 7 0 15,0 0 1-15,0 7 1 16,0 5 1-16,0 11 8 15,0 10 4-15,0 12 1 0,0 11 12 16,8 22 15-16,11 11-8 16,3 11 0-16,6 6 6 15,2-11-10-15,-3-8-11 16,-2-20-12-16,-3-21-6 16,-3-11 0-16,-5-25-2 15,-9-8-14-15,-2-12-90 16,-3 0 9-16,0-5-118 15,-3-27-301-15</inkml:trace>
          <inkml:trace contextRef="#ctx0" brushRef="#br0" timeOffset="1970.0362">5903 4428 617 0,'0'0'65'0,"0"0"-48"15,0 0-15-15,0 0 5 16,135 128-7-16,-80-49 3 15,-5 0-3-15,-15-2-14 0,-16-16-17 16,-16-7 3-16,-3-11 18 16,-3-4 2-16,-23-5 6 15,-11 9 4-15,1 1-1 16,0 7 0-16,5 9-1 16,5-1 0-16,12-2 0 15,14-3 3-15,0-14-1 16,17-8-2-16,27-15 1 15,11-14-1-15,2-3 1 16,4-15-1-16,-9-30-16 16,-8 1-14-16,-14-10 12 15,-20 9 5-15,-10 1 13 16,0 17-8-16,-16 5-5 16,-22 12 1-16,-6 10-8 15,0 0 2-15,6 4 11 0,11 14 7 16,13-1-5-16,14 3 2 15,0-3 3-15,5 0 1 16,17 10 1-16,3 6 36 16,-3 6-18-16,-1 15 61 15,-9 13-34-15,-2 5 0 16,-6-1-16-16,-4 1-10 16,0-6-10-16,0-1 0 15,2-6-9-15,9-8-2 16,12-1-1-16,1-8-22 15,4-8 1-15,-2-1-11 16,-12-16-45-16,-14-5 16 16,0-2 9-16,-5-6 47 15,-20-4 5-15,-2 0 2 0,-1 0 13 16,7 0 28-16,4 0 19 16,8 0-3-16,9 0 5 15,0 0-40-15,14-4-9 16,28-14 22-16,10 2-21 15,13-17-8-15,4 1-1 16,2-7-6-16,0-6 0 16,1-9-10-16,3-1-47 15,-8-11-45-15,-6-10-109 16</inkml:trace>
          <inkml:trace contextRef="#ctx0" brushRef="#br0" timeOffset="2827.5953">6710 5407 344 0,'0'0'191'0,"0"0"-151"0,0 0-1 16,0 0 5-16,225-66-1 15,-126 6-40-15,-3-1 2 16,-14 1-4-16,-17 11 4 15,-9 5-5-15,-15 9 1 16,-10 8-1-16,-12 10 0 16,-9 5 1-16,-4 7 3 15,-3 5-3-15,-1 0-1 16,3 0 0-16,4 0-4 16,-1 18 8-16,1 15-5 0,-2 10 3 15,-2 8 6 1,2 9-1-16,-7-1 11 0,0-3-16 15,0-1 0-15,0-11-2 16,0-7-11-16,-12-7-87 16,-2-11-59-16</inkml:trace>
          <inkml:trace contextRef="#ctx0" brushRef="#br0" timeOffset="2487.9678">6847 4704 506 0,'0'0'115'16,"0"0"-90"-16,0 0-7 15,0 0-5-15,0 0-13 16,0 0-2-16,119 47-57 16,-112-7-13-16,-7-1-38 15,0 5 27-15,-5 3 83 16,-16-2 0-16,-5-6 6 16,-1-7 44-16,2-4 32 0,6-6-27 15,5-12-7-15,9 2-6 16,5-12-19-16,0 0-20 15,11 0 7-15,22-22 9 16,13-15-7-16,9-3-10 16,0-3 5-16,3 15-6 15,-6 1-1-15,-9 9-55 16,-7 14-73-16,-14-2-201 16</inkml:trace>
          <inkml:trace contextRef="#ctx0" brushRef="#br0" timeOffset="2180.7488">6926 4220 456 0,'0'0'91'16,"0"0"-72"-16,0 0 15 16,0 0 24-16,12 141-36 15,-3-67-12-15,-4 6-5 16,-3-3-5-16,3 1-11 15,-5-17-80-15,0-11-166 16</inkml:trace>
          <inkml:trace contextRef="#ctx0" brushRef="#br0" timeOffset="3142.7524">7300 5522 531 0,'0'0'93'16,"0"0"-83"-16,0 0 11 0,0 0-13 16,162-72-8-16,-115 49 0 15,-12 13-7-15,-13 5 4 16,-17 5 3-16,-5 0 2 16,0 28 16-16,-2 14 57 15,-17 7-22-15,2 8-6 16,6-3-23-16,11-5-6 15,0-4 1-15,0-11-3 16,25-12-9-16,13-12 14 16,9-10 22-16,10 0 3 15,3-28-24-15,4-10-12 16,5-12-10-16,2-4-4 16,-3-1-45-16,-5 6-67 15,-16 10-72-15,-14 4-288 0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48:49.84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BAFD95-24A6-40E4-8A02-4C265F8B3B12}" emma:medium="tactile" emma:mode="ink">
          <msink:context xmlns:msink="http://schemas.microsoft.com/ink/2010/main" type="inkDrawing" rotatedBoundingBox="65,11444 11921,10689 11932,10851 75,11605" shapeName="Other"/>
        </emma:interpretation>
      </emma:emma>
    </inkml:annotationXML>
    <inkml:trace contextRef="#ctx0" brushRef="#br0">0 642 328 0,'0'0'79'15,"0"0"-54"-15,0 0-15 16,0 0 17-16,0 0 12 16,0 0-20-16,161 0 2 15,-84 0 1-15,8 0 15 16,3 0-7-16,-1 0-1 15,-4 0 4-15,1 0-6 0,1 0-7 16,0 0-6-16,3 0-1 16,0 0 1-1,0 0 0-15,2 0-3 0,4-5-7 16,2 0 2-16,-1-2-1 16,4-4-1-16,0 5 0 15,-1-2 0-15,2 3 0 16,-7 0 1-16,3 3 2 15,-3 2-2-15,9 0-3 16,7 0 0-16,6 0 3 16,6 0-1-16,-1-5-3 15,6 0-1-15,4-5 0 16,6 1 4-16,7-1 0 16,-3 0 4-16,0 5 1 15,-3-3-3-15,0 1 2 0,3 2 0 16,0-5-1-16,8-3-5 15,17-1 1-15,11-6-1 16,12-2-2-16,7-3 1 16,-3 1 1-16,-5-1-3 15,-12 4 1-15,-13 2-2 16,-20 5 2-16,-16 2 2 16,-17 2-2-16,-9 0 1 15,-10 5-1-15,-10-2 2 16,-11 1-2-16,-7-4 1 15,-5 0-1-15,2 0 2 16,-4 3-2-16,-1-3 2 0,-7 5-2 16,-6-2 0-1,0 0 0-15,-8 2 0 0,-5 0 0 16,-1 2 0-16,-4 3-2 16,3-2 1-16,7 2 1 15,8 0 0-15,6 0 0 16,8 0 0-16,5 0 0 15,12 0-1-15,21 0 1 16,16 0 0-16,15-7 1 16,13-8 0-16,0-3-1 15,3 3 2-15,-3-2-2 0,-3 2 1 16,-5 5 0 0,-3 1-1-16,1 4 0 15,-1 2 1-15,16 3-1 16,15-2 0-16,12-1 0 0,15-1 1 15,2-4-2-15,6 3-1 16,0-2 2-16,-10 1 0 16,-13 0 1-16,-15 1 0 15,-14 2-1-15,-14 3 1 16,-5 0-1-16,-11 0 1 16,1 0 0-16,-2 0 6 15,-9 0-3-15,-10 0 1 16,-7 5-2-16,-9-2 0 15,-5-3-3-15,-8 0 2 0,-9 0 1 16,-12 0-3-16,-6 0 1 16,-10 0-1-16,-10-3 2 15,-7-2-2-15,-7-3 1 16,0 3-1-16,-26 0-31 16,-35 5-40-16,-23 0-103 15,-16 0-344-15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48:47.74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93A6B5-C476-4021-95A1-020663CC0F1D}" emma:medium="tactile" emma:mode="ink">
          <msink:context xmlns:msink="http://schemas.microsoft.com/ink/2010/main" type="inkDrawing" rotatedBoundingBox="7808,11908 8006,13955 7704,13984 7506,11938" shapeName="Other"/>
        </emma:interpretation>
      </emma:emma>
    </inkml:annotationXML>
    <inkml:trace contextRef="#ctx0" brushRef="#br0">0 0 337 0,'0'0'96'0,"0"0"-42"15,0 0 15-15,54 129-2 16,-4-53-25-16,14 23 0 16,1 22 12-16,1 17-23 15,-12 20-14-15,-15 20-1 16,-25 8-12-16,-14 5-2 0,0-16-2 16,-31-19-20-1,-5-22-20-15,-2-26-15 0,5-19-18 16,1-25-18-16,2-20-142 15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48:48.45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560B893-C079-49F7-BF36-68BBA4A253D9}" emma:medium="tactile" emma:mode="ink">
          <msink:context xmlns:msink="http://schemas.microsoft.com/ink/2010/main" type="inkDrawing" rotatedBoundingBox="386,12398 501,14206 61,14234 -53,12426" shapeName="Other"/>
        </emma:interpretation>
      </emma:emma>
    </inkml:annotationXML>
    <inkml:trace contextRef="#ctx0" brushRef="#br0">-7140 462 7 0,'0'0'421'0,"-163"209"-321"15,89-58-22-15,22 24-5 16,16 13-8-16,20 2-16 16,16-7-12-16,0-18-12 15,33-20-14-15,21-16-7 16,24-21-4-16,15-23-27 0,14-29-126 16,5-34-289-1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49:12.14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04D84F-14F0-4F13-987F-F99864433018}" emma:medium="tactile" emma:mode="ink">
          <msink:context xmlns:msink="http://schemas.microsoft.com/ink/2010/main" type="inkDrawing" rotatedBoundingBox="6881,18063 10207,17933 10215,18117 6888,18247" shapeName="Other"/>
        </emma:interpretation>
      </emma:emma>
    </inkml:annotationXML>
    <inkml:trace contextRef="#ctx0" brushRef="#br0">0 79 371 0,'0'0'181'16,"0"0"-110"-16,0 0-49 15,0 0 47-15,0 0-6 16,195 62-18-16,-59-45-10 0,46-2-3 16,37-4-16-16,27-4 0 15,20-7-4-15,4 0 6 16,-7 0-1-16,-1-7-8 15,-1-14-3-15,-17-1-3 16,-21 0-3-16,-42 0 0 16,-47 4 0-16,-50 9 3 15,-37 2-3-15,-30 7 0 16,-14 0 2-16,-3-5 1 16,0 5 11-16,0 0 0 15,2 0-6-15,2 0-5 16,4 0-3-16,8 0-3 15,6-10-42-15,6-8-48 0,-14 3-122 16,-12 3-442 0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0:05.02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9255DE-B2BF-4F16-862E-7B10637C07B1}" emma:medium="tactile" emma:mode="ink">
          <msink:context xmlns:msink="http://schemas.microsoft.com/ink/2010/main" type="writingRegion" rotatedBoundingBox="9237,4206 13675,1435 15351,4118 10912,6889"/>
        </emma:interpretation>
      </emma:emma>
    </inkml:annotationXML>
    <inkml:traceGroup>
      <inkml:annotationXML>
        <emma:emma xmlns:emma="http://www.w3.org/2003/04/emma" version="1.0">
          <emma:interpretation id="{8E193C37-C76D-4FD0-94B7-F1337D64716B}" emma:medium="tactile" emma:mode="ink">
            <msink:context xmlns:msink="http://schemas.microsoft.com/ink/2010/main" type="paragraph" rotatedBoundingBox="9237,4206 13675,1435 14493,2745 10055,5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412EDE-80DC-48A7-8ABB-A504622C1E97}" emma:medium="tactile" emma:mode="ink">
              <msink:context xmlns:msink="http://schemas.microsoft.com/ink/2010/main" type="line" rotatedBoundingBox="9237,4206 13675,1435 14493,2745 10055,5517"/>
            </emma:interpretation>
          </emma:emma>
        </inkml:annotationXML>
        <inkml:traceGroup>
          <inkml:annotationXML>
            <emma:emma xmlns:emma="http://www.w3.org/2003/04/emma" version="1.0">
              <emma:interpretation id="{A8A0BDB1-9C54-43EA-AE38-7C6C780A60C6}" emma:medium="tactile" emma:mode="ink">
                <msink:context xmlns:msink="http://schemas.microsoft.com/ink/2010/main" type="inkWord" rotatedBoundingBox="9237,4206 11929,2525 12743,3828 10051,55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0 136 582 0,'0'0'128'0,"0"0"-40"16,0 0-70-16,0 0-9 16,0 0 18-16,183-93-15 15,-88 65-10-15,0 13 2 16,-22 15-2-16,-18 10-2 16,-27 45 2-16,-20 22-1 15,-8 8-1-15,-3 12 2 16,-27-1-2-16,3-10 1 15,4-16 0-15,15-30-2 16,8-22-38-16,0-18-121 16,0-2-113-16</inkml:trace>
          <inkml:trace contextRef="#ctx0" brushRef="#br0" timeOffset="322.0404">471 319 498 0,'0'0'169'0,"0"0"-89"15,0 0-33-15,0 0-25 16,54-158-16-16,5 111-6 16,1-2-3-16,-8 2-14 15,-12 12-2-15,-12 10 0 16,-11 16 4-16,-12 4 8 16,-5 5 7-16,0 0 10 15,0 0 21-15,0 0 2 16,0 0 1-16,0 0-14 15,0 1-15-15,3 27 4 16,11 14 27-16,2 13-23 0,1 11 0 16,-1 11-13-16,1 7 3 15,-1 2-3-15,-2 0 1 16,-1-9-1-16,-2-20-7 16,-3-16-42-16,1-23-87 15,-4-18-81-15,-5 0-324 16</inkml:trace>
          <inkml:trace contextRef="#ctx0" brushRef="#br0" timeOffset="1096.9704">1206 43 745 0,'0'0'164'0,"0"0"-136"15,0 0 21-15,0 0-28 0,0 0-14 16,142-77-7-1,-64 34 0-15,-13 14-2 0,-16 12-6 16,-21 12 6-16,-15 5 1 16,-9 0 1-16,-4 27 3 15,0 5-3-15,0 3 10 16,0-1-7-16,0-1-3 16,0-4 2-16,0 1-2 15,5-2-37-15,0-2-45 16,-5 4 12-16,0-1-109 15,0-2-244-15</inkml:trace>
          <inkml:trace contextRef="#ctx0" brushRef="#br0" timeOffset="1321.9788">1406 259 385 0,'0'0'208'0,"0"0"-105"16,0 0-3-16,0 0-43 15,63-128-21-15,-25 108-22 16,4 10-2-16,-4 8-9 15,1 2-1-15,-4 0-2 16,-2 29 4-16,0 9 2 16,-3 6 10-16,-2 8-8 15,-4-2 0-15,1-4-4 16,-3-9-2-16,-1-12-2 16,-4-10-33-16,-3-13-58 15,-6-2-137-15,-5-2-208 16</inkml:trace>
          <inkml:trace contextRef="#ctx0" brushRef="#br0" timeOffset="505.1858">1028-728 616 0,'0'0'86'0,"0"0"-64"16,0 0 41-16,0 0-7 15,88 180-42-15,-58-88-14 16,-6 2-2-16,-7-11-75 16,-6-13-140-16</inkml:trace>
          <inkml:trace contextRef="#ctx0" brushRef="#br0" timeOffset="826.0035">1453-1001 479 0,'0'0'82'15,"0"0"-39"-15,0 0 13 16,14 187-26-16,-14-96-17 16,0 1-10-16,-12-6-3 15,-4-17-2-15,5-20 2 16,0-19 7-16,6-18 6 15,-1-9 24-15,-5-3 27 16,-3 0-1-16,-5 0-39 16,0-10 16-16,5-4 1 15,7-2-6-15,7 1-16 16,0-4-19-16,12 1 0 16,24 2-6-16,3 8-66 0,-7 8-29 15,-6 0-116-15,-19 22-291 16</inkml:trace>
          <inkml:trace contextRef="#ctx0" brushRef="#br0" timeOffset="1606.0406">1863-432 600 0,'0'0'158'0,"0"0"-112"15,0 0 4-15,0 0-16 16,-76 141-22-16,85-84-12 15,23-8 0-15,10-12-19 16,-4-17-19-16,-2-15-7 16,-15-5 12-16,-9 0 30 15,-12-25 3-15,0-9 5 0,-12-1 21 16,-23-2 18 0,-4 10-15-16,-1 10-9 0,7 7-8 15,7 10-10-15,19 0-2 16,7 0-20-16,0 0-96 15,0 0-60-15,11 0-303 16</inkml:trace>
          <inkml:trace contextRef="#ctx0" brushRef="#br0" timeOffset="1783.6761">2029-873 602 0,'0'0'129'0,"0"0"-68"16,0 0 12-1,90 153-16-15,-59-37-37 0,-5 20-16 16,2 7-1 0,2-3-3-16,0-11-2 0,6-20-12 15,-3-26-31-15,-3-26-60 16,-5-23-139-16</inkml:trace>
          <inkml:trace contextRef="#ctx0" brushRef="#br0" timeOffset="15645.56">-45 390 556 0,'0'0'76'15,"0"0"-5"-15,0 0-25 16,93 176-15-16,-60-80-11 16,0 9-14-16,-2 9-3 15,-7 0 2-15,-15-8 5 16,-9-10 25-16,0-5 6 15,-28-2-15-15,-15 3-11 16,-9-6-7-16,-3-4-8 16,10-21-4-16,17-28-94 0,18-26-260 15</inkml:trace>
        </inkml:traceGroup>
        <inkml:traceGroup>
          <inkml:annotationXML>
            <emma:emma xmlns:emma="http://www.w3.org/2003/04/emma" version="1.0">
              <emma:interpretation id="{C581CF81-E92B-40B4-8153-E7E3119FBBE0}" emma:medium="tactile" emma:mode="ink">
                <msink:context xmlns:msink="http://schemas.microsoft.com/ink/2010/main" type="inkWord" rotatedBoundingBox="12397,2576 13829,1682 14493,2745 13061,3640"/>
              </emma:interpretation>
            </emma:emma>
          </inkml:annotationXML>
          <inkml:trace contextRef="#ctx0" brushRef="#br0" timeOffset="3013.8133">2720-463 608 0,'0'0'177'15,"0"0"-108"-15,0 0 1 16,0 0-26-16,0 0-22 15,0 0-8-15,189-116-14 16,-107 54-36-16,5 1-16 16,-1-4-29-16,-13 8-106 15,-14 10-260-15</inkml:trace>
          <inkml:trace contextRef="#ctx0" brushRef="#br0" timeOffset="2844.2901">2530-899 769 0,'0'0'74'16,"0"0"-52"-16,0 0 18 16,0 0-24-16,176-101-16 15,-108 79 0-15,4 3-46 16,-11 6-74-16,-16 13-80 0,-19 0-291 15</inkml:trace>
          <inkml:trace contextRef="#ctx0" brushRef="#br0" timeOffset="2661.3461">2399-1185 392 0,'0'0'379'16,"0"0"-297"-16,0 0-36 16,0 0 7-16,0 0-25 15,112-133-16-15,-38 123-7 16,1 10-5-16,-4 16 1 15,-14 35-1-15,-13 23-32 16,-16 10 2-16,-14 10 5 16,-12-6 4-16,-2-11-4 15,0-8 16-15,0-20-47 16,-11-14-82-16,-8-13-133 16</inkml:trace>
          <inkml:trace contextRef="#ctx0" brushRef="#br0" timeOffset="3254.5962">3130-1373 587 0,'0'0'98'0,"0"0"-52"15,0 0 9-15,182-142-37 16,-119 128-10-16,-14 11-7 16,-8 3-1-16,-16 22 4 15,-11 32-1-15,-8 16 11 16,-4 10 6-16,-2 0-8 15,0-14-8-15,8-5-4 0,6-28-46 16,0-13-125 0,-3-18-359-16</inkml:trace>
          <inkml:trace contextRef="#ctx0" brushRef="#br0" timeOffset="3438.1459">3794-1932 653 0,'0'0'193'0,"0"0"-119"16,0 0-15-16,0 0 21 16,77 180-56-16,-35-69-24 15,-4 25 0-15,5 7-26 16,2 7-9-16,-7-11-72 16,-5-20-31-16,-16-14-160 15</inkml:trace>
        </inkml:traceGroup>
      </inkml:traceGroup>
    </inkml:traceGroup>
    <inkml:traceGroup>
      <inkml:annotationXML>
        <emma:emma xmlns:emma="http://www.w3.org/2003/04/emma" version="1.0">
          <emma:interpretation id="{114AB4EF-B1E5-45D3-821C-59CC11D3574F}" emma:medium="tactile" emma:mode="ink">
            <msink:context xmlns:msink="http://schemas.microsoft.com/ink/2010/main" type="paragraph" rotatedBoundingBox="11741,4556 14189,3557 14643,4667 12195,56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E059C75-8454-4AAD-A03D-515B7E14686D}" emma:medium="tactile" emma:mode="ink">
              <msink:context xmlns:msink="http://schemas.microsoft.com/ink/2010/main" type="line" rotatedBoundingBox="11741,4556 14189,3557 14643,4667 12195,5667"/>
            </emma:interpretation>
          </emma:emma>
        </inkml:annotationXML>
        <inkml:traceGroup>
          <inkml:annotationXML>
            <emma:emma xmlns:emma="http://www.w3.org/2003/04/emma" version="1.0">
              <emma:interpretation id="{73784FAA-56F7-4E0B-9C73-1F4D84AD187C}" emma:medium="tactile" emma:mode="ink">
                <msink:context xmlns:msink="http://schemas.microsoft.com/ink/2010/main" type="inkWord" rotatedBoundingBox="11741,4556 14189,3557 14643,4667 12195,566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252.5629">3410 373 518 0,'0'0'96'15,"0"0"0"-15,0 0-29 16,0 0-47-16,94-143-16 0,-41 99-4 15,4-4-9-15,-2 4-22 16,-6 5-8-16,-11 7 6 16,-11 11 32-16,-10 10 0 15,-6 5 1-15,-3 6 21 16,1 0 36-16,-2 0-10 16,5 0-6-16,2 22-21 15,0 6-7-15,-2 9-10 16,2 0-3-16,-5 5-10 15,-1-2-21-15,-3 1-32 16,-1-1-10-16,-4 2-76 16,0 0-14-16</inkml:trace>
          <inkml:trace contextRef="#ctx0" brushRef="#br0" timeOffset="5641.4057">3709 825 400 0,'0'0'169'0,"0"0"-94"16,0 0 19-16,91 165-34 15,-63-128-19-15,-7-10-27 16,-7-7-12-16,-6-13 0 16,-8-4 0-16,0-3-2 15,0-3-7-15,0-29-20 16,-3-12 11-16,-2-3 12 15,3-5 4-15,2 8 0 0,0 7 3 16,0-1 1-16,0 3 8 16,16-6 0-16,8-3 3 15,7-3-4-15,7 8 2 16,7 1 1 0,0 6 3-16,2 5-3 0,-1 5-3 15,1 10-4-15,-6 12-4 16,-2 0 1-16,-7 7-3 15,-4 20-1-15,-9 6 1 16,-7 3-1-16,-12 5-19 16,0 5-66-16,0 6-78 15,-22 1-178-15</inkml:trace>
          <inkml:trace contextRef="#ctx0" brushRef="#br0" timeOffset="5807.564">4011 1128 577 0,'0'0'240'16,"0"0"-176"-16,0 0 36 16,0 0-41-16,0 0-44 15,173-128-13-15,-129 111-2 16,-3-3-47-16,-3 0-39 16,-5 3-71-16,-9-1-189 15</inkml:trace>
          <inkml:trace contextRef="#ctx0" brushRef="#br0" timeOffset="4132.4128">1806 1259 514 0,'0'0'130'15,"0"0"-66"-15,0 0 25 16,97-128-21-16,-28 86-43 15,-2 2-16-15,2 10-7 0,-15 13-1 16,-12 17 2-16,-17 0-2 16,-11 27-1-16,-12 23 0 15,-2 9-6-15,0 13 5 16,0-3 2-16,0-2-2 16,0-16 2-16,0-14-2 15,17-15 2-15,-1-12-2 16,6-10-1-16,3 0-16 15,-1-30-17-15,4-16-23 16,-3-13-64-16,-6-7-21 16,-3-2-89-16,-4-1-18 15</inkml:trace>
          <inkml:trace contextRef="#ctx0" brushRef="#br0" timeOffset="4432.9829">2470 894 184 0,'0'0'146'0,"0"0"27"15,0 0-44-15,0 0-36 0,0 0-22 16,0 0-23-16,63-87-23 15,-43 100-6-15,2 16-7 16,-3 3-9-16,-5-2-1 16,-2-13-2-16,0-9-13 15,-1-8-1-15,-1 0-1 16,4-35-1-16,3-24-7 16,2-18-7-16,3-9 11 15,3-8 17-15,-1 8 1 16,2 17 2-16,-11 22 12 0,-1 20 14 15,-8 17 13 1,2 6-5-16,0 4-17 0,6 0 1 16,0 33 15-16,2 10-22 15,1 6-11-15,-6 2-1 16,4 7-15-16,-3-2-44 16,-3 1-66-16,-7-5-116 15</inkml:trace>
          <inkml:trace contextRef="#ctx0" brushRef="#br0" timeOffset="4654.1443">2720 1087 629 0,'0'0'105'0,"0"0"-23"15,52 152-35-15,-9-107-18 16,7-18-13-16,8-17-9 15,7-10-6-15,6-20 1 16,-2-27-2-16,-5-17-15 16,-12-3-19-16,-17-7-44 15,-8-4-54-15,-13 1-133 16</inkml:trace>
          <inkml:trace contextRef="#ctx0" brushRef="#br0" timeOffset="4986.8146">3172 339 651 0,'0'0'132'0,"0"0"-58"0,0 0-39 15,0 0-30-15,0 0-5 16,148-126-16-16,-93 89-47 16,-17-3-54-16,-10 13 24 15,-17 5 20-15,-11 9 20 16,0 11 46-16,-9 2-2 15,-15 2 5-15,1 23 4 16,2 7 8-16,4 5 23 16,7 13-4-16,1 6 0 15,9 11-1-15,0 7-13 16,0 2 11-16,3-6 21 0,8-11 22 16,1-17 5-1,4-20-40-15,-1-14-26 0,8-8 0 16,1-20-6-16,-2-25-19 15,-5-3-112-15,-9-3-66 16,-8 9-247-16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0:14.96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1FB0E7-E54E-48C2-BA3B-74EDD465666F}" emma:medium="tactile" emma:mode="ink">
          <msink:context xmlns:msink="http://schemas.microsoft.com/ink/2010/main" type="writingRegion" rotatedBoundingBox="8272,5803 13909,6461 13514,9842 7877,9183"/>
        </emma:interpretation>
      </emma:emma>
    </inkml:annotationXML>
    <inkml:traceGroup>
      <inkml:annotationXML>
        <emma:emma xmlns:emma="http://www.w3.org/2003/04/emma" version="1.0">
          <emma:interpretation id="{F68A55F9-A305-4A36-994D-DFEA23286DBD}" emma:medium="tactile" emma:mode="ink">
            <msink:context xmlns:msink="http://schemas.microsoft.com/ink/2010/main" type="paragraph" rotatedBoundingBox="8272,5803 12525,6299 12348,7818 8094,7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DAB950-E7E7-431A-9728-6FFF76A5E0A4}" emma:medium="tactile" emma:mode="ink">
              <msink:context xmlns:msink="http://schemas.microsoft.com/ink/2010/main" type="line" rotatedBoundingBox="8271,5802 12525,6299 12348,7818 8094,7321"/>
            </emma:interpretation>
          </emma:emma>
        </inkml:annotationXML>
        <inkml:traceGroup>
          <inkml:annotationXML>
            <emma:emma xmlns:emma="http://www.w3.org/2003/04/emma" version="1.0">
              <emma:interpretation id="{A720FB62-834E-4DD6-93C5-AF2BD9CBD09A}" emma:medium="tactile" emma:mode="ink">
                <msink:context xmlns:msink="http://schemas.microsoft.com/ink/2010/main" type="inkWord" rotatedBoundingBox="8272,5803 10400,6051 10223,7569 8094,732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-1848 2054 506 0,'0'0'91'0,"0"0"-79"16,0 0 48-16,0 0-28 0,164 167-12 15,-110-81-8-15,1 19-7 16,-5 21-5-16,-15 16 7 15,-11 13-6-15,-12 5-1 16,-12-10 1-16,-3-13-1 16,-32-22 2-16,-7-21-1 15,4-25-1-15,11-30 2 16,10-18-4-16,17-21 2 16,0 0-71-16,8-40-29 15,25-19-119-15</inkml:trace>
          <inkml:trace contextRef="#ctx0" brushRef="#br0" timeOffset="347.0778">-884 2256 545 0,'0'0'170'0,"0"0"-105"0,0 0-19 15,0 0 12-15,-32 186-34 16,12-102-16-16,-2 2-8 16,3-4-3-16,2-13-48 15,7-19-92-15,6-30-44 16,4-20-84-16</inkml:trace>
          <inkml:trace contextRef="#ctx0" brushRef="#br0" timeOffset="487.2379">-933 2570 311 0,'0'0'150'0,"0"0"-52"16,0 0-20-16,0 0-28 16,0 0-14-16,0 0-9 0,115 131-19 15,-85-73-8-15,1 0-2 16,-2-8-66-16,-3-18-67 16,-7-12-317-16</inkml:trace>
          <inkml:trace contextRef="#ctx0" brushRef="#br0" timeOffset="1123.9417">-351 3219 574 0,'0'0'175'16,"0"0"-121"-16,0 0 3 0,0 0-37 16,117-156-17-16,-68 124-3 15,-1 10 3-15,-10 10-3 16,-12 12 0-16,-5 0 2 15,-9 17-2-15,-3 19 1 16,2 10 0-16,0 9 1 16,6 8 12-16,2 5 2 15,2 3-2-15,5-2-4 16,-2-7-8-16,-5-15-2 16,-8-13-16-16,-8-17-81 15,-3-14-268-15</inkml:trace>
          <inkml:trace contextRef="#ctx0" brushRef="#br0" timeOffset="864.6895">-550 2321 470 0,'0'0'169'0,"0"0"-122"16,0 0 9-16,0 0 7 0,0 0-39 15,100 182-19-15,-89-115-3 16,-3-8-2-16,1-15-20 15,-7-16-11-15,1-19 10 16,-1-9 18-16,1-18 3 16,-1-23 0-16,7-13 0 15,5-5 1-15,5 4-1 16,5 1 6-16,10 3 7 16,-4 7 9-16,-1 7 0 15,-10 15 4-15,-7 10-2 16,-7 9-6-16,1 3-3 15,-1 5-5-15,0 27 30 16,2 17-12-16,-2 11-16 0,0 3-6 16,6-2-5-1,3-1-1-15,3-9-36 0,2-4 6 16,-6-8-71-16,-9-10-100 16,-4 1-375-16</inkml:trace>
        </inkml:traceGroup>
        <inkml:traceGroup>
          <inkml:annotationXML>
            <emma:emma xmlns:emma="http://www.w3.org/2003/04/emma" version="1.0">
              <emma:interpretation id="{AE3E5BD2-E177-4BF5-B7DD-0594BEA8388E}" emma:medium="tactile" emma:mode="ink">
                <msink:context xmlns:msink="http://schemas.microsoft.com/ink/2010/main" type="inkWord" rotatedBoundingBox="10753,6197 12513,6403 12396,7411 10635,720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22.1023">962 3194 565 0,'0'0'173'16,"0"0"-103"-16,0 0 14 15,16 154-48-15,10-100-10 16,0-4-18-16,5-11 11 16,-1-14-11-16,2-13-5 15,4-12-2-15,6 0 0 16,-2-17 1-16,5-13-1 0,-2-2-1 16,2-5-7-1,-2-2-42-15,4-5-20 0,5 1-82 16,-6-5-188-16</inkml:trace>
          <inkml:trace contextRef="#ctx0" brushRef="#br0" timeOffset="2725.5363">1512 2766 670 0,'0'0'144'16,"0"0"-83"-16,0 0-27 16,0 0-25-16,0 0-9 0,0 0-35 15,168-98-79-15,-130 81-101 16,-12 7-259-16</inkml:trace>
          <inkml:trace contextRef="#ctx0" brushRef="#br0" timeOffset="2895.1039">1640 2734 378 0,'0'0'177'16,"0"0"-75"-16,-53 141-29 16,51-83-26-16,2-2-22 15,0-4-7-15,5-8-5 16,14-9-8-16,0-13-1 16,5-13-4-16,7-9-2 15,-1 0-36-15,6-29-58 16,-9-8-59-16,-11-2-161 0</inkml:trace>
          <inkml:trace contextRef="#ctx0" brushRef="#br0" timeOffset="2252.4997">622 2548 611 0,'0'0'139'0,"0"0"-95"0,0 0-18 16,0 0-20-16,0 0-2 15,0 0-4-15,104-13-6 16,-77 13-9-16,-4 8 6 16,-16 7 6-16,-7 4 3 15,0 16 4-15,-7 8 19 16,-16 17-8-16,-1 6 3 16,2 3-12-16,8-3-4 15,9-12 1-15,5-15-3 16,0-13 1-16,8-15-1 15,13-11-16-15,10 0-18 16,-3-15-21-16,-1-11-36 16,1-4-20-16,-12 3-64 0,1 3 39 15,-7-1 1 1,-1 3 135-16,-7 0 1 0,3-5 104 16,4 0 7-16,-1 4 34 15,6-1-53-15,-4 4-24 16,4 5-2-16,5 6 1 15,-7 4-21-15,-1 2-6 16,-3 3-16-16,-6 0-10 16,10 0-5-16,-5 0-10 15,7 0 3-15,5-8-3 16,7-16 3-16,3-7-3 16,-3-11-2-16,-7 10 2 0,-9 5 0 15,-4 10 1 1,-6 9 4-16,0 6 18 0,0 2 31 15,0 0-24-15,8 12-23 16,3 23-4-16,3 11 15 16,3 5-14-16,-5 6-3 15,0-7-1-15,-1-9-10 16,-3-6-31-16,-5-6-21 16,-3 1 7-16,0 1-44 15,0-1-125-15</inkml:trace>
          <inkml:trace contextRef="#ctx0" brushRef="#br0" timeOffset="3182.4294">1768 2943 120 0,'0'0'203'0,"0"0"-70"15,0 0-24-15,0 0-18 16,0 0-31-16,0 0-38 16,-44-17-8-16,72 0 15 15,7-5-18-15,3-8-9 16,7-2-2-16,-2-3-2 15,2-1-15-15,-7 4-14 16,-12 11 12-16,-9 5 19 16,-8 10-1-16,-9 2 2 15,0 4 13-15,0 0 20 0,2 0-5 16,6 0-12-16,1 8 7 16,5 14-1-16,-4 14-3 15,-1 6-13-15,1 5-3 16,-1 0-4-16,-4-3-5 15,-5-7-49-15,0 0-45 16,-10-4-77-16,-13-8-173 16</inkml:trace>
          <inkml:trace contextRef="#ctx0" brushRef="#br0" timeOffset="3561.8541">1899 3250 351 0,'0'0'198'15,"0"0"-94"-15,0 0-33 16,26 167-38-16,-5-117-13 16,-2-6-10-16,0-10-3 15,-5-9-4-15,-5-15-3 16,-6-10-8-16,-3 0-42 16,0-32-17-16,0-15-6 15,0-5 66-15,-9-2 7 16,-1 6 2-16,1 2 15 15,9 13 18-15,0 5 7 0,0 7 4 16,9 1-4 0,12 3-9-16,3-1 5 0,4 5-12 15,-3 7-2 1,3 3-12-16,-7 3-3 0,1 0-7 16,0 9 0-16,0 22-2 15,0 6 0-15,2 2-2 16,-1 0-18-16,-6-5-3 15,-5-7 21-15,-9-2-35 16,-3-8-115-16,0-2-34 16,-24 0-286-16</inkml:trace>
          <inkml:trace contextRef="#ctx0" brushRef="#br0" timeOffset="3707.0647">2053 3587 655 0,'0'0'137'0,"0"0"-19"15,0 0-23-15,0 0-49 16,0 0-36-16,151-76-10 16,-121 54-20-16,0-8-114 15,-11 1-165-15</inkml:trace>
        </inkml:traceGroup>
      </inkml:traceGroup>
    </inkml:traceGroup>
    <inkml:traceGroup>
      <inkml:annotationXML>
        <emma:emma xmlns:emma="http://www.w3.org/2003/04/emma" version="1.0">
          <emma:interpretation id="{F572F449-A610-46C5-99CB-115362BFBF84}" emma:medium="tactile" emma:mode="ink">
            <msink:context xmlns:msink="http://schemas.microsoft.com/ink/2010/main" type="paragraph" rotatedBoundingBox="10377,8595 13529,8239 13654,9345 10502,97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9E67F40-0C90-4048-AAC4-2A207762AA8D}" emma:medium="tactile" emma:mode="ink">
              <msink:context xmlns:msink="http://schemas.microsoft.com/ink/2010/main" type="line" rotatedBoundingBox="10377,8595 13529,8239 13654,9345 10502,9702"/>
            </emma:interpretation>
          </emma:emma>
        </inkml:annotationXML>
        <inkml:traceGroup>
          <inkml:annotationXML>
            <emma:emma xmlns:emma="http://www.w3.org/2003/04/emma" version="1.0">
              <emma:interpretation id="{BC43525C-B86F-473D-A69F-51E968293F0A}" emma:medium="tactile" emma:mode="ink">
                <msink:context xmlns:msink="http://schemas.microsoft.com/ink/2010/main" type="inkWord" rotatedBoundingBox="10385,8662 12603,8412 12721,9451 10502,970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436.1631">273 4981 768 0,'0'0'131'0,"0"0"-127"0,0 0 1 15,0 0-5 1,0 0-2-16,176 62-51 16,-146-28-42-16,-13 0 0 0,-12 1 88 15,-5 1 7-15,0-10 2 16,0-2 6-16,-11-6 1 15,6-9-6-15,5-3-3 16,0-6-30-16,0 0-184 16</inkml:trace>
          <inkml:trace contextRef="#ctx0" brushRef="#br0" timeOffset="9708.4428">672 4868 527 0,'0'0'237'0,"0"0"-180"0,0 0 30 16,0 0-35-16,0 0-18 16,40 125-19-16,-28-87-7 15,-5-14-6-15,2-5-1 16,-4-11 3-16,-2-3-2 16,-1-5-2-16,5 0 18 15,6 0-7-15,17-3 2 16,20-19-9-16,18-5-1 15,23-7 0-15,7-9-3 16,1 2-12-16,-11 1-28 16,-22 13-47-16,-26 9-2 15,-28 18-82-15,-12 0-170 16</inkml:trace>
          <inkml:trace contextRef="#ctx0" brushRef="#br0" timeOffset="9959.9347">814 5479 153 0,'0'0'529'16,"0"0"-435"-16,0 0 26 15,0 0-19-15,0 0-41 16,0 0-38-16,169-17-19 16,-110 17 2-16,-5 0-5 15,-1 5-1-15,-10 22 1 16,-10 8 0-16,-11 4 1 15,-3 3 0-15,-8 3-1 0,1-3 6 16,-7 4-6-16,-3-4-16 16,1-9-56-16,-3-9-59 15,4-17-191-15</inkml:trace>
          <inkml:trace contextRef="#ctx0" brushRef="#br0" timeOffset="10558.4704">1376 5114 519 0,'0'0'215'0,"0"0"-95"0,0 0-22 15,0 0-37-15,0 0-42 16,0 0-17-16,176-111-2 15,-128 91-61-15,-3 3-31 16,-10 7-12-16,-16 7-45 16,-14 3-102-16,-5 0 30 15,-5 0 79-15,-28 5 142 16,-5 13 156-16,-3-1-6 16,3 6 12-16,1 1-64 15,11 3-23-15,12 2-16 16,6 4-13-16,8 2-17 15,0-2-12-15,0 2-1 16,0-5-2-16,5-7 5 0,-2-14 4 16,2-4 6-16,4-5-15 15,5 0 0-15,10-2 4 16,9-15-10-16,3-1-6 16,2 3-2-16,-5 8-25 15,-3 2-19-15,-8 5-2 16,-6 0 15-16,-10 0 18 15,-6 27 13-15,0 10 0 16,-17 12 5-16,-7 4 7 16,5 3 11-16,5 4 2 15,9-1-2-15,5-8-12 16,0-11-2-16,21-15-2 16,20-15 2-16,6-10 0 15,3-13-1-15,4-26-1 0,-4-8-3 16,-9-1-4-16,-11 4 0 15,-13 7-29-15,-12 8-53 16,-5 4-89-16,0 3-329 16</inkml:trace>
          <inkml:trace contextRef="#ctx0" brushRef="#br0" timeOffset="11155.224">1870 4912 741 0,'0'0'132'0,"0"0"-34"0,0 0-42 16,0 0-48-16,0 0-6 15,0 0-2-15,102-30-6 16,-76 30-16-16,-9 0-3 16,-3 13 3-16,-9 19 12 15,-3 10 10-15,1 5-1 16,-3 4 0-16,4-2-1 15,-4-7-1-15,2-7 0 16,-2-13 1-16,0-12 0 16,3-5 1-16,-1-5-4 15,4 0 5-15,5-15-11 16,6-12-2-16,2-3 3 16,0-2-5-16,0-2-2 0,0-3 3 15,0-2 6 1,0-1 7-16,-2 5 1 0,-6 8 3 15,-6 13 16-15,1 4 12 16,-3 7-3-16,2 3-16 16,7 0-5-16,0 0 0 15,2 0-6-15,3 3 0 16,-1 7 1-16,-4-6-2 16,2-4 0-16,-7 0-1 15,1 0 1-15,-2-20 0 16,0-12 1-16,-4-5 1 15,7-2-2-15,-1 5 0 16,3 6 1-16,3 9 0 0,3 4-1 16,-5 10 0-16,5 5-1 15,-3 0 1-15,-7 5 2 16,2 24 1-16,-6 16 9 16,-3 6-6-16,0 1 0 15,0-1-6-15,0-3-2 16,0-6-39-16,-12 0-58 15,-3 0-138-15</inkml:trace>
        </inkml:traceGroup>
        <inkml:traceGroup>
          <inkml:annotationXML>
            <emma:emma xmlns:emma="http://www.w3.org/2003/04/emma" version="1.0">
              <emma:interpretation id="{2B0ED5FA-DCAE-40C7-930D-14E7A3332785}" emma:medium="tactile" emma:mode="ink">
                <msink:context xmlns:msink="http://schemas.microsoft.com/ink/2010/main" type="inkWord" rotatedBoundingBox="12339,8967 12776,8778 12915,9100 12478,9289"/>
              </emma:interpretation>
              <emma:one-of disjunction-type="recognition" id="oneOf3">
                <emma:interpretation id="interp3" emma:lang="" emma:confidence="0">
                  <emma:literal>V</emma:literal>
                </emma:interpretation>
                <emma:interpretation id="interp4" emma:lang="" emma:confidence="0">
                  <emma:literal>v</emma:literal>
                </emma:interpretation>
                <emma:interpretation id="interp5" emma:lang="" emma:confidence="0">
                  <emma:literal>ⅴ</emma:literal>
                </emma:interpretation>
                <emma:interpretation id="interp6" emma:lang="" emma:confidence="0">
                  <emma:literal>u</emma:literal>
                </emma:interpretation>
                <emma:interpretation id="interp7" emma:lang="" emma:confidence="0">
                  <emma:literal>Ⅴ</emma:literal>
                </emma:interpretation>
              </emma:one-of>
            </emma:emma>
          </inkml:annotationXML>
          <inkml:trace contextRef="#ctx0" brushRef="#br0" timeOffset="11397.7255">2240 5210 424 0,'0'0'246'0,"0"0"-174"0,0 0 26 15,0 0-52-15,43 156-3 16,-15-116-15-16,-1-4-16 16,1-7-6-16,-1-9-3 15,-2-15-4-15,2-5 1 16,1-5-23-16,5-26 10 16,3-6-4-16,2-5-4 15,0-3-5-15,4-1-31 16,-7-4-62-16,-3 3-81 0</inkml:trace>
        </inkml:traceGroup>
        <inkml:traceGroup>
          <inkml:annotationXML>
            <emma:emma xmlns:emma="http://www.w3.org/2003/04/emma" version="1.0">
              <emma:interpretation id="{47E0E6F9-8448-4F40-886E-A464C80065F1}" emma:medium="tactile" emma:mode="ink">
                <msink:context xmlns:msink="http://schemas.microsoft.com/ink/2010/main" type="inkWord" rotatedBoundingBox="12733,8881 12777,8389 13043,8413 12999,8905"/>
              </emma:interpretation>
              <emma:one-of disjunction-type="recognition" id="oneOf4">
                <emma:interpretation id="interp8" emma:lang="" emma:confidence="0">
                  <emma:literal>I</emma:literal>
                </emma:interpretation>
                <emma:interpretation id="interp9" emma:lang="" emma:confidence="0">
                  <emma:literal>오</emma:literal>
                </emma:interpretation>
                <emma:interpretation id="interp10" emma:lang="" emma:confidence="0">
                  <emma:literal>『</emma:literal>
                </emma:interpretation>
                <emma:interpretation id="interp11" emma:lang="" emma:confidence="0">
                  <emma:literal>1</emma:literal>
                </emma:interpretation>
                <emma:interpretation id="interp12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11766.9417">2637 4872 508 0,'0'0'92'0,"0"0"-43"16,0 0-27-16,0 0-14 15,0 0-3-15,0 0-5 16,102-130 0-16,-77 102 0 16,-6 1-4-16,-9 10 1 15,-7 5 3-15,-3 7-2 16,0 5-3-16,0 0-22 16,-17 3-16-16,7 16 13 0,1 1-5 15,2 2-9-15,4-2 36 16,-3 4 8-16,-2 8 42 15,-3 5 36-15,1 10 0 16,-4 6 10-16,2 0-21 16,7 2-28-16,2-9-6 15,3-14-13-15,0-9-19 16,25-23-1-16,10 0-5 16,7-28-42-16,1-18-38 15,-4-6-92-15,-14 5 50 16,-15 8-150-16</inkml:trace>
        </inkml:traceGroup>
        <inkml:traceGroup>
          <inkml:annotationXML>
            <emma:emma xmlns:emma="http://www.w3.org/2003/04/emma" version="1.0">
              <emma:interpretation id="{15C04155-DC41-4E4B-91A5-E384518A8E8F}" emma:medium="tactile" emma:mode="ink">
                <msink:context xmlns:msink="http://schemas.microsoft.com/ink/2010/main" type="inkWord" rotatedBoundingBox="13512,8234 13636,9152 12972,9242 12848,8324"/>
              </emma:interpretation>
              <emma:one-of disjunction-type="recognition" id="oneOf5">
                <emma:interpretation id="interp13" emma:lang="" emma:confidence="0">
                  <emma:literal>금</emma:literal>
                </emma:interpretation>
                <emma:interpretation id="interp14" emma:lang="" emma:confidence="0">
                  <emma:literal>공</emma:literal>
                </emma:interpretation>
                <emma:interpretation id="interp15" emma:lang="" emma:confidence="0">
                  <emma:literal>김</emma:literal>
                </emma:interpretation>
                <emma:interpretation id="interp16" emma:lang="" emma:confidence="0">
                  <emma:literal>급</emma:literal>
                </emma:interpretation>
                <emma:interpretation id="interp17" emma:lang="" emma:confidence="0">
                  <emma:literal>임</emma:literal>
                </emma:interpretation>
              </emma:one-of>
            </emma:emma>
          </inkml:annotationXML>
          <inkml:trace contextRef="#ctx0" brushRef="#br0" timeOffset="12034.4908">2769 4877 101 0,'0'0'181'0,"0"0"-41"15,0 0-22-15,0 0-64 16,0 0-2-16,0 0-23 16,33 0-15-16,13-42-14 15,1-7 0-15,0 0-43 16,-4-6-36-16,-2 6 63 15,-8 12 16-15,-5 2 8 16,-14 15 35-16,-6 12 22 16,-8-1 32-16,0 9-25 15,0 0-25-15,2 0-18 16,12 5-23-16,5 14 25 0,1 11-14 16,-1 5-11-16,-5 12-6 15,-5 4-1-15,-7 7-30 16,-2 1-43-16,0-3-88 15,-16 1-185-15</inkml:trace>
          <inkml:trace contextRef="#ctx0" brushRef="#br0" timeOffset="12440.8216">2914 5164 545 0,'0'0'122'0,"0"0"-66"0,12 133 2 15,12-82-29 1,4-6-25-16,5-10 0 0,-1-11-2 16,-4-16-2-16,-9-8-7 15,-8 0-69-15,-11-20-48 16,0-2 58-16,-9 2 50 16,-12 5 16-16,-3 2 9 15,3-1 9-15,11-6 17 16,7-9 9-16,3-8 4 15,8-11-2-15,23-5 4 16,7-5-3-16,2 7-18 16,-4 14 5-16,0 10-4 15,-11 12-6-15,-6 10 0 16,-2 5-12-16,-3 0-4 16,5 15-4-16,0 17 0 0,3 2-3 15,6 5-1-15,1-6 0 16,4-1-1-16,2-5-3 15,-13-7-22-15,-13-1-13 16,-9 1-43-16,-9 0-135 16,-29 5-130-16</inkml:trace>
          <inkml:trace contextRef="#ctx0" brushRef="#br0" timeOffset="12586.6719">3189 5398 531 0,'0'0'260'16,"0"0"-150"-16,0 0 26 15,0 0-39-15,0 0-48 0,0 0-42 16,128-17-7-16,-89 2 0 16,-1-3-79-16,-3-1-154 15,-4-3-491-15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48:47.17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8DFA83-D0B5-4838-ADDF-8313702E5B2E}" emma:medium="tactile" emma:mode="ink">
          <msink:context xmlns:msink="http://schemas.microsoft.com/ink/2010/main" type="writingRegion" rotatedBoundingBox="7597,11504 25419,5314 26730,9089 8908,15279"/>
        </emma:interpretation>
      </emma:emma>
    </inkml:annotationXML>
    <inkml:traceGroup>
      <inkml:annotationXML>
        <emma:emma xmlns:emma="http://www.w3.org/2003/04/emma" version="1.0">
          <emma:interpretation id="{AD75A099-4BCC-4EF8-9986-261D1C3E108B}" emma:medium="tactile" emma:mode="ink">
            <msink:context xmlns:msink="http://schemas.microsoft.com/ink/2010/main" type="paragraph" rotatedBoundingBox="7597,11504 25419,5314 26730,9089 8908,152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96F601-C313-4FA9-81DE-88B9B953E273}" emma:medium="tactile" emma:mode="ink">
              <msink:context xmlns:msink="http://schemas.microsoft.com/ink/2010/main" type="line" rotatedBoundingBox="7597,11504 25419,5314 26730,9089 8908,15279"/>
            </emma:interpretation>
          </emma:emma>
        </inkml:annotationXML>
        <inkml:traceGroup>
          <inkml:annotationXML>
            <emma:emma xmlns:emma="http://www.w3.org/2003/04/emma" version="1.0">
              <emma:interpretation id="{F57654FD-746D-436B-A735-E9330E616BDB}" emma:medium="tactile" emma:mode="ink">
                <msink:context xmlns:msink="http://schemas.microsoft.com/ink/2010/main" type="inkWord" rotatedBoundingBox="7887,12340 9069,11930 9652,13608 8471,14019">
                  <msink:destinationLink direction="with" ref="{13341D73-BDE1-4631-BD04-4A5E9637C753}"/>
                </msink:context>
              </emma:interpretation>
            </emma:emma>
          </inkml:annotationXML>
          <inkml:trace contextRef="#ctx0" brushRef="#br0">-15425 6620 460 0,'0'0'158'0,"0"0"-45"16,0 0-44-16,0 0-25 15,0 0-27-15,0 0 2 16,-137 203 16-16,85-94-13 16,-8 5 7-16,-4-1 10 15,-1 0-17-15,4-9-8 16,9-15-8-16,14-23-1 15,11-21 2-15,11-17-1 0,9-13-1 16,5-4 1 0,2-1-4-16,0 0 0 0,0-3-1 15,0-2 2-15,9 0-2 16,1-5 0-16,-1 2-1 16,-4-2 2-16,0 0 0 15,4 3 3-15,1 4-3 16,13 6 2-16,13 9 6 15,12 10 9-15,18 3 5 16,14 4-16-16,16 1 1 16,13 2-4-16,15-3-3 15,10 1-2-15,-1-3 0 16,-14-1 0-16,-14-3 0 0,-28-3-1 16,-20-8 1-1,-23-8-2-15,-18-9 3 0,-8-5-1 16,-8-14 1-1,0-33 3-15,0-30-3 0,0-22-1 16,-8-19 0-16,-15-16 0 16,-6-9 0-16,-4 10 2 15,-8 10 0-15,-6 14-1 16,-5 18 1-16,-3 7 2 16,-2 5 0-16,-4 8-1 15,1 1-3-15,8 6 0 16,2 8 0-16,12 7-2 15,10 14 2-15,9 10-1 16,5 8 4-16,9 9-6 0,5 6-3 16,0 2-48-16,0 0-54 15,0 0-104-15,0 12-188 16</inkml:trace>
        </inkml:traceGroup>
        <inkml:traceGroup>
          <inkml:annotationXML>
            <emma:emma xmlns:emma="http://www.w3.org/2003/04/emma" version="1.0">
              <emma:interpretation id="{23465BF0-F2F2-4645-8961-06785038F679}" emma:medium="tactile" emma:mode="ink">
                <msink:context xmlns:msink="http://schemas.microsoft.com/ink/2010/main" type="inkWord" rotatedBoundingBox="21659,9480 22272,9266 22361,9522 21747,9735"/>
              </emma:interpretation>
            </emma:emma>
          </inkml:annotationXML>
          <inkml:trace contextRef="#ctx0" brushRef="#br0" timeOffset="110030.7799">-2521 3975 442 0,'0'0'135'0,"0"0"-56"16,0 0-2-16,0 0-35 15,0 0-5-15,0 0-7 16,134 0-13-16,-59 0-7 16,-1 0 3-16,5 0 11 15,-4 0-20-15,-8 0-4 16,-6 5-17-16,-9 11-66 16,-8-5-114-16,-2-1-199 15</inkml:trace>
        </inkml:traceGroup>
        <inkml:traceGroup>
          <inkml:annotationXML>
            <emma:emma xmlns:emma="http://www.w3.org/2003/04/emma" version="1.0">
              <emma:interpretation id="{D7C5644F-8FE5-4C48-A0CC-49391CAA2FC2}" emma:medium="tactile" emma:mode="ink">
                <msink:context xmlns:msink="http://schemas.microsoft.com/ink/2010/main" type="inkWord" rotatedBoundingBox="23212,6081 25419,5314 26730,9089 24523,98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08066.7534">852 2996 472 0,'0'0'83'16,"0"0"-66"-16,0 0-3 16,0 0 45-16,195-33-31 15,-108 28-19-15,10-2-9 16,1-1 3-16,-4 1-1 0,-15-1-2 16,-27 6-9-16,-21 2-35 15,-24 0-23-15,-7 0-34 16,-2 0 12-16,-31 5-51 15</inkml:trace>
          <inkml:trace contextRef="#ctx0" brushRef="#br0" timeOffset="108274.4622">875 3079 424 0,'0'0'107'0,"0"0"-36"16,0 0-25-16,0 0 2 0,140-44-20 16,-61 34-18-16,9 0-7 15,2 3-3-15,0 4 0 16,-12 3-16-16,-16 0-80 16,-15 0-161-16</inkml:trace>
          <inkml:trace contextRef="#ctx0" brushRef="#br0" timeOffset="111391.4974">206 3953 378 0,'0'0'127'0,"0"0"-72"0,0 0 7 15,0 0-36-15,0 0-7 16,159-32 0-16,-69 32-9 16,14 0-5-16,8 0 0 15,9 0-3-15,5 0-1 16,-2 0 0-16,-9-2 3 15,-17-1-3-15,-10 3-1 16,-14 0 0-16,-10 0 0 16,-15 0-1-16,-18 0-2 15,-12 0-20-15,-12 0-12 16,-4 0-46-16,-3 0-114 0,6 0-116 16</inkml:trace>
          <inkml:trace contextRef="#ctx0" brushRef="#br0" timeOffset="103013.3944">628 799 288 0,'0'0'55'15,"0"0"-24"-15,208-40 42 16,-112 10-34-16,6-2-14 15,-4-2-4-15,-10 2-2 16,-14-1 4-16,-13 1 0 16,-21 3 1-16,-14 0-4 15,-14-4 8-15,-12-1 9 16,0-3-13-16,-2-8-2 16,-27 2-5-16,-8-10-7 15,-4 1 7-15,-6 1 4 0,-4 1-10 16,-7 8-6-16,-7 10-1 15,-13 10 3-15,-12 12-5 16,-17 10-1-16,-14 0 8 16,-14 38 4-16,-10 13 2 15,5 6-2-15,19 7-2 16,37-5 8-16,32 0-3 16,29-4-3-16,23 1-8 15,0 1-3-15,28 0 4 16,13-2 4-16,18-1-6 15,5-7 0-15,17-6-2 16,9-11 0-16,-2-10 1 0,-3-13-3 16,-16-7-2-16,-21 0-28 15,-15 0-19-15,-16 0-36 16,-15 0-76-16,-2 0-74 16</inkml:trace>
          <inkml:trace contextRef="#ctx0" brushRef="#br0" timeOffset="105422.0661">469 1727 420 0,'0'0'133'15,"0"0"-62"-15,0 0-1 16,0 0-20-16,0 0-27 16,0 0 27-16,120 12-25 15,-43-12-19-15,5 0-6 0,0-2 0 16,-8-3 0 0,-10 0-11-16,-21 5-55 0,-17 0-69 15,-16 0-116 1</inkml:trace>
          <inkml:trace contextRef="#ctx0" brushRef="#br0" timeOffset="105184.8701">647 1512 302 0,'0'0'88'15,"0"0"-23"-15,0 0-20 16,0 0 51-16,0 0-48 16,0 0-27-16,162 0-2 15,-113 0-6-15,0 0-9 16,3 0-3-16,4 0 0 16,-10 0-1-16,-8 0-28 15,-15 0-51-15,-21 12-72 16,-2-1-146-16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0:33.84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66ABD2-CFA0-4DE2-B0C7-794B2241CFC3}" emma:medium="tactile" emma:mode="ink">
          <msink:context xmlns:msink="http://schemas.microsoft.com/ink/2010/main" type="inkDrawing" rotatedBoundingBox="30593,7128 32043,7097 32044,7117 30593,7147" shapeName="Other"/>
        </emma:interpretation>
      </emma:emma>
    </inkml:annotationXML>
    <inkml:trace contextRef="#ctx0" brushRef="#br0">6412 1623 277 0,'0'0'44'0,"0"0"-26"15,0 0 12-15,0 0-12 16,0 0-18-16,175 0-2 0,-120 0 1 16,6 0 1-1,8 0 0-15,10 0 0 0,3 0 1 16,11 0 5-16,9 0 3 15,10 0-5-15,9 0-2 16,11-4-2-16,-9-4-2 16,-16 3 2-16,-31 0-10 15,-32 2-10-15,-24 2 9 16,-20 1 8-16,0 0 1 16,-4 0-20-16,-20 0-6 15,5 0-5-15,2 0-91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31.89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08796F-4579-4BFF-B5C5-7541D931C02F}" emma:medium="tactile" emma:mode="ink">
          <msink:context xmlns:msink="http://schemas.microsoft.com/ink/2010/main" type="inkDrawing" rotatedBoundingBox="1521,12654 4098,16070 3562,16474 986,13058" semanticType="callout" shapeName="Other">
            <msink:sourceLink direction="from" ref="{9148437A-9351-4044-98B4-94545D6EE476}"/>
            <msink:sourceLink direction="to" ref="{9148437A-9351-4044-98B4-94545D6EE476}"/>
          </msink:context>
        </emma:interpretation>
      </emma:emma>
    </inkml:annotationXML>
    <inkml:trace contextRef="#ctx0" brushRef="#br0">2745 3285 220 0,'0'0'126'15,"0"0"-38"-15,0 0-9 0,0 0-27 16,0 0-4-16,0 0-3 16,0-28-8-16,0 28 1 15,0 0-10-15,0 0-4 16,0 0 24-16,0 0 0 16,0 0-3-16,-14 13-28 15,-3 7-2-15,3-3 4 16,-2 0-5-16,3 0 2 15,-7-2-5-15,1 0 5 16,-3 2-9-16,-5 3 3 16,-3 0-4-16,-6-5 6 15,-8-3 0-15,-8-12 1 16,-13 0-1-16,-15-27 0 16,-11-23 2-16,-18-21 3 0,-17-23-8 15,-23-37-4-15,-7-39 4 16,-3-50-3-16,11-27 2 15,30-14-7-15,25 9 10 16,29 26 19-16,18 32-3 16,2 39-1-16,-2 39-7 15,-12 27-7-15,-7 25-11 16,-1 12 2-16,8 15 1 16,6 8-3-16,10 2 0 15,9 4-1-15,9 1 1 16,7 0 1-16,10 2-2 0,3 8 0 15,4 2-2 1,-3 8 1-16,1 2 0 0,2 0 1 16,-5 0 0-1,-9 0 4-15,-10 0 0 0,-9 0-4 16,-6 0 0-16,-3 0 1 16,4-28 0-16,3-24-1 15,7-19 0-15,6-16 0 16,5-14 0-16,3 0 0 15,4 7-1-15,1 10 1 16,-1 25 0-16,-1 17 1 16,-3 12-1-16,-5 9 1 15,0 1 0-15,-3 8 0 16,0 2-1-16,3 5 0 0,5 0 4 16,5-3-4-16,2 6-4 15,4 2 4-15,3 0-20 16,0 0-39-16,0 34-79 15,19 20-41-15,12 13-73 16,4 2-350-16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0:36.50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DE3292-523F-4C06-B0D7-E726C3F84D42}" emma:medium="tactile" emma:mode="ink">
          <msink:context xmlns:msink="http://schemas.microsoft.com/ink/2010/main" type="inkDrawing" rotatedBoundingBox="32561,8537 32986,8536 32987,8565 32562,8566" shapeName="Other"/>
        </emma:interpretation>
      </emma:emma>
    </inkml:annotationXML>
    <inkml:trace contextRef="#ctx0" brushRef="#br0">8381 3062 486 0,'0'0'136'0,"0"0"-89"16,0 0 20-16,0 0 1 16,156-30-37-16,-104 30-24 15,8 0-4-15,1 0 2 16,-12 8-5-16,-16 4-71 15,-19-5-163-15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1:01.261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317 223 134 0,'0'0'105'16,"0"0"-19"-16,0 0-29 16,0 0-10-16,25-149 12 15,-22 113-11-15,-1 9 15 16,-2 10 38-16,0 14-5 0,-10 3-9 16,-20 20-45-1,-15 28-25-15,-3 22 16 0,-4 14 8 16,5 12-9-16,6 18 0 15,5 12-13-15,11 9 0 16,15 6 2-16,10 2-8 16,0-2-1-16,19-6-3 15,19-19-4-15,12-19 1 16,7-21 1-16,5-16-7 16,-1-14 4-16,-9-14-3 15,-8-9 0-15,-11-13 1 16,-14-5-2-16,-8-5-5 15,-11 0-51-15,0 0-161 16,-2 0-360-16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1:03.566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499 0 346 0,'0'0'217'0,"0"0"-83"16,0 0-53-16,-140 72-21 16,86 7-9-16,-13 32 10 15,0 39-2-15,1 31-12 16,16 21-9-16,17 10-3 16,23-2-8-16,10-10-11 15,0-10-8-15,36-9 1 16,9-15-8-16,16-15 5 15,2-22-6-15,3-30 2 16,-6-31-4-16,-11-20 2 16,-7-21-1-16,-12-15-3 15,-11-7-26-15,-10 2-85 16,-9 3-79-16,0 2-140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1:16.338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221 1 499 0,'0'0'132'0,"0"0"-21"15,-82 131-28-15,54-45-29 16,3 18-14-16,-3 22-9 16,4 29 4-16,3 13-11 15,9 6-3-15,12-1-7 16,0-14-4-16,7-11-3 15,17-17 3-15,2-20-5 16,2-22 1-16,0-25-5 16,-6-19 1-16,-8-20-1 15,-6-13-1-15,-3-10 2 16,-5-2-4-16,0 0-13 16,0 0-60-16,0 0-100 0,0 0-287 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1:18.391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233 44 72 0,'0'0'69'15,"0"0"-30"-15,0 0 14 16,0 0 3-16,0 0 61 16,0 0-10-16,31-58-9 15,-31 58 9-15,0 0-37 16,0 0-23-16,-14 20-18 0,-13 21-14 16,-3 19 15-1,-6 19-1-15,3 24-11 0,-3 15-3 16,6 23 1-16,6 10 4 15,4-3 8-15,12-5-3 16,8-12-5-16,0-20-4 16,0-15 2-16,25-17-7 15,-1-10-6-15,0-12-3 16,2-10 1-16,-7-5-1 16,-3-10-2-16,-2-7 1 15,-3-6 1-15,-5-5-2 16,2-8-1-16,-3-1-1 15,-2-5 1-15,3 0-56 16,-6 0-107-16,0-17-159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48:38.54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22170D-68D8-407B-8E78-FAA91C7B6D08}" emma:medium="tactile" emma:mode="ink">
          <msink:context xmlns:msink="http://schemas.microsoft.com/ink/2010/main" type="writingRegion" rotatedBoundingBox="20366,748 21044,748 21044,2942 20366,2942"/>
        </emma:interpretation>
      </emma:emma>
    </inkml:annotationXML>
    <inkml:traceGroup>
      <inkml:annotationXML>
        <emma:emma xmlns:emma="http://www.w3.org/2003/04/emma" version="1.0">
          <emma:interpretation id="{CE10910A-285D-4F96-8299-0454A7A5E6BB}" emma:medium="tactile" emma:mode="ink">
            <msink:context xmlns:msink="http://schemas.microsoft.com/ink/2010/main" type="paragraph" rotatedBoundingBox="20366,748 21044,748 21044,2942 20366,29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EB75BE-7865-42BA-9B8E-0AA769C0DF09}" emma:medium="tactile" emma:mode="ink">
              <msink:context xmlns:msink="http://schemas.microsoft.com/ink/2010/main" type="line" rotatedBoundingBox="20366,748 21044,748 21044,2942 20366,2942"/>
            </emma:interpretation>
          </emma:emma>
        </inkml:annotationXML>
        <inkml:traceGroup>
          <inkml:annotationXML>
            <emma:emma xmlns:emma="http://www.w3.org/2003/04/emma" version="1.0">
              <emma:interpretation id="{D5E9969A-776E-43C1-A98E-892D6BEC7545}" emma:medium="tactile" emma:mode="ink">
                <msink:context xmlns:msink="http://schemas.microsoft.com/ink/2010/main" type="inkWord" rotatedBoundingBox="20366,748 21044,748 21044,2942 20366,2942">
                  <msink:destinationLink direction="with" ref="{13341D73-BDE1-4631-BD04-4A5E9637C753}"/>
                </msink:context>
              </emma:interpretation>
            </emma:emma>
          </inkml:annotationXML>
          <inkml:trace contextRef="#ctx0" brushRef="#br0">677-3 260 0,'0'0'179'0,"0"0"-92"16,0 0-6-16,0 0 2 15,0 0-31-15,0 0-15 16,0 0 0-16,0-13-10 16,0 13-9-16,-16 8-4 0,-15 29-1 15,-18 22 25 1,-16 18-15-16,-15 19-13 0,-2 22-1 16,-3 20 3-16,5 18 1 15,9 4 3-15,16-7-3 16,17-12 6-16,19-16 4 15,12-8-6-15,7-6-1 16,0 0 1-16,7-2-6 16,12-9-4-16,3-8-2 15,-6-18-2-15,1-17 1 16,-1-13-4-16,-8-17 2 16,1-9-1-16,-7-11 1 15,-2-4 0-15,0-3 13 0,0 0 6 16,0 0-6-1,0 0 2-15,0 0-14 16,0 0-3-16,0 0-6 16,0 0-68-16,0 0-167 0,0 0-230 15</inkml:trace>
          <inkml:trace contextRef="#ctx0" brushRef="#br0" timeOffset="119.0333">110 2163 730 0,'0'0'63'0,"0"0"-63"16,0 0-52-16,0 0-235 15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1:22.89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363 0 401 0,'0'0'196'15,"0"0"-48"-15,0 0-42 16,-180 193-12-16,105-70-6 16,15 11-42-16,24-8-19 15,27-18-10-15,9-27-14 16,36-21-2-16,16-8-2 15,4-13 0-15,1-5-46 16,1-4-91-16,-11-4-115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1:23.94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285 1 260 0,'0'0'368'0,"0"0"-209"0,0 0-48 15,0 0-17-15,-182 121-31 16,133-19-14-16,13 19-22 15,23 7-13-15,13-2-9 16,0-5-5-16,33-12 1 16,13-14-2-16,11-23-16 15,7-23-49-15,5-26-96 16,4-23-142-16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07.10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0025CE-D3AB-40D9-84F7-73C97A54491A}" emma:medium="tactile" emma:mode="ink">
          <msink:context xmlns:msink="http://schemas.microsoft.com/ink/2010/main" type="writingRegion" rotatedBoundingBox="13278,4016 17763,4016 17763,4235 13278,4235"/>
        </emma:interpretation>
      </emma:emma>
    </inkml:annotationXML>
    <inkml:traceGroup>
      <inkml:annotationXML>
        <emma:emma xmlns:emma="http://www.w3.org/2003/04/emma" version="1.0">
          <emma:interpretation id="{D0FDF90E-AAFF-4AE1-9F06-9126201F98B7}" emma:medium="tactile" emma:mode="ink">
            <msink:context xmlns:msink="http://schemas.microsoft.com/ink/2010/main" type="paragraph" rotatedBoundingBox="13278,4016 17763,4016 17763,4235 13278,4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BD755A-4DCD-46A1-A766-521AB6CE8E1D}" emma:medium="tactile" emma:mode="ink">
              <msink:context xmlns:msink="http://schemas.microsoft.com/ink/2010/main" type="line" rotatedBoundingBox="13278,4016 17763,4016 17763,4235 13278,4235"/>
            </emma:interpretation>
          </emma:emma>
        </inkml:annotationXML>
        <inkml:traceGroup>
          <inkml:annotationXML>
            <emma:emma xmlns:emma="http://www.w3.org/2003/04/emma" version="1.0">
              <emma:interpretation id="{CAE781B9-34F7-44D8-BD6D-9712AC6CE640}" emma:medium="tactile" emma:mode="ink">
                <msink:context xmlns:msink="http://schemas.microsoft.com/ink/2010/main" type="inkWord" rotatedBoundingBox="13279,4108 14740,4151 14738,4235 13276,4192"/>
              </emma:interpretation>
            </emma:emma>
          </inkml:annotationXML>
          <inkml:trace contextRef="#ctx0" brushRef="#br0">-3434 128 531 0,'0'0'113'0,"0"0"-30"0,0 0-6 15,0 0-28-15,145-15-6 16,-64 15 6-16,17 0-12 16,8 5-11-16,10 2-8 15,13-2-7-15,8-2 8 16,8-1 0-16,-5-2-1 15,-19 0-7-15,-22 0 0 16,-30 0-8-16,-29 0 1 16,-15 0-1-16,-16 3-3 15,-9-3 1-15,0 0 0 16,0 0 1-16,0 0-2 16,2 0-6-16,-2 10-47 15,0 7-100-15,-5 8-108 16,-20 4-369-16</inkml:trace>
        </inkml:traceGroup>
        <inkml:traceGroup>
          <inkml:annotationXML>
            <emma:emma xmlns:emma="http://www.w3.org/2003/04/emma" version="1.0">
              <emma:interpretation id="{E7A4698A-FA3A-4A8C-91B4-F1ADCE2C20D5}" emma:medium="tactile" emma:mode="ink">
                <msink:context xmlns:msink="http://schemas.microsoft.com/ink/2010/main" type="inkWord" rotatedBoundingBox="16712,4016 17763,4016 17763,4061 16712,406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779.1661">0 0 513 0,'0'0'142'16,"0"0"-95"-16,0 0-1 15,0 0-7-15,0 0-16 16,0 0 29-16,107 30-21 16,-22-20-24-16,5-5-2 0,6-5-3 15,8 0 1-15,0 0 4 16,-2-5 0-16,-12-8-7 16,-10 3 4-16,-17 7-3 15,-16 3 3-15,-20 0 0 16,-16 0-2-16,-8 0-2 15,-3 0 0-15,0 0 0 16,0 0 2-16,0 0 0 16,0 0 0-16,0 0-2 15,0 0 0-15,6 0-3 16,7 0-4-16,1 0-40 16,-5 0-74-16,-9 0-143 15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11.72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0C65EF-3211-47D9-B2F8-ECC91B32BF6F}" emma:medium="tactile" emma:mode="ink">
          <msink:context xmlns:msink="http://schemas.microsoft.com/ink/2010/main" type="inkDrawing" rotatedBoundingBox="20583,5644 23409,5570 23410,5613 20584,5686" shapeName="Other"/>
        </emma:interpretation>
      </emma:emma>
    </inkml:annotationXML>
    <inkml:trace contextRef="#ctx0" brushRef="#br0">0 89 459 0,'0'0'104'0,"0"0"-45"16,0 0-47-16,0 0 42 15,150-7-5-15,-48 7-18 16,30 0-3-16,32 0-7 15,28-3 4-15,25-9 2 16,8-3-14-16,13 0-1 16,-2 3 5-16,-8-1-4 15,-12 11-2-15,-21-1-1 16,-27 3 3-16,-35 0-7 16,-33 0 2-16,-32 8 1 15,-30 2-9-15,-19-5 3 16,-13-5-1-16,-6 0 1 0,0 0 10 15,0 0 13-15,0 0-1 16,0 0-6-16,0 0-4 16,0 0-9-16,0 0-2 15,0 0-4-15,0 0 0 16,0 0 0-16,0 0-3 16,0 0-46-16,0 0-70 15,-8 0-16-15,-18 0-161 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30.29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549BC4-FC91-4E91-812F-43686766468B}" emma:medium="tactile" emma:mode="ink">
          <msink:context xmlns:msink="http://schemas.microsoft.com/ink/2010/main" type="inkDrawing" rotatedBoundingBox="3147,15277 5004,13162 5949,13992 4093,16107" semanticType="callout" shapeName="Other">
            <msink:sourceLink direction="with" ref="{9148437A-9351-4044-98B4-94545D6EE476}"/>
          </msink:context>
        </emma:interpretation>
      </emma:emma>
    </inkml:annotationXML>
    <inkml:trace contextRef="#ctx0" brushRef="#br0">2300 12237 75 0,'0'0'59'0,"0"0"-39"16,0 0 13-16,0 0 9 15,0 0 6-15,0 0 27 16,-5 0 28-16,5 0-18 16,-5 0-16-16,1 0-1 15,-1 7-4-15,-3 32-17 16,-1 33-23-16,-10 37 23 15,-2 36-10-15,-10 33-11 16,-5 27 8-16,1 7 3 16,-1-5-8-16,6-19-7 15,8-20-7-15,8-25 5 0,4-22 2 16,3-17-10-16,5-15-7 16,2-25-5-16,0-15 2 15,0-15-1-15,0-19 0 16,0-7-1-16,0-8 0 15,0 0 5-15,0 0 0 16,0 0 23-16,0 0-24 16,0-10 1-16,0 7-4 15,0 3 0-15,0 0 0 16,0 0-1-16,0-5 0 16,0-5 0-16,0-5 1 15,11-9-1-15,20-20 0 16,12-26 1-16,26-29 0 0,33-29 0 15,29-31 0 1,28-20 0-16,21-9-1 0,7 0 0 16,-2 17-5-16,-16 15 5 15,-27 25-1-15,-28 23 0 16,-27 21-2-16,-22 15 2 16,-10 18-4-16,-18 13 5 15,-10 11 1-15,-11 7 2 16,-4 8-3-16,-2 1 0 15,1 2-1-15,3-1-19 16,-1 3-10-16,-2 1-23 16,-6 1-48-16,-1 3 19 15,-4 0-73-15,-6 5-222 0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16.23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572AA6-96BA-4969-9012-00DE95F4C4A9}" emma:medium="tactile" emma:mode="ink">
          <msink:context xmlns:msink="http://schemas.microsoft.com/ink/2010/main" type="inkDrawing" rotatedBoundingBox="14624,7293 28081,7439 28078,7718 14621,7573" shapeName="Other">
            <msink:destinationLink direction="with" ref="{EB318F4F-4F57-4EE9-BC22-AB29625FC6BE}"/>
          </msink:context>
        </emma:interpretation>
      </emma:emma>
    </inkml:annotationXML>
    <inkml:trace contextRef="#ctx0" brushRef="#br0">0 243 268 0,'0'0'32'16,"0"0"-26"-16,0 0 8 15,0 0 42-15,0 0 8 0,140 10-18 16,-60-23-20-16,13-6-7 16,11-3 3-16,0 2 2 15,3 4-1-15,-5 5-6 16,-2 0-4-16,11 10-1 15,4-2-3-15,3 1-4 16,0-1-4-16,-3-2 0 16,11 3 1-16,8-8 0 15,14-3 0-15,6-2-2 16,0 3 3-16,-7-3 0 16,-9 6-2-16,-12 1 3 15,-10 1-1-15,-12 4 1 16,-11 3 1-16,-8 0-3 0,0 0-1 15,-3 0-1-15,8 0 2 16,4 0 2-16,1 0-4 16,5 0-1-16,0 0 0 15,2 0 1-15,2 0 0 16,3 0-1-16,-5 0 1 16,-7 0 1-16,-7 0 4 15,-8 0 0-15,-6 0 1 16,-8 3 1-16,0 4-5 15,-3 3 0-15,0 2 0 16,-1 0 0-16,10 1-1 16,-1 1 2-16,4-1-3 15,1-3 1-15,4 3 0 16,-3-3 0-16,-1-3 5 0,2 3-4 16,3-1 2-16,2 4 4 15,5-3-6-15,2 2 1 16,0-2-3-16,7-1-1 15,-2-6 1-15,10-1 0 16,1-2-2-16,4 0 2 16,-3 0 0-16,-6 0 2 15,-1 0-2-15,-7 0 0 16,-3 0 1-16,-2 8 0 16,-6-1-1-16,-3 6 2 15,4-3-1-15,-3 2-1 16,1 0 0-16,5-2 1 0,-1 3-1 15,5-6 0 1,3 0-1-16,9 1 1 0,2-6 0 16,6 0 0-16,3-2 1 15,1 0 0-15,2 0-1 16,-1 0-2-16,3 0 2 16,-6 0 0-16,4 0 1 15,-7-2 0-15,-5-3-1 16,1-2-1-16,-13 2 1 15,-1 0 1-15,-6 0-1 16,-5 5 1-16,-6-3-1 16,0 1 0-16,-3 0 0 15,0-1 0-15,-2 3 0 0,-1 0 0 16,6-2-2-16,4-1 2 16,10 1 0-16,5-3-1 15,4-2 1-15,17-1 0 16,7-4-3-16,10-1 3 15,11-2 2-15,3 3-2 16,6 5 0-16,1-1 1 16,0 6-1-16,5 2 0 15,-15 0 1-15,-12 0 0 16,-15 0-1-16,-9 0 0 16,8 0-1-16,5 0 2 15,8 0-1-15,-1 0 0 0,-7-2 0 16,-10-8 0-16,-2 0 0 15,-14 0 0-15,-8 0 0 16,-9 3 0-16,-9-1 0 16,-1 1 0-16,-7 1 1 15,-1 0 0-15,0 3-2 16,-8 1 2-16,-9-1 1 16,-11 3-2-16,-13 0 0 15,-17 0-2-15,0 0-24 16,-45 0-110-16,-26 0-216 15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17.73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CEC549-574B-4CAD-9C4E-81DD17AE0050}" emma:medium="tactile" emma:mode="ink">
          <msink:context xmlns:msink="http://schemas.microsoft.com/ink/2010/main" type="inkDrawing" rotatedBoundingBox="5281,2300 10233,2289 10234,2393 5282,2404" shapeName="Other"/>
        </emma:interpretation>
      </emma:emma>
    </inkml:annotationXML>
    <inkml:trace contextRef="#ctx0" brushRef="#br0">0 62 384 0,'0'0'44'0,"0"0"-22"16,154-42 29-16,-66 29 7 16,15 8-9-16,18 5-15 15,14 0 3-15,12 0-13 16,10 18-3-16,4 4-7 16,12-2-10-16,19 0 0 15,25-9-1-15,33-4 1 16,33-7-1-16,15 0-3 0,6 0 5 15,-10-11-4-15,-15 0 6 16,-4-2-5-16,-21 0 3 16,-6-1 2-16,-26 3-7 15,-35 1 0-15,-37 5 2 16,-37 5 0-16,-39 0-2 16,-31 0-2-16,-20 0-42 15,-16 0-34-15,-7 0-3 16,0 0 14-16,-2-5-191 15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18.62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8E7CB8-F40B-4124-8300-9E3C1255B5D9}" emma:medium="tactile" emma:mode="ink">
          <msink:context xmlns:msink="http://schemas.microsoft.com/ink/2010/main" type="writingRegion" rotatedBoundingBox="10037,203 11350,203 11350,973 10037,973"/>
        </emma:interpretation>
      </emma:emma>
    </inkml:annotationXML>
    <inkml:traceGroup>
      <inkml:annotationXML>
        <emma:emma xmlns:emma="http://www.w3.org/2003/04/emma" version="1.0">
          <emma:interpretation id="{DE6EA580-0355-4C73-AC7C-1204F6679F22}" emma:medium="tactile" emma:mode="ink">
            <msink:context xmlns:msink="http://schemas.microsoft.com/ink/2010/main" type="paragraph" rotatedBoundingBox="10037,203 11350,203 11350,973 10037,9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E55C71-0FE4-438E-BBA7-922EDE3C8E65}" emma:medium="tactile" emma:mode="ink">
              <msink:context xmlns:msink="http://schemas.microsoft.com/ink/2010/main" type="line" rotatedBoundingBox="10037,203 11350,203 11350,973 10037,973"/>
            </emma:interpretation>
          </emma:emma>
        </inkml:annotationXML>
        <inkml:traceGroup>
          <inkml:annotationXML>
            <emma:emma xmlns:emma="http://www.w3.org/2003/04/emma" version="1.0">
              <emma:interpretation id="{6805C21A-662C-4923-8764-250C3C11F07D}" emma:medium="tactile" emma:mode="ink">
                <msink:context xmlns:msink="http://schemas.microsoft.com/ink/2010/main" type="inkWord" rotatedBoundingBox="10037,203 11350,203 11350,973 10037,973"/>
              </emma:interpretation>
              <emma:one-of disjunction-type="recognition" id="oneOf0">
                <emma:interpretation id="interp0" emma:lang="" emma:confidence="0">
                  <emma:literal>V</emma:literal>
                </emma:interpretation>
                <emma:interpretation id="interp1" emma:lang="" emma:confidence="0">
                  <emma:literal>Ⅴ</emma:literal>
                </emma:interpretation>
                <emma:interpretation id="interp2" emma:lang="" emma:confidence="0">
                  <emma:literal>ⅴ</emma:literal>
                </emma:interpretation>
                <emma:interpretation id="interp3" emma:lang="" emma:confidence="0">
                  <emma:literal>v</emma:literal>
                </emma:interpretation>
                <emma:interpretation id="interp4" emma:lang="" emma:confidence="0">
                  <emma:literal>r</emma:literal>
                </emma:interpretation>
              </emma:one-of>
            </emma:emma>
          </inkml:annotationXML>
          <inkml:trace contextRef="#ctx0" brushRef="#br0">0 237 252 0,'0'0'149'0,"0"0"-30"16,0 0-25-16,0 0-1 15,0 0-27-15,0 0-15 16,124-18-20-16,-86 48-8 16,2 17 4-16,0 13-8 15,-2 3-1-15,0 5 2 16,0-7 1-16,1-4-1 16,-1-6-5-16,-3-11-4 15,-7-5 1-15,-4-15-5 16,-7-8 0-16,-8-7-5 15,1-5 8-15,7-7 7 16,13-39 31-16,20-20-29 16,18-22-15-16,14-13-3 0,12-3 0 15,4 0 0 1,-1 13-1-16,-10 22 2 16,-20 19-2-16,-27 23 0 15,-21 12 0-15,-11 13-2 0,-8 2-8 16,0 0-55-16,0 14-125 15,0 11-96-15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33.06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B2D6F2-9A39-49C5-A318-042A63CD3DE3}" emma:medium="tactile" emma:mode="ink">
          <msink:context xmlns:msink="http://schemas.microsoft.com/ink/2010/main" type="inkDrawing" rotatedBoundingBox="10873,17993 11091,18587 11047,18603 10829,18010" semanticType="callout" shapeName="Other">
            <msink:sourceLink direction="with" ref="{2D1CEB5F-A4B0-47FD-BEC8-A56E8BA638B7}"/>
          </msink:context>
        </emma:interpretation>
      </emma:emma>
    </inkml:annotationXML>
    <inkml:trace contextRef="#ctx0" brushRef="#br0">126 8882 141 0,'0'0'128'15,"0"0"-84"-15,0 0-8 16,0 0-4-16,0 0-16 15,0 0-6-15,-8-2 9 16,8 2 11-16,0 0 9 16,3 17-7-16,2 6-4 15,4 9-6-15,-1 8 4 0,8 14-16 16,-2 7-3 0,3 3-7-16,2 3 1 0,2-13-2 15,2-14-3-15,-1-7-23 16,-3-7-34-16,-3-14 42 15,-8-2-70-15,-2-8 35 16,-6 3 28-16,0 0 26 16,0 5 0-16,0-2 0 15,0 7 0-15,-11 2-14 16,2-7-96-16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31.72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D1CEB5F-A4B0-47FD-BEC8-A56E8BA638B7}" emma:medium="tactile" emma:mode="ink">
          <msink:context xmlns:msink="http://schemas.microsoft.com/ink/2010/main" type="inkDrawing" rotatedBoundingBox="6824,10407 19522,3741 26153,16373 13455,23039" hotPoints="22049,8337 22144,19067 11414,19162 11319,8432" semanticType="enclosure" shapeName="Square">
            <msink:destinationLink direction="with" ref="{90B2D6F2-9A39-49C5-A318-042A63CD3DE3}"/>
          </msink:context>
        </emma:interpretation>
      </emma:emma>
    </inkml:annotationXML>
    <inkml:trace contextRef="#ctx0" brushRef="#br0">0 7 103 0,'0'0'154'15,"0"0"-124"-15,0 0 86 16,0 0-33-16,0 0-54 16,0 0-13-16,0 0 4 15,0-8-5-15,0 8-4 16,5 0 18-16,-1 5-3 16,1 7-5-16,0 5-3 15,1 5 4-15,-6 8-9 16,3 15-9-16,-3 11-2 15,0 24 2-15,0 18-3 16,0 8 1-16,0 3-2 0,0-12 0 16,3-14 0-1,4-19 5-15,0-15-5 0,-5-14-15 16,-2-8-36-16,0 0-7 16,0 5 3-16,0 6-101 15,-6 1-74-15,-4-2 109 16</inkml:trace>
    <inkml:trace contextRef="#ctx0" brushRef="#br0" timeOffset="-8387.1899">44 739 236 0,'0'0'20'0,"0"0"98"16,0 163-50-1,0-74-24-15,0 24 9 0,0 21-6 16,0 21-10-16,0 25 3 16,0 30 4-16,5 17-19 15,3 20-2-15,0 4-2 16,0-2-3-16,1-2-11 16,1-7-4-16,4-1 1 15,0 11-4-15,0 1 0 16,-6 13 0-16,1 2 1 15,-2-9 0-15,-4-2-1 16,3-19 0-16,-1-4 0 16,-5 5 0-16,3-5 1 15,-3 4-1-15,0 2 0 16,0-9 0-16,0 3 1 0,0-8-1 16,0-9 0-16,0 0 0 15,5-10 0-15,1-13 0 16,2-17 0-16,3-17 0 15,0-35 0-15,5-14 1 16,-2-27-1-16,3-21 0 16,-1-11-22-16,-8-6 3 15,-4 3 5-15,-4 0-4 16,0 12 9-16,0 5 7 16,-17 2-1-16,1 6 1 15,-10 0-1-15,7-18-4 16,-3-7-13-16,6-20 8 0,8-12-10 15,2-15 5-15,6 0 12 16,0 7-51-16,0 8 41 16,0 20 14-16,6 9 1 15,11 15 0-15,-2 8 0 16,-4 2-3-16,1 4 0 16,-7-18-6-16,-5-17-195 15</inkml:trace>
    <inkml:trace contextRef="#ctx0" brushRef="#br0" timeOffset="-3124.2057">54 53 204 0,'0'0'38'15,"0"0"-3"-15,0 0 7 16,0 0-12-16,0 0-8 15,0 0-10-15,197 0 3 16,-117 0 28-16,22 0-12 16,19-12-15-16,10 0 7 15,11-1-10-15,10 6-6 0,4 2 2 16,3 3-7-16,5 2-2 16,0 0 0-16,7 0 0 15,5 0 3-15,7 0-1 16,20-8-1-16,27-5 2 15,29-3 5-15,33-5 1 16,19-1-1-16,4 0 3 16,1 3-4-16,-10 6 6 15,15 3 8-15,13 10 15 16,24 0-15-16,12 0-4 16,-9 5-1-16,-5 10-11 15,7-5 1-15,10-3-3 0,16-7-1 16,3 0-2-1,-18 0 0-15,-40 0 0 0,-39 0 3 16,-31 0-2-16,-42 15 3 16,-35 7-4-16,-56 3-2 15,-51 2 0-15,-44-2 2 16,-28 2-8-16,-8-10-6 16,0-2 5-16,0-8-5 15,0-4-4-15,0-3 13 16,-3 0 4-16,-8 0 1 15,3 0 0-15,-1 0 0 16,4 0-3-16,5 0-5 16,0 0-4-16,0 0-13 15,0 0-19-15,0 0 30 16,12 0 12-16,4 0 2 0,-3 0-9 16,-7 0-15-16,-3 0-24 15,-3 0-24-15,0 0 20 16,0 0 30-16,0 0 20 15,0 0 2-15,0 0 0 16,-5 0 0-16,-2-3 0 16,2 1 1-16,0 2 2 15,1 0 0-15,4 0 0 16,0 0-2-16,0 0-1 16,0 0 0-16,9 0 0 15,5 0 0-15,-4 0 1 16,2 0-1-16,-7 0 0 0,1 0 0 15,-1 0 0 1,0 0 0-16,2 0 1 0,-2 0 6 16,2 0 28-16,5 0 6 15,4 0-11-15,4 0-13 16,8 0-9-16,-4 0-4 16,2 0-2-16,5 0 2 15,-3 0-2-15,-1 0 3 16,-8 0-5-16,0 0 1 15,1 0-1-15,-1 0 2 16,5 7 2-16,9 1 5 16,11-1 1-16,8-7-5 15,11 0-1-15,9 0 3 0,1 0-7 16,8 0 2-16,-10 0-1 16,-9-3 0-16,-10 1 1 15,-10 2 1-15,-12-2-3 16,-5 2 0-16,-8 0 0 15,-10 0 0-15,-2 0 0 16,-1 0 3-16,-1 0-3 16,-3 0 1-16,0 0 6 15,0 0 16-15,0 0 3 16,2 0-6-16,3 0-14 16,-2 0-4-16,6 0-2 15,2 0 3-15,-6 0-3 0,3 0 0 16,6 7-1-16,0-2 1 15,8-5 0-15,-1 0-3 16,-2 0-1-16,4 0 2 16,-4 0 2-16,0 0-1 15,0 0 1-15,-2 0 0 16,-6 0 0-16,-6 0-1 16,1 0 1-16,-6 0 1 15,2 0-1-15,1 0-2 16,0 0 2-16,0 0 0 15,-3 0 0-15,0 0 0 16,0 0 0-16,0 0 0 16,0 0 0-16,0 0 2 15,0 0-2-15,0 0 0 16,0 0-1-16,0 3 1 0,-11 7 1 16,0 5-1-16,2-3 0 15,4 2 0-15,-4 3 0 16,7 3 0-16,-3 0 0 15,-2 2 0-15,2 6 0 16,0 5 0-16,-4 7 0 16,-1 8 0-16,-1 1 0 15,1 2 0-15,-4 2 1 16,2-2-2-16,-2 1 1 16,-5 1 0-16,3 8 1 15,3-5-1-15,-1 3 0 16,5 0 21-16,4-2-18 15,2 3 1-15,3 1 7 0,0-1-9 16,0 1 9-16,3-1-10 16,11 4 1-16,2 0 1 15,-3 10 4-15,1 5 2 16,0 10-6-16,0 12-1 16,0 5 1-16,-4 3 1 15,4 0 1-15,-2-1 3 16,0 0-5-16,5 1 3 15,-1-3-2-15,7-2-4 16,-1-8 2-16,5-5-2 16,-2-1 2-16,-1-4 0 15,2 0 0-15,-5 2 0 0,1 4 1 16,-3-1 1-16,0 0-1 16,-2 2 2-16,-3 0-2 15,-3 6 0-15,-1 0-3 16,-1-3 0-16,-4-3 2 15,3-8-2-15,-4-4 0 16,1 0 1-16,-3 1-1 16,-2-1 2-16,0 3-2 15,0-5 0-15,0 0 3 16,0-2-3-16,-7-1 0 16,-2 2-2-16,1-3 4 15,2 1-1-15,1 1 0 16,2 2-1-16,1 3 1 15,2 2-1-15,0-1 0 16,0 6 1-16,0 8-1 0,0 6 1 16,0 8 0-16,7 3 3 15,5-3-3-15,-5 0 0 16,-4 3-1-16,-3-1 0 16,0 0 0-16,0 1 0 15,0-1-1-15,0-5 1 16,0 2 1-16,0-4 2 15,0-2-1-15,0-6-1 16,0-2 3-16,4 0-3 16,-2-2-1-16,3 7-1 0,-2 6 1 15,-3 4 1 1,0-5 2-16,0 3-2 0,-8 2-1 16,-11 2 0-16,3 2 0 15,2-7 0-15,0-5 0 16,2-15 0-16,5-1 1 15,-1-10-1-15,-1-1 0 16,1 3 0-16,-3 2 0 16,-3 3 1-16,0-2-1 15,-1-6 0-15,-6-4 0 16,5-11 0-16,1-6 0 16,3-13 0-16,7-8 0 15,-1-6 0-15,6-16 0 16,0-2-1-16,0-10-2 0,0 0 1 15,0 0-2 1,0 0 8-16,0 4-4 0,-3 9 0 16,1 9 0-16,-6 5 0 15,2 0 0-15,-2-4-1 16,2-3 1-16,3-8-24 16,3-2-75-16,0-10-14 15,0 0-96-15,0 0-77 16</inkml:trace>
    <inkml:trace contextRef="#ctx0" brushRef="#br0" timeOffset="-6769.8211">382 10125 238 0,'0'0'88'16,"0"0"-71"-16,0 0-10 16,0 0-2-16,0 0 15 15,0 0 5-15,0-5 12 16,22 5-9-16,8 0-2 16,11 0 4-16,11 0-6 15,5 0-9-15,7 0-1 0,5 0 14 16,7 5-16-1,12 0-11-15,13 2 28 16,18-2-18-16,12-5-11 0,6 0 2 16,6 0-2-16,-1 0 3 15,-2 0 2-15,-3 0 5 16,-3 0 4-16,-2 0 6 16,-1 0 2-16,4 10-7 15,5 2-6-15,8 1-2 16,3-3 0-16,3 5-3 15,-1-8 2-15,0 3-1 16,4 2-1-16,-7 8 5 16,-4 2 2-16,-12 8-2 15,-4-3 0-15,-4-1 1 16,-3 2-9-16,-2-1 5 0,5-10-6 16,2-6 1-16,15-6 3 15,16-5-2-15,14 0-2 16,7-5 0-16,12-6 1 15,-2-1 1-15,-1 7 2 16,-3 5 7-16,-8 0-8 16,-2 0-2-16,-6 0 0 15,-2 0 0-15,1 0 5 16,7 0-6-16,13 0 0 16,4-15 2-16,9-3-4 15,-1-8 0-15,-1 4 2 16,-8 0 3-16,-14-1-3 15,-17 11 0-15,-18 2 0 0,-22 5 0 16,-15 0 3-16,-11 5 1 16,-5-2-3-16,5-3-1 15,4-5 0-15,6-7 0 16,2 0 0-16,-12-8 0 16,-10 7-3-16,-13 6 1 15,-18 2 2-15,-18 10 2 16,-20-5-2-16,-9 5-2 15,-7 0 2-15,0 0 0 16,0 0 0-16,0 0 4 16,0 0 4-16,0 0-1 15,0 0 0-15,0-2-7 0,-26 2-7 16,-23 0-49-16,-25 0-118 16,-21 17-364-16</inkml:trace>
    <inkml:trace contextRef="#ctx0" brushRef="#br0" timeOffset="-2142.1809">9854 10197 79 0,'0'0'43'16,"0"0"-5"-16,0 0 16 16,0 0-7-16,0 0-23 15,0 0-1-15,24 0 3 0,-19 0 0 16,1 0 1-16,0 0-4 15,5 0 9-15,8 0 12 16,5 0-8 0,17 0-4-16,11 0-14 0,23 0 4 15,15 0-7-15,8-5-11 16,9-5 5-16,-5 2-9 16,0-7 3-16,-7 8-1 15,-10-3-1-15,-7 5 0 16,-11 5 0-16,-5 0-1 15,-8 0 0-15,-2 0 1 16,-5 0-1-16,-6 0 1 16,-5 0-1-16,-12 0 0 15,-10 0 2-15,-5 0-1 0,-9 0-1 16,0 0 2 0,0 0 25-16,0 0 18 0,0 0-1 15,0 0-36-15,2 0-5 16,6-5-3-16,3 3 0 15,9-8 0-15,6 5 0 16,2 0-4-16,0 5-1 16,-6-6-14-16,-8 6-3 15,-7-1-8-15,-7 1-17 16,0 0 5-16,0 0 14 16,-24 0-46-16,-4 7-108 15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10.27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91B61B-862C-47F2-8241-4B7B39047115}" emma:medium="tactile" emma:mode="ink">
          <msink:context xmlns:msink="http://schemas.microsoft.com/ink/2010/main" type="writingRegion" rotatedBoundingBox="7281,4211 12958,4211 12958,7809 7281,7809"/>
        </emma:interpretation>
      </emma:emma>
    </inkml:annotationXML>
    <inkml:traceGroup>
      <inkml:annotationXML>
        <emma:emma xmlns:emma="http://www.w3.org/2003/04/emma" version="1.0">
          <emma:interpretation id="{2AC980FB-373B-4AFF-ACF3-9D30B0D8C8DC}" emma:medium="tactile" emma:mode="ink">
            <msink:context xmlns:msink="http://schemas.microsoft.com/ink/2010/main" type="paragraph" rotatedBoundingBox="7281,4211 12958,4211 12958,7809 7281,78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92CD4-7BE0-4E4B-B223-288AF1544BEF}" emma:medium="tactile" emma:mode="ink">
              <msink:context xmlns:msink="http://schemas.microsoft.com/ink/2010/main" type="line" rotatedBoundingBox="7281,4211 12958,4211 12958,7809 7281,7809"/>
            </emma:interpretation>
          </emma:emma>
        </inkml:annotationXML>
        <inkml:traceGroup>
          <inkml:annotationXML>
            <emma:emma xmlns:emma="http://www.w3.org/2003/04/emma" version="1.0">
              <emma:interpretation id="{20A6B146-D46E-4A99-835B-B5DDAD3F69AC}" emma:medium="tactile" emma:mode="ink">
                <msink:context xmlns:msink="http://schemas.microsoft.com/ink/2010/main" type="inkWord" rotatedBoundingBox="7281,4211 9686,4211 9686,6064 7281,6064"/>
              </emma:interpretation>
            </emma:emma>
          </inkml:annotationXML>
          <inkml:trace contextRef="#ctx0" brushRef="#br0">-8986 1796 414 0,'0'0'22'0,"0"0"4"0,159 99 51 16,-83-59-39-16,9-1 2 16,11-4-14-16,6-11-5 15,4-9-14-15,4-15 2 16,1 0-4-16,-2-17 2 16,0-25 0-16,7-7-2 15,4-9 2-15,-2-3-6 16,-9-8 1-16,-9-5 0 15,-10-2 1-15,-16-1 2 16,-8-2 11-16,-17 0 17 16,-16 2-6-16,-16 1-3 15,-12 0 4-15,-5-8-15 16,-11-5 2-16,-27 2-4 0,-17-2 1 16,-11 6 4-1,-11 6 7-15,-8 1 2 0,-5 4 1 16,-9 6-1-16,1 0-5 15,3 13-1-15,5 7-5 16,2 11-2-16,-2 17-4 16,-12 16 1-16,-10 2-4 15,-16 17-1-15,-12 21 2 16,-9 8-4-16,2 6 0 16,12 2 6-16,20-2 1 15,27-6 1-15,22 0-7 16,19-5 0-16,9 6-3 15,9 10 3-15,-2 12-2 0,3 15 1 16,2 15 7-16,3 12-5 16,7 4 0-16,13-1-3 15,3-5 1-15,16-10-2 16,36-11-3-16,26-6 2 16,15-10 1-16,14-13 2 15,5-13-2-15,-2-11 0 16,-14-8 0-16,-14-7-1 15,-19-5-18-15,-16 2-39 16,-19 0-67-16,-16 3-20 16,-5-7-109-16</inkml:trace>
        </inkml:traceGroup>
        <inkml:traceGroup>
          <inkml:annotationXML>
            <emma:emma xmlns:emma="http://www.w3.org/2003/04/emma" version="1.0">
              <emma:interpretation id="{3AF42673-2B43-415C-B48D-5A5D3FDD0D9B}" emma:medium="tactile" emma:mode="ink">
                <msink:context xmlns:msink="http://schemas.microsoft.com/ink/2010/main" type="inkWord" rotatedBoundingBox="12059,7422 12958,7422 12958,7809 12059,7809"/>
              </emma:interpretation>
            </emma:emma>
          </inkml:annotationXML>
          <inkml:trace contextRef="#ctx0" brushRef="#br0" timeOffset="4035.0083">-4646 3437 208 0,'0'0'110'15,"0"0"14"-15,0 0-46 16,0 0 2-16,0 0 1 16,0 0-28-16,0 0-43 0,-7-19-5 15,59 19 11 1,19 5-4-16,17-2 2 0,16-3-5 15,8 0-6 1,6 0-2-16,-8-8 1 0,-17 1 0 16,-22 2-2-16,-24 5-4 15,-20 0-47-15,-21 0-73 16,-6 7-97-16</inkml:trace>
          <inkml:trace contextRef="#ctx0" brushRef="#br0" timeOffset="4229.7582">-4402 3776 440 0,'0'0'112'16,"0"0"-90"-16,0 0 35 16,0 0 12-16,140-3-31 15,-71-4-28-15,2 4-4 16,-5 3-6-16,-8 0 0 15,-9 13-113-15,-8 4-176 16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45.79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FFE923-8929-48B4-98AE-72808F2D1F12}" emma:medium="tactile" emma:mode="ink">
          <msink:context xmlns:msink="http://schemas.microsoft.com/ink/2010/main" type="writingRegion" rotatedBoundingBox="2559,9495 7675,8996 8261,15011 3146,15510"/>
        </emma:interpretation>
      </emma:emma>
    </inkml:annotationXML>
    <inkml:traceGroup>
      <inkml:annotationXML>
        <emma:emma xmlns:emma="http://www.w3.org/2003/04/emma" version="1.0">
          <emma:interpretation id="{C2E54EA1-AA21-4E1E-A992-E43CC130AAE9}" emma:medium="tactile" emma:mode="ink">
            <msink:context xmlns:msink="http://schemas.microsoft.com/ink/2010/main" type="paragraph" rotatedBoundingBox="2583,9772 5976,9010 6299,10451 2906,11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EA2E22-EE57-46AE-BEE7-1CA1BCDF4202}" emma:medium="tactile" emma:mode="ink">
              <msink:context xmlns:msink="http://schemas.microsoft.com/ink/2010/main" type="line" rotatedBoundingBox="2583,9772 5976,9010 6299,10451 2906,11213"/>
            </emma:interpretation>
          </emma:emma>
        </inkml:annotationXML>
        <inkml:traceGroup>
          <inkml:annotationXML>
            <emma:emma xmlns:emma="http://www.w3.org/2003/04/emma" version="1.0">
              <emma:interpretation id="{5818A301-C177-4039-AA1E-FE14B94F6700}" emma:medium="tactile" emma:mode="ink">
                <msink:context xmlns:msink="http://schemas.microsoft.com/ink/2010/main" type="inkWord" rotatedBoundingBox="2583,9772 5976,9010 6299,10451 2906,11213">
                  <msink:destinationLink direction="with" ref="{BC962876-D348-4DFD-B617-F1843106435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-14123 5783 797 0,'0'0'150'16,"0"0"-133"-16,0 0-11 16,0 0 17-16,242-82 0 15,-102 55-10-15,7 12-13 16,-2 15 2-16,-24 3 2 16,-24 51-4-16,-32 35 5 15,-23 24 2-15,-32 23-1 16,-10 17 1-16,0 0-2 15,-24-12-5-15,2-25 1 16,8-35-1-16,12-34-61 16,2-30-85-16,0-17-105 15,0-5-252-15</inkml:trace>
          <inkml:trace contextRef="#ctx0" brushRef="#br0" timeOffset="299.5252">-13231 6444 693 0,'0'0'120'0,"0"0"-89"16,62-133 9-16,7 63-18 16,16-9-20-16,17-9-2 15,10-14-2-15,-5 1-23 16,-8 3-17-16,-18 9-16 16,-20 19 14-16,-25 29 31 0,-17 16 13 15,-16 20 13 1,-3 5 80-16,0 0-11 0,0 25-7 15,0 36-44-15,0 36 26 16,0 24-5-16,19 12-29 16,2 10-17-16,-2 7-5 15,-2-4-1-15,0-12 1 16,2-26-1-16,6-29-43 16,8-25-56-16,5-24-84 15,6-30-216-15</inkml:trace>
          <inkml:trace contextRef="#ctx0" brushRef="#br0" timeOffset="788.8377">-12004 5785 608 0,'0'0'341'15,"0"0"-288"-15,0 0-10 16,0 0-28-16,0 0-15 15,124-158 5-15,-44 128-5 16,-11 13-17-16,-20 17 9 16,-22 0 2-16,-13 37 3 15,-14 23 3-15,0 13 1 16,0 16 4-16,0 9 5 16,0-1 2-16,0-3 3 15,0-17-4-15,0-16-6 0,14-21-1 16,5-18-4-1,10-22 0-15,11 0 0 0,15-33-12 16,23-25-27-16,19-22-17 16,15-20-67-16,9-20-33 15,-3-10-23-15,-11-8-36 16,-26 7 50-16,-28 10 141 16,-28 22 24-16,-25 23 145 15,0 24 83-15,-9 23-52 16,-7 16-33-16,5 11-31 15,9 2-6-15,2 24-74 16,5 38-30-16,25 27 22 16,0 20-14-16,-2 14-8 15,-4 5-2-15,-10 8-2 0,-7-3-36 16,-7-4-68 0,0-3-55-16,-15-10-256 0</inkml:trace>
        </inkml:traceGroup>
      </inkml:traceGroup>
    </inkml:traceGroup>
    <inkml:traceGroup>
      <inkml:annotationXML>
        <emma:emma xmlns:emma="http://www.w3.org/2003/04/emma" version="1.0">
          <emma:interpretation id="{8D53C395-0108-40AE-A21B-7F07E4D9D50E}" emma:medium="tactile" emma:mode="ink">
            <msink:context xmlns:msink="http://schemas.microsoft.com/ink/2010/main" type="paragraph" rotatedBoundingBox="3304,11297 6693,11123 6783,12881 3394,130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456CB5-130F-4641-91BE-3C1378C7EEE3}" emma:medium="tactile" emma:mode="ink">
              <msink:context xmlns:msink="http://schemas.microsoft.com/ink/2010/main" type="line" rotatedBoundingBox="3304,11297 6693,11123 6783,12881 3394,13055"/>
            </emma:interpretation>
          </emma:emma>
        </inkml:annotationXML>
        <inkml:traceGroup>
          <inkml:annotationXML>
            <emma:emma xmlns:emma="http://www.w3.org/2003/04/emma" version="1.0">
              <emma:interpretation id="{E323B65E-AF15-41A0-881E-79AF2D462D77}" emma:medium="tactile" emma:mode="ink">
                <msink:context xmlns:msink="http://schemas.microsoft.com/ink/2010/main" type="inkWord" rotatedBoundingBox="3304,11297 6693,11123 6783,12881 3394,1305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27.5628">-12511 7629 817 0,'0'0'74'0,"0"0"-19"0,-13 165 18 16,13-101-42-1,3-2-17-15,18-16-8 0,1-13-2 16,-3-11 7-16,-5-12 4 16,-5-5 10-16,-1-5-10 15,8-2 12-15,8-33 12 16,18-17-11-16,13-9-23 15,14-7-5-15,10 7 0 16,6 1-9-16,0 11-47 16,-9 10-76-16,-12 16-99 15,-23 23-316-15</inkml:trace>
          <inkml:trace contextRef="#ctx0" brushRef="#br0" timeOffset="1370.7787">-13371 7996 842 0,'0'0'68'16,"0"0"-62"-16,0 0 17 15,216-108-9-15,-128 103-6 16,-3 5-3-16,-16 28-5 16,-21 37 3-16,-22 21-3 15,-26 24 0-15,0 6 2 0,-28 2-1 16,-10-15 5-1,5-24 1-15,8-32-1 0,16-26-6 16,9-21-14-16,3-38-136 16,28-43-126-16</inkml:trace>
          <inkml:trace contextRef="#ctx0" brushRef="#br0" timeOffset="1872.3413">-12355 8537 781 0,'0'0'147'0,"0"0"-129"15,0 0 0-15,116-146-4 16,-40 106-11-16,-2 21 0 16,-5 19-3-16,-14 0 0 15,-11 42-1-15,-8 15 2 16,-6 11 2-16,-6 9 2 15,-2 0 20-15,1-3-9 16,-1-7-11-16,-3-8-5 16,0-10-13-16,0-14-111 0,-5-16-127 15</inkml:trace>
          <inkml:trace contextRef="#ctx0" brushRef="#br0" timeOffset="2448.083">-11441 7503 688 0,'0'0'152'0,"0"0"-115"16,0 0 27-16,145-84-22 15,-73 47-22-15,19-5-17 16,4-8-3-16,7 0-10 16,-17 6-37-16,-23 15-11 0,-24 9-21 15,-24 18-41 1,-14 2-11-16,-5 0-96 0</inkml:trace>
          <inkml:trace contextRef="#ctx0" brushRef="#br0" timeOffset="3022.6769">-11104 7258 525 0,'0'0'202'0,"0"0"-108"15,-46 141-10-15,46-67-4 16,0 10-27-16,10 5-22 15,13 0-20-15,-1 2-4 16,-1-9 5-16,1-19-6 0,1-15 9 16,-4-20 1-16,0-17-7 15,-2-9-3-15,4-2 3 16,3 0 1-16,9-22-4 16,6-10-1-16,5-5-5 15,3-2 1-15,2-5-1 16,-2-2 1-16,-7 5-1 15,-7 7-9-15,-11 6-3 16,-11 13-1-16,-5 8 0 16,-6 7 7-16,0 0 5 15,3 0-1-15,2 2 1 16,9 26 1-16,3 15 5 16,2 9 6-16,0 8-4 15,-2-1 4-15,-1 3 2 16,-6-3-8-16,-1-2-2 0,-6 2-3 15,-3 5-1-15,0 1-21 16,0 1-45-16,-3-9-53 16,-16-6-42-16,-6-10-73 15,-6-10 4-15,-1-6 68 16,-1-11 163-16,3-6 31 16,6-6 185-16,5-2-1 15,5 0-15-15,7 0-20 16,7 0-77-16,0 0-34 15,33-17-3-15,19-12-25 16,10-3-11-16,0-3-24 16,9-7-6-16,7-4-10 15,7-9-50-15,8-2-47 0,-3-2-132 16,-16 5-136-16</inkml:trace>
        </inkml:traceGroup>
      </inkml:traceGroup>
    </inkml:traceGroup>
    <inkml:traceGroup>
      <inkml:annotationXML>
        <emma:emma xmlns:emma="http://www.w3.org/2003/04/emma" version="1.0">
          <emma:interpretation id="{ECD98C89-9557-470D-B994-3A0D55816BAF}" emma:medium="tactile" emma:mode="ink">
            <msink:context xmlns:msink="http://schemas.microsoft.com/ink/2010/main" type="paragraph" rotatedBoundingBox="3739,13647 8087,13222 8261,15011 3913,15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D4A9AF-9627-4401-8566-29F6C4E46291}" emma:medium="tactile" emma:mode="ink">
              <msink:context xmlns:msink="http://schemas.microsoft.com/ink/2010/main" type="line" rotatedBoundingBox="3739,13647 8087,13222 8261,15011 3913,15435"/>
            </emma:interpretation>
          </emma:emma>
        </inkml:annotationXML>
        <inkml:traceGroup>
          <inkml:annotationXML>
            <emma:emma xmlns:emma="http://www.w3.org/2003/04/emma" version="1.0">
              <emma:interpretation id="{650412F0-1652-4BF1-990D-DECA31AE56CE}" emma:medium="tactile" emma:mode="ink">
                <msink:context xmlns:msink="http://schemas.microsoft.com/ink/2010/main" type="inkWord" rotatedBoundingBox="3739,13647 8087,13222 8261,15011 3913,15435">
                  <msink:destinationLink direction="with" ref="{BC962876-D348-4DFD-B617-F18431064355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061.7727">-12634 9598 602 0,'0'0'186'0,"0"0"-101"0,-60 148-40 16,38-15 40-16,-6 28-53 16,4 24-23-16,-4 7-6 15,4-4 0-15,7-15-3 16,15-50-43-16,2-39-64 16,2-44-21-16,17-38-96 15,-2-4-160-15</inkml:trace>
          <inkml:trace contextRef="#ctx0" brushRef="#br0" timeOffset="4207.2135">-12801 10529 547 0,'0'0'175'15,"0"0"-73"-15,0 0-58 16,0 0 4-16,0 0 7 16,0 0-44-16,112 119-9 15,-60-100-2-15,3-14-56 16,1-5-45-16,-4-5-120 15,-9-27-193-15</inkml:trace>
          <inkml:trace contextRef="#ctx0" brushRef="#br0" timeOffset="4466.7594">-12414 10304 607 0,'0'0'172'0,"0"0"-98"15,0 0-19-15,0 0-25 0,82-139-25 16,-22 98-5-1,6-1-7-15,5 2-27 0,-13 8-2 16,-14 10 13-16,-15 12 19 16,-17 10 3-16,-7 0 1 15,1 14 5-15,2 29 32 16,6 14-10-16,3 7-12 16,4 12-1-16,1-2-13 15,-6 1 0-15,-2-4-1 16,-11-12-3-16,-3-5-57 15,0-4-30-15,-24-6-123 16,-16-2-199-16</inkml:trace>
          <inkml:trace contextRef="#ctx0" brushRef="#br0" timeOffset="4672.0778">-12264 10805 502 0,'0'0'162'15,"0"0"-101"-15,0 0 62 16,23 153-35-16,12-71-6 15,6 1-21-15,3-4-11 16,2-15-13-16,4-19-14 16,5-23-12-16,6-22-6 15,4-17-3-15,6-48-2 16,4-25-9-16,1-17-34 16,0-3-60-16,5 0-75 15,-13 14-108-15</inkml:trace>
          <inkml:trace contextRef="#ctx0" brushRef="#br0" timeOffset="4903.1665">-10934 9536 684 0,'0'0'181'16,"0"0"-78"-16,0 0-17 15,-35 176-18-15,18-63-22 0,-2 8-34 16,3 2-8 0,4-7 1-16,4-14-5 0,8-23-39 15,0-34-94-15,0-26-119 16,0-19-236-16</inkml:trace>
          <inkml:trace contextRef="#ctx0" brushRef="#br0" timeOffset="5055.6814">-10974 9919 628 0,'0'0'263'0,"0"0"-123"16,0 0-52-16,0 0-46 15,0 0-35-15,29 133-2 16,6-83-5-16,7-6-5 16,2-12-62-16,-2-13-91 15,-2-14 35-15,-13-5-152 0</inkml:trace>
          <inkml:trace contextRef="#ctx0" brushRef="#br0" timeOffset="5395.0859">-10701 9906 147 0,'0'0'517'0,"0"0"-379"16,0 0-61-16,0 0-37 16,0 0 36-16,0 0-45 15,31 70-23-15,-17-47-7 16,0-4 3-16,-7-7-3 15,-2-7 0-15,-2-2 1 16,-3-3 0-16,4-3 0 0,1-36 3 16,6-24-3-1,8-17-1-15,11-5 0 0,3 4-1 16,2 14 0-16,-4 28 2 16,-15 19 11-16,-8 20 16 15,-2 0-6-15,-1 30 1 16,3 24 45-16,1 13-38 15,2 7-10-15,2-3-10 16,4-4-8-16,2-13-2 16,0-7-1-16,1-10-36 15,-1-2-46-15,-2-3-93 16,-12-3-153-16</inkml:trace>
          <inkml:trace contextRef="#ctx0" brushRef="#br0" timeOffset="5664.2973">-10492 10361 844 0,'0'0'279'16,"0"0"-164"-16,0 0-35 15,0 0-46-15,0 0-32 16,0 0-2-16,115-109 0 16,-52 87-18-16,-2 14-18 15,-9 8 32-15,-9 8 4 16,-7 35 0-16,-8 15 0 15,-4 14 1-15,0 4 0 16,4 1-1-16,3-9 0 16,-5-7 1-16,2-8-1 0,-3-11-1 15,-9-10-6-15,-4-2-79 16,-10-12-79-16,-2-7-107 16,0-6-323-16</inkml:trace>
          <inkml:trace contextRef="#ctx0" brushRef="#br0" timeOffset="5882.2319">-9653 9571 851 0,'0'0'225'0,"0"0"-155"0,0 0 34 16,-19 136-44-16,10-60-44 15,-7 3-12-15,-1 0-4 16,1-6-8-16,-3-11-51 16,6-14-48-16,4-21-120 15,6-20-121-15</inkml:trace>
          <inkml:trace contextRef="#ctx0" brushRef="#br0" timeOffset="6029.9562">-9752 9988 515 0,'0'0'335'0,"0"0"-160"15,0 0-49-15,0 0-48 16,0 0-29-16,0 0-28 16,102-45-15-16,-64 45-6 0,-2 13 0 15,-1-3-49-15,-2-5-58 16,-2-5-107-16,-7-3-83 16</inkml:trace>
          <inkml:trace contextRef="#ctx0" brushRef="#br0" timeOffset="6556.1854">-8993 10536 682 0,'0'0'177'16,"9"220"-119"-16,32-134 49 15,11-19-57-15,19-26-34 16,6-16-2-16,8-25-1 15,-5-17 7-15,-20-43 9 16,-22-24-17-16,-38-2-1 16,-5-2 12-16,-64 18 16 15,-29 31 9-15,-29 39-21 16,-20 22-24-16,-10 57-3 0,15 17-13 16,35-2-50-1,52-18-90-15,44-11-241 16</inkml:trace>
          <inkml:trace contextRef="#ctx0" brushRef="#br0" timeOffset="6313.2281">-9401 9477 630 0,'0'0'235'15,"0"0"-121"-15,0 0-15 16,0 0-52-16,0 0-15 16,0 0 11-16,69 138-24 15,-34-56-8-15,-4 2-4 16,2-8-5-16,-4-9 1 0,-1-20 24 15,-4-15 0-15,-10-15 5 16,0-12-19-16,3-5-10 16,2-5 1-16,17-39 2 15,13-13-3-15,11-9-3 16,9-1-1-16,-3 10-20 16,-6 10-32-16,-13 15-37 15,-18 15-73-15,-20 12-134 16,-9 5-386-16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34.00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2B7E49-D8D3-49D8-86E0-9671BB635C4E}" emma:medium="tactile" emma:mode="ink">
          <msink:context xmlns:msink="http://schemas.microsoft.com/ink/2010/main" type="inkDrawing" rotatedBoundingBox="21840,18377 21855,18377 21855,18392 21840,18392" shapeName="Other"/>
        </emma:interpretation>
      </emma:emma>
    </inkml:annotationXML>
    <inkml:trace contextRef="#ctx0" brushRef="#br0">0 272 5 0,'0'0'26'16,"0"0"-15"-16,0 0-11 15,0 0-3-15,0 0-36 16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54.80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962876-D348-4DFD-B617-F18431064355}" emma:medium="tactile" emma:mode="ink">
          <msink:context xmlns:msink="http://schemas.microsoft.com/ink/2010/main" type="inkDrawing" rotatedBoundingBox="1876,10623 3173,15023 2450,15235 1153,10836" semanticType="callout" shapeName="Other">
            <msink:sourceLink direction="with" ref="{650412F0-1652-4BF1-990D-DECA31AE56CE}"/>
            <msink:sourceLink direction="with" ref="{5818A301-C177-4039-AA1E-FE14B94F6700}"/>
          </msink:context>
        </emma:interpretation>
      </emma:emma>
    </inkml:annotationXML>
    <inkml:trace contextRef="#ctx0" brushRef="#br0">195 0 0 0,'-59'172'687'0,"0"75"-528"15,6 64-41-15,29 49-29 16,24 40-35-16,29 25-18 15,59 7-24-15,33-18-9 16,36-55 0-16,26-59-3 16,20-45-1-16,8-33-38 15,-13-28-61-15,-25-26-67 16,-31-32-185-16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55.84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2124E50-7983-4EBD-9D6F-9E057F4B6563}" emma:medium="tactile" emma:mode="ink">
          <msink:context xmlns:msink="http://schemas.microsoft.com/ink/2010/main" type="writingRegion" rotatedBoundingBox="1002,17244 4013,17244 4013,18871 1002,18871"/>
        </emma:interpretation>
      </emma:emma>
    </inkml:annotationXML>
    <inkml:traceGroup>
      <inkml:annotationXML>
        <emma:emma xmlns:emma="http://www.w3.org/2003/04/emma" version="1.0">
          <emma:interpretation id="{62311562-F3E4-4047-9F77-F3770C87D6E4}" emma:medium="tactile" emma:mode="ink">
            <msink:context xmlns:msink="http://schemas.microsoft.com/ink/2010/main" type="paragraph" rotatedBoundingBox="1002,17244 3420,17244 3420,18246 1002,18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D37ED6-1E81-4D09-8372-F7EF4AD16C3B}" emma:medium="tactile" emma:mode="ink">
              <msink:context xmlns:msink="http://schemas.microsoft.com/ink/2010/main" type="line" rotatedBoundingBox="1002,17244 3420,17244 3420,18246 1002,18246"/>
            </emma:interpretation>
          </emma:emma>
        </inkml:annotationXML>
        <inkml:traceGroup>
          <inkml:annotationXML>
            <emma:emma xmlns:emma="http://www.w3.org/2003/04/emma" version="1.0">
              <emma:interpretation id="{C476F975-08F2-4B0A-8698-FB2006F6B607}" emma:medium="tactile" emma:mode="ink">
                <msink:context xmlns:msink="http://schemas.microsoft.com/ink/2010/main" type="inkWord" rotatedBoundingBox="1002,17244 2331,17244 2331,18246 1002,182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0 182 642 0,'0'0'166'0,"0"0"-73"16,0 0-25-16,0 0-51 16,0 0-11-16,0 0-3 15,140-35-3-15,-83 33 1 0,-10 2 1 16,-11 0 1-16,-17 24-2 15,-14 26 1-15,-5 22-2 16,0 16 12-16,-8 15 19 16,-8 5 4-16,-1 0 9 15,11-19-22-15,6-12-4 16,3-18-13-16,27-15-5 16,5-17 0-16,3-20-7 15,10-7-37-15,-1-22-4 16,-2-39 41-16,-3-11-24 15,-6-10 19-15,-9 6 6 16,-8 4 0-16,-10 11 2 16,-7 11 4-16,-2 23 0 15,0 10 1-15,0 12 9 16,0 5 19-16,0 0-9 0,0 0-15 16,3 0 0-1,16 12-2-15,6 15 21 0,-1 6-2 16,1 5-9-16,0 8 1 15,-6-5-12-15,0-6-1 16,-2-8-1-16,-1-17 3 16,-4-10-3-16,-2 0-7 15,6-27-4-15,4-40 9 16,5-20-7-16,7-21-6 16,5-3 8-16,1 5 7 15,0 12 5-15,-5 30-5 16,-11 20-5-16,-8 26 5 15,-7 18 4-15,2 0-2 16,4 30-1-16,4 24 18 0,5 13-3 16,0 9-8-16,2 1-3 15,2-1-3-15,-2-9-1 16,-3-8-1-16,-7-9-7 16,-11-6-69-16,-3-12-104 15,0 3-85-15</inkml:trace>
        </inkml:traceGroup>
        <inkml:traceGroup>
          <inkml:annotationXML>
            <emma:emma xmlns:emma="http://www.w3.org/2003/04/emma" version="1.0">
              <emma:interpretation id="{8C401D41-EAAD-439F-B037-36D1094240D8}" emma:medium="tactile" emma:mode="ink">
                <msink:context xmlns:msink="http://schemas.microsoft.com/ink/2010/main" type="inkWord" rotatedBoundingBox="2573,17306 3420,17306 3420,18091 2573,18091"/>
              </emma:interpretation>
              <emma:one-of disjunction-type="recognition" id="oneOf1">
                <emma:interpretation id="interp1" emma:lang="" emma:confidence="0">
                  <emma:literal>더</emma:literal>
                </emma:interpretation>
                <emma:interpretation id="interp2" emma:lang="" emma:confidence="0">
                  <emma:literal>티</emma:literal>
                </emma:interpretation>
                <emma:interpretation id="interp3" emma:lang="" emma:confidence="0">
                  <emma:literal>러</emma:literal>
                </emma:interpretation>
                <emma:interpretation id="interp4" emma:lang="" emma:confidence="0">
                  <emma:literal>터</emma:literal>
                </emma:interpretation>
                <emma:interpretation id="interp5" emma:lang="" emma:confidence="0">
                  <emma:literal>비</emma:literal>
                </emma:interpretation>
              </emma:one-of>
            </emma:emma>
          </inkml:annotationXML>
          <inkml:trace contextRef="#ctx0" brushRef="#br0" timeOffset="855.8653">1571 286 468 0,'0'0'280'16,"0"0"-180"-16,0 0-27 16,0 0-52-16,0 0-20 15,0 0 3-15,66-87-4 16,-17 70-2-16,-5-5-28 15,-9-5-19-15,-11-6-16 16,-12 11-19-16,-12 10 51 16,0 7 31-16,0 5 2 15,-14 0 0-15,1 22 0 16,-7 15 0-16,7 8 12 0,-1 16 26 16,5 11 21-1,7 9-4-15,2 7-3 0,0 0 6 16,0-10 16-16,2-6-25 15,17-13-11-15,7-19-13 16,0-13-20-16,5-12-5 16,2-15-3-16,0 0-54 15,-2-37-27-15,-10-13-36 16,-7-4-14-16,-14 5-56 16,0 9-67-16,-16 14-45 15,-12 8 302-15,6 8 31 16,6 5 208-16,4 3-30 0,10-3-58 15,2-5-31-15,0-7-75 16,30-11 14-16,11-6-24 16,11-13-17-16,5-10-10 15,4-8-5-15,-3 4-2 16,-9 7 0-16,-16 20-1 16,-14 11 0-16,-11 13 0 15,-8 3 0-15,0 7 2 16,0 0 11-16,0 0 23 15,6 0-6-15,7 17-18 16,4 16 36-16,5 13-23 16,3 13-16-16,-4 13-9 15,-2 5 0-15,-2-2 0 0,-6 9-41 16,-8-12-97 0,-3-5-111-16</inkml:trace>
        </inkml:traceGroup>
      </inkml:traceGroup>
    </inkml:traceGroup>
    <inkml:traceGroup>
      <inkml:annotationXML>
        <emma:emma xmlns:emma="http://www.w3.org/2003/04/emma" version="1.0">
          <emma:interpretation id="{F8DA99AE-BA88-4C7E-906B-593E99A4EDEE}" emma:medium="tactile" emma:mode="ink">
            <msink:context xmlns:msink="http://schemas.microsoft.com/ink/2010/main" type="paragraph" rotatedBoundingBox="1923,17982 4013,17982 4013,18871 1923,188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C62F73-4A3E-4E31-A6F4-88D8E9EB76A0}" emma:medium="tactile" emma:mode="ink">
              <msink:context xmlns:msink="http://schemas.microsoft.com/ink/2010/main" type="line" rotatedBoundingBox="1923,17982 4013,17982 4013,18871 1923,18871"/>
            </emma:interpretation>
          </emma:emma>
        </inkml:annotationXML>
        <inkml:traceGroup>
          <inkml:annotationXML>
            <emma:emma xmlns:emma="http://www.w3.org/2003/04/emma" version="1.0">
              <emma:interpretation id="{4CB0109B-3080-4312-A67A-56E60545516A}" emma:medium="tactile" emma:mode="ink">
                <msink:context xmlns:msink="http://schemas.microsoft.com/ink/2010/main" type="inkWord" rotatedBoundingBox="1923,18197 3012,18197 3012,18871 1923,18871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46.0554">921 1016 787 0,'0'0'85'0,"0"138"28"15,30-49-34-15,8 5-34 16,12-8-20-16,2-9-6 15,3-20-6-15,2-15 8 16,-2-20-14-16,3-17-1 16,2-5-4-16,9-20-2 15,10-37 0-15,6-19-5 16,5-18-23-16,4-15-40 16,-10-1-61-16,-9 1-45 15,-17 10-183-15</inkml:trace>
        </inkml:traceGroup>
        <inkml:traceGroup>
          <inkml:annotationXML>
            <emma:emma xmlns:emma="http://www.w3.org/2003/04/emma" version="1.0">
              <emma:interpretation id="{BFCAFD95-3B4F-46FD-BDC7-DB0CB8EA2B02}" emma:medium="tactile" emma:mode="ink">
                <msink:context xmlns:msink="http://schemas.microsoft.com/ink/2010/main" type="inkWord" rotatedBoundingBox="3237,17982 4013,17982 4013,18767 3237,18767"/>
              </emma:interpretation>
              <emma:one-of disjunction-type="recognition" id="oneOf3">
                <emma:interpretation id="interp7" emma:lang="" emma:confidence="0">
                  <emma:literal>언</emma:literal>
                </emma:interpretation>
                <emma:interpretation id="interp8" emma:lang="" emma:confidence="0">
                  <emma:literal>ㅁ</emma:literal>
                </emma:interpretation>
                <emma:interpretation id="interp9" emma:lang="" emma:confidence="0">
                  <emma:literal>므</emma:literal>
                </emma:interpretation>
                <emma:interpretation id="interp10" emma:lang="" emma:confidence="0">
                  <emma:literal>口</emma:literal>
                </emma:interpretation>
                <emma:interpretation id="interp11" emma:lang="" emma:confidence="0">
                  <emma:literal>아</emma:literal>
                </emma:interpretation>
              </emma:one-of>
            </emma:emma>
          </inkml:annotationXML>
          <inkml:trace contextRef="#ctx0" brushRef="#br0" timeOffset="1225.4794">2235 1016 551 0,'0'0'263'16,"0"0"-187"-16,7 188-2 16,26-112-28-16,3-4-36 15,2-6-5-15,-5-21-5 0,-2-12-3 16,-10-24-59-16,-12-9-45 15,-9 0-35-15,0-32 68 16,-14-23 11-16,-14-11 63 16,4-11 35-16,5-9 16 15,13-3-1-15,6 0 2 16,0 13 4-16,23 14-6 16,3 13-8-16,5 7 0 15,-4 14 16-15,-2 11-11 16,-3 17-14-16,2 0-7 15,9 5 0-15,9 27-11 16,10 18-12-16,5-1 0 16,7 13-3-16,1-3-1 15,-7-7-9-15,-9 2-58 16,-19 0-89-16,-25-4-105 0</inkml:trace>
          <inkml:trace contextRef="#ctx0" brushRef="#br0" timeOffset="1396.4368">2605 1522 111 0,'0'0'798'0,"0"0"-674"15,0 0-63-15,0 0 25 16,0 0-44-16,0 0-30 16,167-131-10-16,-120 87-2 0,2-6-11 15,0-4-58 1,0-2-106-16,-4 1-160 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30.67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100E68-8ACD-4FAE-972C-0F349F101366}" emma:medium="tactile" emma:mode="ink">
          <msink:context xmlns:msink="http://schemas.microsoft.com/ink/2010/main" type="inkDrawing" rotatedBoundingBox="4384,14053 6171,13961 6173,13993 4386,14085" semanticType="callout" shapeName="Other">
            <msink:sourceLink direction="with" ref="{9148437A-9351-4044-98B4-94545D6EE476}"/>
          </msink:context>
        </emma:interpretation>
      </emma:emma>
    </inkml:annotationXML>
    <inkml:trace contextRef="#ctx0" brushRef="#br0">2330 12384 469 0,'0'0'167'0,"0"0"-126"0,0 0 62 16,157 0-11-16,-34 0-25 15,27-2-24-15,28-18-29 16,18 1-4-16,2-1-8 15,-6 8-2-15,-26 7 1 16,-21 5-1-16,-26 0-42 0,-34 0-13 16,-31 0-33-1,-29 0-73-15,-25 2-119 0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08.71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ECB298-6E22-44F0-ABE7-9C6F901AE178}" emma:medium="tactile" emma:mode="ink">
          <msink:context xmlns:msink="http://schemas.microsoft.com/ink/2010/main" type="inkDrawing" rotatedBoundingBox="27742,4027 29519,4003 29520,4012 27743,4036" shapeName="Other"/>
        </emma:interpretation>
      </emma:emma>
    </inkml:annotationXML>
    <inkml:trace contextRef="#ctx0" brushRef="#br0">0 64 519 0,'0'0'127'15,"0"0"-93"-15,0 0 59 16,0 0-26-16,218 0-25 15,-106 0 0-15,16 0-23 16,18 0 9-16,13-5-7 16,11 0-8-16,3 1-5 15,-3 1 0-15,-16 0-3 16,-25 3 3-16,-28 0 2 0,-33 0 0 16,-31 0-6-1,-27 0 0-15,-8 0-2 16,-2 0 0-16,0 0 6 15,0 0 3-15,0 0 3 0,0 0 1 16,0 0-9-16,0 0-5 16,0 0 3-16,0 0-4 15,0 0-3-15,0 0-18 16,0 0-27-16,0 0-53 16,-10 0-16-16,-23 3-95 15,-9 0-110-15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6:25.75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4ADC97-8192-44CA-B42F-8B63DD452494}" emma:medium="tactile" emma:mode="ink">
          <msink:context xmlns:msink="http://schemas.microsoft.com/ink/2010/main" type="writingRegion" rotatedBoundingBox="27631,9376 28159,12575 26763,12806 26234,9606"/>
        </emma:interpretation>
      </emma:emma>
    </inkml:annotationXML>
    <inkml:traceGroup>
      <inkml:annotationXML>
        <emma:emma xmlns:emma="http://www.w3.org/2003/04/emma" version="1.0">
          <emma:interpretation id="{25B6262F-8A82-47FD-91C4-A15CA0F895E2}" emma:medium="tactile" emma:mode="ink">
            <msink:context xmlns:msink="http://schemas.microsoft.com/ink/2010/main" type="paragraph" rotatedBoundingBox="27631,9376 28159,12575 26763,12806 26234,96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88F25F-7407-4553-B2D4-C024B4EA616E}" emma:medium="tactile" emma:mode="ink">
              <msink:context xmlns:msink="http://schemas.microsoft.com/ink/2010/main" type="line" rotatedBoundingBox="27631,9376 28159,12575 26763,12806 26234,9606"/>
            </emma:interpretation>
          </emma:emma>
        </inkml:annotationXML>
        <inkml:traceGroup>
          <inkml:annotationXML>
            <emma:emma xmlns:emma="http://www.w3.org/2003/04/emma" version="1.0">
              <emma:interpretation id="{F4D4E4C4-0B8C-40F7-8478-DE16B2D1DC5A}" emma:medium="tactile" emma:mode="ink">
                <msink:context xmlns:msink="http://schemas.microsoft.com/ink/2010/main" type="inkWord" rotatedBoundingBox="27631,9376 28159,12575 26763,12806 26234,9606">
                  <msink:destinationLink direction="with" ref="{EB318F4F-4F57-4EE9-BC22-AB29625FC6BE}"/>
                </msink:context>
              </emma:interpretation>
            </emma:emma>
          </inkml:annotationXML>
          <inkml:trace contextRef="#ctx0" brushRef="#br0">500 2315 607 0,'0'0'155'15,"0"0"-116"-15,0 0 15 16,-17 126 27-16,27-40-38 0,18 7-33 16,5 0-6-1,6-10-4-15,-1-11-4 0,-3-15-55 16,-4-15-78-16,-15-16-45 15,-13-8-199-15</inkml:trace>
          <inkml:trace contextRef="#ctx0" brushRef="#br0" timeOffset="648.6127">1017 2949 390 0,'0'0'142'0,"0"0"-19"15,0 0-23-15,0 0-55 0,0 0 25 16,9 149-35 0,-1-64-16-16,1-5-17 0,1-6 2 15,-1-12-3-15,-4-15 27 16,-2-18 23-16,-3-16-32 16,0-11-2-16,5-2 8 15,11-5 11-15,12-27-26 16,10-5-10-16,17-5 0 15,6 2-4-15,4 4-45 16,1 5-80-16,-11 9-46 16,-22 11-226-16</inkml:trace>
          <inkml:trace contextRef="#ctx0" brushRef="#br0" timeOffset="401.2842">263 3201 482 0,'0'0'178'15,"0"0"-55"-15,0 0-8 16,0 0-35-16,0 0-65 0,0 0-11 15,173-81 4 1,-66 49-8-16,-10 7-2 0,-24 13-29 16,-25 12 1-16,-24 0 16 15,-24 17 14-15,0 23 0 16,-33 11 2-16,-17 6 0 16,-5 3 26-16,1 3-2 15,7 2-2-15,3-1-10 16,4-2-10-16,4-11 0 15,5-9-3-15,3-14-1 16,9-15 0-16,-2-13 0 16,2 0-1-16,5-8-2 15,11-22-6-15,3-5 6 16,14 3 3-16,27 8 3 16,8 4-3-16,1 13 0 0,2 7 1 15,3 0-1-15,-3 11 3 16,0 10-3-16,-6-2 0 15,-8-4-12-15,-2-8-95 16,-8-4-6-16,-4-3-99 16,1-13-156-16</inkml:trace>
          <inkml:trace contextRef="#ctx0" brushRef="#br0" timeOffset="917.8708">1056 3806 266 0,'0'0'295'0,"-63"247"-191"15,63-133-30-15,0-26 6 16,44-21-30-16,22-20-13 16,5-25-5-16,5-20 7 15,-4-2-9-15,-11-39-10 16,-21-15-6-16,-23-8-9 16,-17-4 6-16,-14 1 10 15,-35 13 19-15,-17 23-7 16,-14 29-12-16,-4 2-16 15,9 40-4-15,20 5-1 16,25-2 0-16,25-8-9 0,5-3-75 16,22-9-85-16,22-18-87 15,6-7-279-15</inkml:trace>
          <inkml:trace contextRef="#ctx0" brushRef="#br0" timeOffset="-3587.2058">1278 1113 765 0,'0'0'153'0,"0"0"-98"0,-192 101 20 15,116-19-44-15,2 9-19 16,16 6-12-16,17 4-11 16,13-7-136-16,9 4-189 15</inkml:trace>
          <inkml:trace contextRef="#ctx0" brushRef="#br0" timeOffset="-3750.4517">-96 1479 644 0,'0'0'112'0,"0"0"-91"16,0 0 66-16,0 0-18 0,240 88-15 16,-121-53-37-16,2 4-17 15,-5 4 0-15,-12-6-25 16,-14-6-76-16,-11-13-98 15,-8-14-258-15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1:34.61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8DF1BE-0EAC-49C7-9A71-941321ECFBD3}" emma:medium="tactile" emma:mode="ink">
          <msink:context xmlns:msink="http://schemas.microsoft.com/ink/2010/main" type="inkDrawing" rotatedBoundingBox="21835,18547 21847,18088 22011,18093 21999,18551" shapeName="Other"/>
        </emma:interpretation>
      </emma:emma>
    </inkml:annotationXML>
    <inkml:trace contextRef="#ctx0" brushRef="#br0">11148 9999 18 0,'159'170'33'0,"-159"-170"-22"0,0 0 24 16,0 0 21-16,0 0-17 16,0 5-18-16,0-5 11 15,0 0-1-15,0 0-7 16,0 0-4-16,0 0 23 16,0 0 4-16,0 0-2 15,0 0-2-15,0 0-1 16,0 0 4-16,0 0 5 15,0 0-15-15,0-15-27 16,0 3 8-16,0-5-6 16,0-9-5-16,0 4 0 15,0-4-1-15,0 1-1 0,0-12-3 16,0-2 3 0,0 2-3-16,0 2 3 0,0 8 2 15,0 10 11-15,0 7 0 16,0 5-10-16,0 0-2 15,0 3-2-15,0-3 1 16,0-5-4-16,0-2 0 16,0-4-2-16,2-1-3 15,1 2-3-15,-3 4-6 16,0 0-9-16,0 6-13 16,0 5 5-16,0 0 10 15,0 0-30-15,0 0-6 16,0 0-72-16,0 5-162 15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6:21.79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318F4F-4F57-4EE9-BC22-AB29625FC6BE}" emma:medium="tactile" emma:mode="ink">
          <msink:context xmlns:msink="http://schemas.microsoft.com/ink/2010/main" type="inkDrawing" rotatedBoundingBox="26353,8263 27324,9934 27269,9966 26297,8295" semanticType="callout" shapeName="Other">
            <msink:sourceLink direction="with" ref="{A2572AA6-96BA-4969-9012-00DE95F4C4A9}"/>
            <msink:sourceLink direction="with" ref="{F4D4E4C4-0B8C-40F7-8478-DE16B2D1DC5A}"/>
          </msink:context>
        </emma:interpretation>
      </emma:emma>
    </inkml:annotationXML>
    <inkml:trace contextRef="#ctx0" brushRef="#br0">0 0 586 0,'0'0'201'0,"0"0"-120"16,0 0-28-16,0 0-17 16,58 173 62-16,16-40-49 15,11 30-27-15,8 15-15 16,9 4-2-16,-4-6-1 15,-1-23-3-15,-7-15-1 0,-7-22 0 16,-15-18-12-16,-17-16-58 16,-18-23-67-16,-24-21-127 15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6:28.07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14FE23-8D15-4A60-B543-D34B6308101A}" emma:medium="tactile" emma:mode="ink">
          <msink:context xmlns:msink="http://schemas.microsoft.com/ink/2010/main" type="writingRegion" rotatedBoundingBox="27721,10934 31686,9577 32236,11183 28271,12540"/>
        </emma:interpretation>
      </emma:emma>
    </inkml:annotationXML>
    <inkml:traceGroup>
      <inkml:annotationXML>
        <emma:emma xmlns:emma="http://www.w3.org/2003/04/emma" version="1.0">
          <emma:interpretation id="{26AFC728-7D45-4828-88B8-4039A1B89F07}" emma:medium="tactile" emma:mode="ink">
            <msink:context xmlns:msink="http://schemas.microsoft.com/ink/2010/main" type="paragraph" rotatedBoundingBox="27721,10934 31686,9577 32236,11183 28271,125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84F446-979A-4EEC-8D87-50A269FCE4E3}" emma:medium="tactile" emma:mode="ink">
              <msink:context xmlns:msink="http://schemas.microsoft.com/ink/2010/main" type="line" rotatedBoundingBox="27721,10934 31686,9577 32236,11183 28271,12540"/>
            </emma:interpretation>
          </emma:emma>
        </inkml:annotationXML>
        <inkml:traceGroup>
          <inkml:annotationXML>
            <emma:emma xmlns:emma="http://www.w3.org/2003/04/emma" version="1.0">
              <emma:interpretation id="{A275B305-2BFF-4C11-94AB-6060689D341A}" emma:medium="tactile" emma:mode="ink">
                <msink:context xmlns:msink="http://schemas.microsoft.com/ink/2010/main" type="inkWord" rotatedBoundingBox="27859,11334 29384,10812 29748,11876 28222,123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3105 2765 307 0,'0'0'383'0,"0"0"-273"15,0 0-48-15,0 0 47 16,13 187-45-16,1-91-37 16,5 8-21-16,6 2-6 15,11 0-4-15,10-2-98 16,-2-13-59-16,-3-19-338 16</inkml:trace>
          <inkml:trace contextRef="#ctx0" brushRef="#br0" timeOffset="-172.2795">2510 3060 573 0,'0'0'164'15,"0"0"-93"-15,0 0 14 16,-143 148-28-16,129-78-28 16,14-6-22-16,0-5-2 0,5-14-4 15,28-18-1-15,6-15 0 16,2-12-21-16,5-10 2 15,-10-32-6-15,-8-7-2 16,-12-3 10-16,-16-2 5 16,0 2 12-16,0 5 0 15,-25 8 0-15,1 12 3 16,7 12 21-16,10 12 11 16,7 3 1-16,0 0-27 15,0 0-8-15,24 0 0 16,11 0 2-16,6 0-2 15,4 0 0-15,2-2-1 0,-4-16-2 16,-7-1-21-16,-8 2-1 16,-12 2 4-16,-8 10 16 15,-6 0 4 1,1 5 0-16,1 0 0 0,3 10 1 16,1 22 11-16,3 7 6 15,1 6 0-15,-7-2-1 16,3 0-10-16,-2-8-3 15,-1-5-4-15,0-8-33 16,1-8-64-16,0-12-142 16</inkml:trace>
          <inkml:trace contextRef="#ctx0" brushRef="#br0" timeOffset="-627.6789">1867 3483 506 0,'0'0'102'16,"0"0"-22"-16,-12 185-6 0,12-126-19 15,24-4-33 1,9-14-8-16,2-16-1 0,4-23-8 16,5-2-5-16,2-24-3 15,6-15-79-15,0-14-136 16</inkml:trace>
          <inkml:trace contextRef="#ctx0" brushRef="#br0" timeOffset="-1043.8676">1641 3056 149 0,'0'0'501'0,"0"0"-374"0,0 0-92 15,0 0 68-15,-31 155-37 16,31-83-37-16,0-8-19 15,8-12-6-15,22-20-3 16,9-15 0-16,5-17 0 16,-1-2 2-16,4-35-3 15,-11-10 0-15,-12-2-3 16,-15 3 3-16,-9 8-1 16,-6 5 2-16,-30 16-1 15,1 10 0-15,-4 7 0 16,6 0-1-16,12 5-41 15,13 9-62-15,8-4-57 16,0-5-69-16,13-5-236 16</inkml:trace>
          <inkml:trace contextRef="#ctx0" brushRef="#br0" timeOffset="-820.0996">1994 2905 417 0,'0'0'182'0,"0"0"-57"16,0 0-32-16,0 0-39 15,0 0 13-15,11 141-24 16,-9-77-16-16,5-2-7 16,0-11-9-16,7-13-2 15,0-14 0-15,3-14 0 16,2-10 3-16,5 0-1 16,6-12 5-16,6-18-10 15,-3 0-6-15,-4 1-15 16,2 4-54-16,-3 6-81 0,-6 4-57 15,-8 5-187-15</inkml:trace>
        </inkml:traceGroup>
        <inkml:traceGroup>
          <inkml:annotationXML>
            <emma:emma xmlns:emma="http://www.w3.org/2003/04/emma" version="1.0">
              <emma:interpretation id="{B76DD40B-FB23-4FAE-A546-53457BB91E68}" emma:medium="tactile" emma:mode="ink">
                <msink:context xmlns:msink="http://schemas.microsoft.com/ink/2010/main" type="inkWord" rotatedBoundingBox="29687,10261 31686,9577 32236,11183 30236,1186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30.6041">3867 3313 12 0,'0'0'204'16,"0"0"10"-16,0 0-38 0,0 0-28 15,0 0-43-15,57-136-26 16,-31 123-16-16,3 8-29 16,4 3-25-16,3 2-8 15,-1 0-1-15,-2 0-63 16,-2-2-73-16,-7-6-131 15,-1-9-211-15</inkml:trace>
          <inkml:trace contextRef="#ctx0" brushRef="#br0" timeOffset="1206.9553">4259 2870 325 0,'0'0'227'16,"0"0"-79"-16,0 0-52 0,0 0-64 15,0 0 6-15,-79 176-27 16,51-116-6-16,4-7-4 15,2-6 0-15,2-12-1 16,7-15-4-16,10-15-14 16,3-5 3-16,0-10 12 15,11-20 3-15,10-2 0 16,5 10 3-16,-5 7 6 16,1 2 6-16,1 9 0 15,1 1-5-15,-5 3-5 16,-2 0-5-16,2 0 0 15,-3 0-7-15,6 0-50 0,3 0-76 16,0-19-16 0,-1-9-346-16</inkml:trace>
          <inkml:trace contextRef="#ctx0" brushRef="#br0" timeOffset="794.7014">4042 2695 119 0,'0'0'547'16,"0"0"-487"-16,0 0 52 16,-47 199-44-16,26-116-17 15,-6 10-16-15,-6-1-20 16,-6-5-12-16,7-19-3 16,9-23-51-16,13-20-42 15,10-23-5-15,0-2-60 16,5-2 0-16,14-18-116 0</inkml:trace>
          <inkml:trace contextRef="#ctx0" brushRef="#br0" timeOffset="389.5475">3656 2258 675 0,'0'0'149'0,"0"0"-84"16,0 0 3-16,-47 191 18 15,44-88-65-15,3-7-15 16,17-16-4-16,30-24-2 16,7-26 0-16,1-30-12 0,-5 0-6 15,-12-42-3 1,-14-25-4-16,-15-7 13 0,-9-5 12 15,-11 5 0-15,-28 15 1 16,-1 19 3-16,-2 18 8 16,4 20-11-16,13 2-1 15,9 5 0-15,16 18-4 16,0 3-34-16,0 1-57 16,16-7-88-16,6-7-147 15</inkml:trace>
          <inkml:trace contextRef="#ctx0" brushRef="#br0" timeOffset="587.5443">4031 1760 360 0,'0'0'288'0,"0"0"-157"16,0 0-47-16,0 0-16 15,0 0 10-15,36 140-52 16,-20-55-14-16,3 4-8 15,4 1-2-15,-4 2-2 16,0-8-72-16,-8-5-82 16,-11-10-154-16</inkml:trace>
          <inkml:trace contextRef="#ctx0" brushRef="#br0" timeOffset="1843.4326">4311 2419 649 0,'0'0'67'16,"0"0"-6"-16,0 0 4 15,0 0-51-15,0 0-14 16,159-59-25-16,-104 45-68 15,-11 3-37-15,-20 9 23 16,-12 2 52-16,-12 0 55 16,0 10 24-16,-26 19 51 15,0 13 7-15,-5 10 12 16,7 12-3-16,2 10-15 16,8 0-17-16,12 0 3 0,2-12-15 15,5-17 1-15,30-16-24 16,15-19-16-16,10-10-5 15,6-3-3-15,5-33-7 16,-11-15-59-16,-13-5-90 16,-16-13-96-16,-10-5-317 15</inkml:trace>
          <inkml:trace contextRef="#ctx0" brushRef="#br0" timeOffset="1513.7497">4368 1777 462 0,'0'0'91'0,"0"0"-16"15,0 0 57-15,-38 136-65 16,30-64-30-16,-1 4 5 16,7-7 3-16,2-12 6 15,0-15-10-15,0-13-8 0,0-14-10 16,0-7-6-16,0-8-8 15,2 0-3-15,18 0 9 16,10-15 1-16,8-6-12 16,14-7-4-16,9-2 0 15,8-2-2-15,2 0-27 16,-6 3-37-16,-13 6-83 16,-12 3-79-16,-25 10-319 15</inkml:trace>
          <inkml:trace contextRef="#ctx0" brushRef="#br0" timeOffset="2228.5251">4785 2185 589 0,'0'0'88'16,"0"0"4"-16,0 0-24 0,0 0-41 16,0 0-22-16,185-139-3 15,-147 127 0-15,-11 10 0 16,-11 2 0-16,-7 4-1 16,-9 31 0-16,0 17-1 15,-2 10 2-15,-15 4 1 16,-2-2 4-16,2-4 8 15,1-11-4-15,4-12-6 16,5-10 0-16,3-17-5 16,4-10 0-16,0 0-12 15,0-7-21-15,0-28-27 16,0-5 10-16,6-1 26 16,11 6 22-16,2 13 2 15,0 12 14-15,3 8 23 16,6 2 4-16,-2 0-11 0,5 14-10 15,-4 4-14-15,3 1-6 16,-2-4 0-16,-4-4-8 16,-2-11-52-16,-3 0-153 15,1-8-276-15</inkml:trace>
          <inkml:trace contextRef="#ctx0" brushRef="#br0" timeOffset="2396.12">5482 1748 445 0,'0'0'170'0,"0"0"-22"0,0 0-37 16,0 0-55 0,0 0 30-16,0 0-41 0,65 219-30 15,-51-95-8-15,5 17-4 16,-2 10-3-16,-14 8-20 16,-3 9-51-16,0-5-138 15,-39-5-420-15</inkml:trace>
        </inkml:traceGroup>
      </inkml:traceGroup>
    </inkml:traceGroup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6:31.14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923AC8-D204-458F-A7A2-3A4BD1A5EA20}" emma:medium="tactile" emma:mode="ink">
          <msink:context xmlns:msink="http://schemas.microsoft.com/ink/2010/main" type="writingRegion" rotatedBoundingBox="25512,12822 31908,12165 32105,14080 25709,14737"/>
        </emma:interpretation>
      </emma:emma>
    </inkml:annotationXML>
    <inkml:traceGroup>
      <inkml:annotationXML>
        <emma:emma xmlns:emma="http://www.w3.org/2003/04/emma" version="1.0">
          <emma:interpretation id="{50B4E47B-DCE3-4B73-AB5F-C3BF3CDC465A}" emma:medium="tactile" emma:mode="ink">
            <msink:context xmlns:msink="http://schemas.microsoft.com/ink/2010/main" type="paragraph" rotatedBoundingBox="25512,12822 31908,12165 32105,14080 25709,147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001662-889E-44BC-BC8B-E754F9CCEBB9}" emma:medium="tactile" emma:mode="ink">
              <msink:context xmlns:msink="http://schemas.microsoft.com/ink/2010/main" type="line" rotatedBoundingBox="25512,12822 31908,12165 32105,14080 25709,14737"/>
            </emma:interpretation>
          </emma:emma>
        </inkml:annotationXML>
        <inkml:traceGroup>
          <inkml:annotationXML>
            <emma:emma xmlns:emma="http://www.w3.org/2003/04/emma" version="1.0">
              <emma:interpretation id="{6C7D537F-1CE3-4552-A4CC-7CB557A00B7B}" emma:medium="tactile" emma:mode="ink">
                <msink:context xmlns:msink="http://schemas.microsoft.com/ink/2010/main" type="inkWord" rotatedBoundingBox="25549,13185 26469,13091 26496,13354 25576,134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2600 4976 643 0,'0'0'166'15,"0"0"-87"-15,0 0 16 16,0 0-36-16,0 0-36 15,162-45-19-15,-82 40-2 16,-15 5-1-16,-16 0-1 16,-21 8-7-16,-25 29-15 15,-3 15 9-15,-22 12 10 16,-28 10-8-16,-2 0 7 16,-2-3 4-16,7-9-4 15,11-17-7-15,17-18-3 0,14-15-22 16,5-7-14-16,0-5-21 15,0 0-1-15,0 0 7 16,7-17 21-16,7-6 17 16,3 4 22-16,5-6 5 15,5 3 0-15,14-8 4 16,11-2 11-16,15-5 20 16,11-7 5-16,10-6-16 15,0 4-8-15,-10 6-11 16,-24 13-3-16,-21 14-2 0,-25 11-29 15,-8 2-64 1,-5 5-150-16,-28 20-129 0</inkml:trace>
        </inkml:traceGroup>
        <inkml:traceGroup>
          <inkml:annotationXML>
            <emma:emma xmlns:emma="http://www.w3.org/2003/04/emma" version="1.0">
              <emma:interpretation id="{B302746C-772F-4624-ADDA-130587A2512D}" emma:medium="tactile" emma:mode="ink">
                <msink:context xmlns:msink="http://schemas.microsoft.com/ink/2010/main" type="inkWord" rotatedBoundingBox="25921,12950 26452,12895 26540,13751 26009,13805"/>
              </emma:interpretation>
              <emma:one-of disjunction-type="recognition" id="oneOf1">
                <emma:interpretation id="interp1" emma:lang="" emma:confidence="0">
                  <emma:literal>*</emma:literal>
                </emma:interpretation>
                <emma:interpretation id="interp2" emma:lang="" emma:confidence="0">
                  <emma:literal>±</emma:literal>
                </emma:interpretation>
                <emma:interpretation id="interp3" emma:lang="" emma:confidence="0">
                  <emma:literal>Ⅸ</emma:literal>
                </emma:interpretation>
                <emma:interpretation id="interp4" emma:lang="" emma:confidence="0">
                  <emma:literal>ㅛ</emma:literal>
                </emma:interpretation>
                <emma:interpretation id="interp5" emma:lang="" emma:confidence="0">
                  <emma:literal>Ⅹ</emma:literal>
                </emma:interpretation>
              </emma:one-of>
            </emma:emma>
          </inkml:annotationXML>
          <inkml:trace contextRef="#ctx0" brushRef="#br0" timeOffset="3098.1155">-397 5023 714 0,'0'0'140'0,"0"0"-120"16,0 0 30-16,123 130-33 15,-32-65-17-15,16 3-24 16,18 7-168-16,8 1-171 15</inkml:trace>
          <inkml:trace contextRef="#ctx0" brushRef="#br0" timeOffset="2944.2884">-57 4796 566 0,'0'0'145'16,"0"0"-50"-16,0 0-46 16,-67 153 4-16,51-52-34 15,-3 2-15-15,0 1-4 16,-3-10-2-16,3-10-65 16,-3-20-139-16,3-29-324 15</inkml:trace>
          <inkml:trace contextRef="#ctx0" brushRef="#br0" timeOffset="2768.0118">-314 4675 593 0,'0'0'141'0,"0"0"-66"16,0 0-4-16,-4 153 5 15,39-57-49-15,5 12-20 16,-5-1-7-16,-3-1-24 16,-4-15-82-16,-4-24-207 15</inkml:trace>
        </inkml:traceGroup>
        <inkml:traceGroup>
          <inkml:annotationXML>
            <emma:emma xmlns:emma="http://www.w3.org/2003/04/emma" version="1.0">
              <emma:interpretation id="{4E3B2CF9-B3E4-4B73-BA6E-8C68C63BEB11}" emma:medium="tactile" emma:mode="ink">
                <msink:context xmlns:msink="http://schemas.microsoft.com/ink/2010/main" type="inkWord" rotatedBoundingBox="28874,12476 31908,12165 32105,14080 29071,14392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65.5691">2975 6103 729 0,'0'0'110'15,"0"0"3"-15,0 0-27 16,0 0-40-16,166-135-25 16,-74 90-14-16,8 4-6 15,-5 1-1-15,-5 3-23 16,-7-1-30-16,-17 7-98 15,-23-1-149-15</inkml:trace>
          <inkml:trace contextRef="#ctx0" brushRef="#br0" timeOffset="180.6506">3203 5168 75 0,'0'0'342'0,"0"0"-228"15,0 0 3-15,0 0-23 16,0 0-12-16,-38 153-16 15,33-74-21-15,2 10 13 16,3 5-14-16,0-5-24 16,0-8-12-16,0-12-8 15,5-12-4-15,9-13-33 0,-4-12-85 16,-3-7-95 0,-7-7-331-16</inkml:trace>
          <inkml:trace contextRef="#ctx0" brushRef="#br0" timeOffset="615.5694">3499 4697 596 0,'0'0'134'15,"0"0"-54"-15,0 0 7 16,0 0-31-16,152-42-29 16,-87 54-16-16,-4 26-7 15,-21 15-3-15,-14 15 0 16,-19 8 3-16,-7 5-3 0,0 1 1 16,-14-13-2-1,-2-12-7-15,6-18-33 0,3-19-35 16,7-20-45-16,0 0-76 15,7-25-96-15</inkml:trace>
          <inkml:trace contextRef="#ctx0" brushRef="#br0" timeOffset="870.3791">3903 4991 142 0,'0'0'186'0,"0"0"-15"16,63-126-53-16,-36 83-33 16,8 2-34-16,4-6-29 15,8-7-18-15,2-3-2 16,1 0 0-16,-7 3-2 15,-10 6 2-15,-9 9-1 16,-7 12-1-16,-6 10 2 0,-8 9 39 16,-3 8 19-16,3 0-6 15,-1 8-23-15,7 27 5 16,1 16 21-16,-1 14-36 16,2 4-2-16,-5 5-14 15,-1 0-2-15,-3-5-2 16,-2-5-1-16,0-7-18 15,-2-10-86-15,-22-8-78 16,-10-12-127-16</inkml:trace>
          <inkml:trace contextRef="#ctx0" brushRef="#br0" timeOffset="1059.5169">4121 5104 76 0,'0'0'520'0,"0"0"-378"15,0 0-15-15,-35 178-21 16,35-119-26-16,25-2-29 15,18-5-19-15,7-15 9 16,11-13-16-16,1-18-9 16,5-6-15-16,-5-15 4 15,2-30-5-15,-7-9-65 16,-8-8-136-16,-8-10-137 16</inkml:trace>
          <inkml:trace contextRef="#ctx0" brushRef="#br0" timeOffset="1432.23">4690 4225 622 0,'0'0'120'15,"0"0"-12"-15,0 0-32 16,0 0-29-16,162-22-33 15,-127 37-7-15,-8 14-6 16,-7 14-2-16,-12 8-2 16,-8 6-55-16,0 3-13 15,0-2-5-15,0 2-1 16,0-3 45-16,-5-5-20 0,2-1-6 16,3-3 22-1,0-2 7-15,0-1 29 0,0-4 3 16,0-3 24-16,0-6 42 15,0-10-7-15,0-7-16 16,0-8-2-16,0-7-20 16,5 0 9-16,9 0-8 15,8-7-20-15,5-6-3 16,1 3-2-16,-4 1-53 16,1-4-155-16</inkml:trace>
          <inkml:trace contextRef="#ctx0" brushRef="#br0" timeOffset="2631.0187">-776 5186 717 0,'0'0'128'16,"0"0"-98"-16,0 0 59 15,194-42-24-15,-78-3-40 16,13-4-22-16,3-1-3 15,-11 1-4-15,-21 5-81 16,-33 2-126-16,-34 5-272 16</inkml:trace>
          <inkml:trace contextRef="#ctx0" brushRef="#br0" timeOffset="1747.5226">5150 3944 642 0,'0'0'194'15,"0"0"-105"-15,0 0 20 16,0 0-43-16,0 0-48 16,0 0-16-16,138 47-1 15,-95-5-2-15,-2 10 0 16,-4 5-5-16,-11 4-18 16,-7-2 19-16,-7-1 5 15,-7-5-1-15,-2-8 2 16,-3-5-1-16,0-12 0 0,0-2 0 15,2-9-87-15,7-4-68 16,-1-3-185-16</inkml:trace>
          <inkml:trace contextRef="#ctx0" brushRef="#br0" timeOffset="1876.1422">5649 4840 635 0,'0'0'161'16,"0"0"-65"-16,0 0-11 15,0 0-59-15,0 0-26 16,0 0-140-16,6 28-329 0</inkml:trace>
        </inkml:traceGroup>
      </inkml:traceGroup>
    </inkml:traceGroup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7:19.86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2DC6B8-0992-4733-AA53-BF34E326AD3B}" emma:medium="tactile" emma:mode="ink">
          <msink:context xmlns:msink="http://schemas.microsoft.com/ink/2010/main" type="writingRegion" rotatedBoundingBox="22108,541 23531,541 23531,2204 22108,2204"/>
        </emma:interpretation>
      </emma:emma>
    </inkml:annotationXML>
    <inkml:traceGroup>
      <inkml:annotationXML>
        <emma:emma xmlns:emma="http://www.w3.org/2003/04/emma" version="1.0">
          <emma:interpretation id="{25CFD9BC-58F6-44A9-B373-801931957166}" emma:medium="tactile" emma:mode="ink">
            <msink:context xmlns:msink="http://schemas.microsoft.com/ink/2010/main" type="paragraph" rotatedBoundingBox="22108,541 23531,541 23531,2204 22108,2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FBFA15-12BF-4BCF-A83C-2F4FEF7EE7B4}" emma:medium="tactile" emma:mode="ink">
              <msink:context xmlns:msink="http://schemas.microsoft.com/ink/2010/main" type="line" rotatedBoundingBox="22108,541 23531,541 23531,2204 22108,2204"/>
            </emma:interpretation>
          </emma:emma>
        </inkml:annotationXML>
        <inkml:traceGroup>
          <inkml:annotationXML>
            <emma:emma xmlns:emma="http://www.w3.org/2003/04/emma" version="1.0">
              <emma:interpretation id="{F78C7A12-D82D-417A-A390-07B2B7FA26D8}" emma:medium="tactile" emma:mode="ink">
                <msink:context xmlns:msink="http://schemas.microsoft.com/ink/2010/main" type="inkWord" rotatedBoundingBox="22108,541 23531,541 23531,2204 22108,2204"/>
              </emma:interpretation>
              <emma:one-of disjunction-type="recognition" id="oneOf0">
                <emma:interpretation id="interp0" emma:lang="" emma:confidence="0">
                  <emma:literal>匕</emma:literal>
                </emma:interpretation>
                <emma:interpretation id="interp1" emma:lang="" emma:confidence="0">
                  <emma:literal>』</emma:literal>
                </emma:interpretation>
                <emma:interpretation id="interp2" emma:lang="" emma:confidence="0">
                  <emma:literal>긍</emma:literal>
                </emma:interpretation>
                <emma:interpretation id="interp3" emma:lang="" emma:confidence="0">
                  <emma:literal>6</emma:literal>
                </emma:interpretation>
                <emma:interpretation id="interp4" emma:lang="" emma:confidence="0">
                  <emma:literal>g</emma:literal>
                </emma:interpretation>
              </emma:one-of>
            </emma:emma>
          </inkml:annotationXML>
          <inkml:trace contextRef="#ctx0" brushRef="#br0">429 0 62 0,'0'0'685'16,"0"0"-618"-16,-82 175-57 16,24-34 21-16,-10 22 11 15,-1 10-8-15,9-1-18 16,16-19-13-16,17-30 4 16,15-33-7-16,12-33-33 15,0-28-16-15,0-21-70 16,0-8-115-16,-10-21-222 15</inkml:trace>
          <inkml:trace contextRef="#ctx0" brushRef="#br0" timeOffset="489.6816">-366 881 587 0,'0'0'50'16,"0"0"25"-16,0 146 6 15,0-65-30-15,10 15-4 16,4 9-10-16,0-10 4 16,3-11-9-16,5-19-9 15,3-20 7-15,-1-12-11 16,-2-13-9-16,-8-11-7 16,-3-6 0-16,-3-3-1 0,6 0 1 15,7 0 1-15,15-25 11 16,14-11 0-16,18-11-7 15,18-9 3 1,18-9-8-16,10-7-3 0,2 1 2 16,-9 1-4-16,-17 12 4 15,-18 13-2-15,-29 13 4 16,-20 17-4-16,-16 8 0 16,-7 7 1-16,0 0 7 15,0 0 9-15,0 0 14 16,-21 0 9-16,-36 0-33 15,-31 0-4-15,-42 0 0 16,-32 0 3-16,-23 0 5 0,-16 0 15 16,9 0 2-1,25 0-9-15,44 0-6 0,49 0-11 16,51-3-2-16,29-9-2 16,76-9-30-16,45 2-52 15,28 2-94-15,2 9-189 16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7:41.08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70539A-945F-4713-B822-6CBFCBA94A7D}" emma:medium="tactile" emma:mode="ink">
          <msink:context xmlns:msink="http://schemas.microsoft.com/ink/2010/main" type="writingRegion" rotatedBoundingBox="30325,8543 32519,8868 32327,10162 30133,9836"/>
        </emma:interpretation>
      </emma:emma>
    </inkml:annotationXML>
    <inkml:traceGroup>
      <inkml:annotationXML>
        <emma:emma xmlns:emma="http://www.w3.org/2003/04/emma" version="1.0">
          <emma:interpretation id="{C3D05EDC-C665-4251-A1DC-8347A164B3DD}" emma:medium="tactile" emma:mode="ink">
            <msink:context xmlns:msink="http://schemas.microsoft.com/ink/2010/main" type="paragraph" rotatedBoundingBox="30325,8543 32519,8868 32327,10162 30133,9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FB0F6B-4ACD-4923-9D72-3E849408A4EB}" emma:medium="tactile" emma:mode="ink">
              <msink:context xmlns:msink="http://schemas.microsoft.com/ink/2010/main" type="line" rotatedBoundingBox="30325,8543 32519,8868 32327,10162 30133,9836"/>
            </emma:interpretation>
          </emma:emma>
        </inkml:annotationXML>
        <inkml:traceGroup>
          <inkml:annotationXML>
            <emma:emma xmlns:emma="http://www.w3.org/2003/04/emma" version="1.0">
              <emma:interpretation id="{BA1A6BA8-D62C-45FC-B7B1-70845EE757E7}" emma:medium="tactile" emma:mode="ink">
                <msink:context xmlns:msink="http://schemas.microsoft.com/ink/2010/main" type="inkWord" rotatedBoundingBox="30325,8543 31747,8754 31554,10047 30133,9836">
                  <msink:destinationLink direction="with" ref="{A64FE049-0546-485C-82D9-AAE02B9C706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-218 2470 433 0,'0'0'167'16,"0"0"-72"-16,0 0-15 15,0 0-33-15,0 0-27 16,0 0-20-16,146 27-14 16,-95-27-91-16,-1 0-23 15,-8 0-322-15</inkml:trace>
          <inkml:trace contextRef="#ctx0" brushRef="#br0" timeOffset="-815.4134">-764 1755 524 0,'0'0'132'0,"0"0"-34"15,0 0-55-15,0 0-5 0,0 0 9 16,0 0-13 0,-24 126-26-16,24-79-4 15,0-3-2-15,0-12-1 0,0-10 1 16,5-9-2-16,7-8 0 16,1-5 0-16,7 0 4 15,9-3-2-15,4-16-2 16,11-2 1-16,6 5-1 15,5 0-15-15,-3 11-51 16,-16 5-96-16,-17 0-154 16</inkml:trace>
          <inkml:trace contextRef="#ctx0" brushRef="#br0" timeOffset="-1079.7696">-1125 1896 359 0,'0'0'99'16,"0"0"-77"-16,0 0-14 15,0 0 4-15,145-42-3 16,-115 42-9-16,-5 0 2 16,-11 5-2-16,-9 14 1 15,-5 3 3-15,0 6 0 16,-19 3 3-16,-12-1 6 0,-2 3 15 16,-3-2 4-16,-4-1-4 15,1 0-3-15,1-8 16 16,5-5-31-16,0-4-6 15,3-4-1-15,0-1 0 16,5-6-1-16,11-2 0 16,11 0-2-16,3 0 0 15,9-2 3-15,24-10-3 16,8-3 0-16,2 6 1 16,-3 8-1-16,-8 1 0 15,-7 0 0-15,-6 7 0 16,-5 13-1-16,-4 2-3 0,-1-3-28 15,-6-4-65-15,-1-10-202 16</inkml:trace>
          <inkml:trace contextRef="#ctx0" brushRef="#br0" timeOffset="-552.2898">-911 2434 350 0,'0'0'143'0,"0"0"-90"0,-22 140-20 16,32-110 17-16,26-11-21 16,8-9 3-16,6-10 4 15,2 0-20-15,-9-25-11 16,-7-12 3-16,-17-4-8 16,-19-2 10-16,0 7 26 15,-22 5 8-15,-22 15-19 16,-2 9-13-16,2 7 0 15,14 0-10-15,10 0-2 16,15 17-7-16,5 0-88 16,0-7-129-16</inkml:trace>
          <inkml:trace contextRef="#ctx0" brushRef="#br0" timeOffset="-1480.7296">-864 1308 463 0,'0'0'86'0,"0"0"-63"16,0 0 28-16,-12 163-8 16,12-104-17-16,0 5-16 15,5-4-10-15,2-6-21 0,-7-14-138 16</inkml:trace>
          <inkml:trace contextRef="#ctx0" brushRef="#br0" timeOffset="-315.837">-141 1856 539 0,'0'0'153'0,"0"0"-53"15,0 0-15-15,0 0-23 16,0 0-20-16,165 0-34 16,-135 44-4-16,-11 13-2 15,-11 8-1-15,-6 1-2 16,-2-2-13-16,0-7-21 0,-5-10-30 15,-19-12-32-15,-9-13-83 16,0-10-207-16</inkml:trace>
          <inkml:trace contextRef="#ctx0" brushRef="#br0" timeOffset="-153.5049">-216 2152 458 0,'0'0'208'0,"0"0"-112"15,0 0-18-15,0 0-18 16,0 0-33-16,166-34-21 16,-109 34-6-16,-2 0-9 0,-6 0-61 15,-18 2-37-15,-24 18-95 16</inkml:trace>
        </inkml:traceGroup>
        <inkml:traceGroup>
          <inkml:annotationXML>
            <emma:emma xmlns:emma="http://www.w3.org/2003/04/emma" version="1.0">
              <emma:interpretation id="{1D7D8686-E162-4824-B6C7-A3AD811CEB60}" emma:medium="tactile" emma:mode="ink">
                <msink:context xmlns:msink="http://schemas.microsoft.com/ink/2010/main" type="inkWord" rotatedBoundingBox="31659,9324 31942,9366 31874,9826 31591,9784"/>
              </emma:interpretation>
              <emma:one-of disjunction-type="recognition" id="oneOf1">
                <emma:interpretation id="interp1" emma:lang="" emma:confidence="0">
                  <emma:literal>7</emma:literal>
                </emma:interpretation>
                <emma:interpretation id="interp2" emma:lang="" emma:confidence="0">
                  <emma:literal>)</emma:literal>
                </emma:interpretation>
                <emma:interpretation id="interp3" emma:lang="" emma:confidence="0">
                  <emma:literal>ㄱ</emma:literal>
                </emma:interpretation>
                <emma:interpretation id="interp4" emma:lang="" emma:confidence="0">
                  <emma:literal>&gt;</emma:literal>
                </emma:interpretation>
                <emma:interpretation id="interp5" emma:lang="" emma:confidence="0">
                  <emma:literal>?</emma:literal>
                </emma:interpretation>
              </emma:one-of>
            </emma:emma>
          </inkml:annotationXML>
          <inkml:trace contextRef="#ctx0" brushRef="#br0" timeOffset="233.0958">152 2103 539 0,'0'0'131'16,"0"0"-70"-16,0 0-20 15,146-32-15-15,-100 32-21 16,-4 19-4-16,-15 15 3 15,-18 16-4-15,-9 9 1 16,-14 3 0-16,-22 0 0 16,-6-7 0-16,6-9-1 15,12-12 1-15,10-8-1 16,14-16-16-16,0-10-93 0,12 0-153 16</inkml:trace>
        </inkml:traceGroup>
        <inkml:traceGroup>
          <inkml:annotationXML>
            <emma:emma xmlns:emma="http://www.w3.org/2003/04/emma" version="1.0">
              <emma:interpretation id="{9CA5C00E-8997-444E-801D-F49733F75435}" emma:medium="tactile" emma:mode="ink">
                <msink:context xmlns:msink="http://schemas.microsoft.com/ink/2010/main" type="inkWord" rotatedBoundingBox="32362,9083 32484,9101 32345,10041 32222,10022">
                  <msink:destinationLink direction="with" ref="{A64FE049-0546-485C-82D9-AAE02B9C7069}"/>
                </msink:context>
              </emma:interpretation>
              <emma:one-of disjunction-type="recognition" id="oneOf2">
                <emma:interpretation id="interp6" emma:lang="" emma:confidence="0">
                  <emma:literal>1</emma:literal>
                </emma:interpretation>
                <emma:interpretation id="interp7" emma:lang="" emma:confidence="0">
                  <emma:literal>l</emma:literal>
                </emma:interpretation>
                <emma:interpretation id="interp8" emma:lang="" emma:confidence="0">
                  <emma:literal>|</emma:literal>
                </emma:interpretation>
                <emma:interpretation id="interp9" emma:lang="" emma:confidence="0">
                  <emma:literal>Ⅰ</emma:literal>
                </emma:interpretation>
                <emma:interpretation id="interp10" emma:lang="" emma:confidence="0">
                  <emma:literal>ㅣ</emma:literal>
                </emma:interpretation>
              </emma:one-of>
            </emma:emma>
          </inkml:annotationXML>
          <inkml:trace contextRef="#ctx0" brushRef="#br0" timeOffset="457.9527">863 1802 585 0,'0'0'138'16,"0"0"-78"-16,0 0 26 16,5 157-14-16,-5-63-33 0,0 10-16 15,-11 3-17 1,6-7-2-16,5-1-1 0,0-13-2 15,0-12 0-15,0-14-1 16,0-21-49-16,-14-17-83 16,-5-10-165-16</inkml:trace>
        </inkml:traceGroup>
      </inkml:traceGroup>
    </inkml:traceGroup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7:53.33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BECA0A-7F06-46FE-A36A-C862D12D14D8}" emma:medium="tactile" emma:mode="ink">
          <msink:context xmlns:msink="http://schemas.microsoft.com/ink/2010/main" type="inkDrawing" rotatedBoundingBox="12455,11691 15183,11182 15187,11201 12459,11710" semanticType="underline" shapeName="Other">
            <msink:destinationLink direction="with" ref="{B455292A-4E6C-43EA-8F0E-59E5AD1D6FE6}"/>
          </msink:context>
        </emma:interpretation>
      </emma:emma>
    </inkml:annotationXML>
    <inkml:trace contextRef="#ctx0" brushRef="#br0">0 504 535 0,'0'0'99'0,"0"0"-59"16,0 0-32-16,0 0 34 15,0 0 17-15,261-43-14 16,-96 6-26-16,45-8 0 15,46-6-11-15,31-7-3 0,26 2-4 16,-5 2-2-16,-23 4 1 16,-36 4-1-16,-59 11-3 15,-64 15-23-15,-60 10-41 16,-53 10-47-16,-13 0 26 16,-25 0-47-16,-27 0-192 15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0:31.76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501 57 206 0,'0'0'46'0,"0"0"35"16,0 0 35-16,0 0-39 15,0 0-22-15,0 0-20 16,-75-57-9-16,32 106-3 0,-7 31 0 16,-7 29 13-16,0 26 1 15,5 18-9-15,-1 15-7 16,6 7 6-16,14 8-4 15,9 4 1-15,15 1 2 16,9-8-6-16,0-5-12 16,14-11-3-16,22-13 3 15,8-7-1-15,5-8 2 16,-2-10-9-16,-3-15 0 16,-8-17 3-16,-7-19-3 15,-3-9 0-15,-7-17-1 16,-3-10-4-16,1-7-14 0,-5-9-67 15,2-6-100 1,0-15-286-16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28.82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2A4F35-79BE-4562-9D22-779FBEF7A87E}" emma:medium="tactile" emma:mode="ink">
          <msink:context xmlns:msink="http://schemas.microsoft.com/ink/2010/main" type="inkDrawing" rotatedBoundingBox="4352,13905 6796,9794 8318,10699 5874,14810" semanticType="callout" shapeName="Other">
            <msink:sourceLink direction="to" ref="{9148437A-9351-4044-98B4-94545D6EE476}"/>
            <msink:sourceLink direction="from" ref="{9148437A-9351-4044-98B4-94545D6EE476}"/>
          </msink:context>
        </emma:interpretation>
      </emma:emma>
    </inkml:annotationXML>
    <inkml:trace contextRef="#ctx0" brushRef="#br0">2297 12224 402 0,'0'0'334'15,"0"0"-233"-15,0 0-28 16,138-220 1-16,-10 77-33 16,40-49-7-16,34-52-15 15,38-52-7-15,28-40 0 16,17-22-11-16,9-10 0 0,2 20 6 15,-20 37-5-15,-46 59-2 16,-57 57-1-16,-59 61 1 16,-50 39 1-16,-30 29 0 15,-15 21 0-15,-10 8 2 16,-2 6 19-16,5 5 14 16,-1 4-9-16,2 4-4 15,-2 8-11-15,-3 3-7 16,1 6-5-16,1 1 2 15,4 0-1-15,2 4 0 16,-2 15-1-16,0 2 0 16,3-4 3-16,0-1-1 15,4 2-2-15,10-1 1 0,9 0 0 16,7 11 3 0,8 9 4-16,2 15-6 0,-2 10 2 15,-3 11-3-15,-2 2 1 16,-9-2 1-16,-3-6-3 15,-5-13 0-15,-5-14 0 16,-4-21 1-16,1-13-1 16,-3-6 2-16,-3-3-2 15,-2-11 0-15,-3-2 0 16,-9 6 1-16,-3 9-1 16,-2-3 4-16,0 4-3 15,0 0 2-15,0 0-2 16,0 0-1-16,0 0 1 0,0 0 0 15,0 0-2 1,-7 26 0-16,-19 28 1 0,-7 37 0 16,-15 35 1-16,-23 37 1 15,-29 31 1-15,-28 31 17 16,-35 34 2-16,-29 30-4 16,-15 20-7-16,-19 7-2 15,13-13-9-15,21-24 0 16,21-37-1-16,43-50 0 15,31-51 1-15,35-59-1 16,29-43 0-16,16-24 1 16,9-15-22-16,2 0-6 15,-4 2-27-15,1 3-41 16,1 3-89-16,-6-6-117 0,-2-2-332 16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0:33.41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726 0 427 0,'0'0'143'16,"0"0"-35"-16,0 0-32 15,0 0-43-15,-176 200 28 0,85-55-9 16,-10 36 0-16,2 36-2 16,6 17-20-16,19 11-4 15,25-3-1-15,21-18-6 16,18-19 0-16,10-17-3 16,0-21-2-16,19-16-5 15,19-15-4-15,5-13-3 16,7-9-2-16,2-11 1 15,-5-4 1-15,-11-15-4 16,-6-12-17-16,-15-16-57 16,-6-19-76-16,-9-20-52 15,0-17-325-15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0:39.280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471 0 481 0,'0'0'96'16,"0"0"-43"-16,-162 79-5 16,80 25 6-16,-1 34 1 15,15 20-9-15,16 5-19 16,36-8-16-16,16-17-5 15,40-19-3-15,53-28-3 16,42-24 0-16,41-22-60 16,26-31-132-16,21-14-391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0:39.862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0 465 0,'0'0'48'0,"0"0"19"15,0 0-45-15,0 0 63 16,0 0-19-16,194 45-13 16,-115 31-17-16,1 30-7 15,-9 27-3-15,-16 25-5 0,-19 20-7 16,-22 5-9 0,-14-1-4-16,0-11-1 0,-9-18-26 15,-8-20-35 1,5-19-69-16,-2-26-146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0:43.205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323 1 363 0,'0'0'177'16,"0"0"-62"-16,0 0-44 15,-118 127-28-15,58 5 13 16,2 46-16-16,12 32-8 15,18 17-8-15,23-7-4 16,5-21-10-16,46-23-9 16,29-28 1-16,10-22-2 15,1-18-1-15,0-17 0 16,-9-9-26-16,-12-21-61 0,-13-26-138 16,-10-33-382-1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7:53.57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55292A-4E6C-43EA-8F0E-59E5AD1D6FE6}" emma:medium="tactile" emma:mode="ink">
          <msink:context xmlns:msink="http://schemas.microsoft.com/ink/2010/main" type="inkDrawing" rotatedBoundingBox="15178,10851 15336,11444 14935,11551 14778,10958" semanticType="callout" shapeName="Other">
            <msink:sourceLink direction="with" ref="{68BECA0A-7F06-46FE-A36A-C862D12D14D8}"/>
          </msink:context>
        </emma:interpretation>
      </emma:emma>
    </inkml:annotationXML>
    <inkml:trace contextRef="#ctx0" brushRef="#br0">0 6 515 0,'0'0'25'16,"0"0"22"-16,0 0-19 0,143-17 7 15,-61 32-3-15,4 17-20 16,-13 10-5-16,-15 5-6 15,-25 7 1-15,-24 5 0 16,-9 1-2-16,-23-1 3 16,-21-2-3-16,0-5 0 15,3-8-1-15,11-9-28 16,11-16-67-16,14-16-147 16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7:39.26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4FE049-0546-485C-82D9-AAE02B9C7069}" emma:medium="tactile" emma:mode="ink">
          <msink:context xmlns:msink="http://schemas.microsoft.com/ink/2010/main" type="inkDrawing" rotatedBoundingBox="31353,8230 32559,7280 32877,7685 31672,8635" semanticType="callout" shapeName="Other">
            <msink:sourceLink direction="with" ref="{9CA5C00E-8997-444E-801D-F49733F75435}"/>
            <msink:sourceLink direction="with" ref="{BA1A6BA8-D62C-45FC-B7B1-70845EE757E7}"/>
          </msink:context>
        </emma:interpretation>
      </emma:emma>
    </inkml:annotationXML>
    <inkml:trace contextRef="#ctx0" brushRef="#br0">1060 0 417 0,'0'0'177'0,"0"0"-147"16,0 0 1-16,0 0 43 15,0 0-40-15,0 0-10 16,0 0 20-16,8 193 2 15,-8-105-29-15,0 6-1 16,0-1-1-16,-10 0-10 16,-32-8 3-16,-21 0-8 15,-22-9 1-15,-19-7-1 16,-19-2 4-16,-20-8-2 16,1-10-1-16,9-11 0 15,26-14-1-15,36-11 0 16,36-6-10-16,24-7-27 0,11 0-42 15,8 0-125 1,25-3-310-16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0:45.561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1 255 0,'0'0'162'16,"0"0"-40"-16,0 0-86 16,0 0 55-16,146 56-20 15,-37-21-24-15,22 26-13 16,16 43-18-16,-5 39-5 15,-8 37-2-15,-21 25-4 0,-39 5-3 16,-34-5-2-16,-21-20-4 16,-15-24 3-16,-4-28-26 15,0-32-31-15,0-30-57 16,0-30-106-16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0:50.879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373 0 481 0,'0'0'118'0,"-124"135"-68"15,53-21 5-15,6 22-4 16,9 9-9-16,18 1-11 16,21-8-15-16,17-15-9 15,12-14-4-15,35-18-3 16,13-14 0-16,6-13-57 15,3-10-68-15,-7-6-77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0:52.70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338 0 294 0,'0'0'148'0,"-90"182"-104"16,30-14 19-16,-3 43-25 15,5 25-12-15,16 13 5 16,26-12-3-16,16-22-12 16,9-35-5-16,38-37-9 0,13-27-1 15,3-24-1 1,-3-14-1-16,-3-11-50 0,-19-13-68 16,-7-14-248-16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8:53.57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221 0 231 0,'0'0'189'0,"0"0"-97"15,0 0-16-15,0 0 3 16,0 0-34-16,0 0-3 16,-14 5 2-16,12-5-2 15,-1 5-11-15,-3 2-11 16,1 1-1-16,-3 6-2 15,-3 1-1-15,-1 0 1 16,0 3-5-16,-5 2 1 0,3 2-4 16,-3 2 3-1,1 1-1-15,2-3 0 0,4-2 0 16,1-3-5-16,4 2 0 16,2-6-2-16,1 2-3 15,2-3-1-15,0 3 1 16,0 0 0-16,0-2 0 15,-4 1-1-15,4 1 0 16,-3-3 1-16,3 2 1 16,-2 2 5-16,2-1-7 15,-3 4 4-15,3-4-1 16,-2 3 1-16,-1 4-2 16,-3-2-2-16,1-3 5 15,2 0 6-15,1-5-6 16,2 3-5-16,0-2 1 0,-3-1 0 15,3 3 5-15,0 0-5 16,0 4 0-16,0 2 1 16,0 0 0-16,0 6 1 15,-4 1-2-15,4-6 3 16,0-4 8-16,0-4-11 16,0-5-1-16,0 1 4 15,0 3-4-15,0-6 1 16,0 1-5-16,0 2 4 15,0 0 0-15,4-1 1 0,1 1 1 16,-2 0-2 0,2 0 5-16,1 2-5 0,-3-2-2 15,2-1 1-15,0 7 1 16,4 1 0-16,-4 1 0 16,1-3 1-16,-1-3 0 15,0-6-1-15,-2 5 0 16,3-4 3-16,-3-1-7 15,2-2 5-15,0 1-1 16,-1-3 1-16,1 6-1 16,-3-3 0-16,4 4 0 15,5 6 0-15,0-2 0 16,0 4 0-16,0-2 2 16,-1-3-2-16,-1-2 0 15,-1-2 0-15,1 1 0 0,-2-1 0 16,2-3 1-16,-6-3-1 15,-1 2 0-15,3-3 0 16,2 4 1-16,-2-3-2 16,-3 3 1-16,4-3 0 15,-3 1 1-15,2 2-1 16,-2-5 0-16,-1 2 0 16,1-2 0-16,-3 3 0 15,6 0 0-15,-3-1 0 16,-1 1 0-16,1-1 0 15,0-2 2-15,-3 0-3 16,0 0 1-16,0 0 0 16,3 0 2-16,0 0-1 15,5-2 2-15,0-16-3 0,-5 3-45 16,-3 8-98-16,0 7-149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3:07.12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76FF35-910F-42A6-911A-1CE3E884C1E8}" emma:medium="tactile" emma:mode="ink">
          <msink:context xmlns:msink="http://schemas.microsoft.com/ink/2010/main" type="writingRegion" rotatedBoundingBox="29426,11113 33214,10324 33459,11505 29672,12293"/>
        </emma:interpretation>
      </emma:emma>
    </inkml:annotationXML>
    <inkml:traceGroup>
      <inkml:annotationXML>
        <emma:emma xmlns:emma="http://www.w3.org/2003/04/emma" version="1.0">
          <emma:interpretation id="{C0E7BFBE-9A7D-4C88-BD1D-356DB2AF2444}" emma:medium="tactile" emma:mode="ink">
            <msink:context xmlns:msink="http://schemas.microsoft.com/ink/2010/main" type="paragraph" rotatedBoundingBox="29426,11113 33214,10324 33459,11505 29672,122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E9709A-F51F-4A97-810E-1866A6CA102E}" emma:medium="tactile" emma:mode="ink">
              <msink:context xmlns:msink="http://schemas.microsoft.com/ink/2010/main" type="line" rotatedBoundingBox="29426,11113 33214,10324 33459,11505 29672,12293"/>
            </emma:interpretation>
          </emma:emma>
        </inkml:annotationXML>
        <inkml:traceGroup>
          <inkml:annotationXML>
            <emma:emma xmlns:emma="http://www.w3.org/2003/04/emma" version="1.0">
              <emma:interpretation id="{0027F065-8BEC-4153-9B17-6846E04BC330}" emma:medium="tactile" emma:mode="ink">
                <msink:context xmlns:msink="http://schemas.microsoft.com/ink/2010/main" type="inkWord" rotatedBoundingBox="29426,11113 33214,10324 33459,11505 29672,12293">
                  <msink:destinationLink direction="with" ref="{23182D21-3C60-4A10-AC5A-08853C0CDD3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3852 2549 417 0,'0'0'127'16,"0"0"0"-16,0 0 8 15,0 0-20-15,0 0-30 16,0 0-23-16,40-51-7 0,17 53-25 16,17 30-12-16,2 21-9 15,4 15-5-15,-14 19-4 16,-14 12 1-16,-22 9 2 16,-24 1-3-16,-6-1-3 15,-14-9-7-15,-27-13-17 16,-3-14-30-16,1-18-43 15,1-14-23-15,3-13-153 16</inkml:trace>
          <inkml:trace contextRef="#ctx0" brushRef="#br0" timeOffset="173.4362">3693 3636 637 0,'0'0'179'0,"0"0"-45"0,0 0-30 16,0 0-60-16,0 0 12 15,218-5-38-15,-73-30-16 16,11-7-1-16,1-2-1 16,-20-3-38-16,-25 3-65 15,-33-2-135-15,-35 2-558 16</inkml:trace>
          <inkml:trace contextRef="#ctx0" brushRef="#br0" timeOffset="619.2162">4456 2527 606 0,'0'0'83'0,"0"0"-15"15,0 0-3-15,0 0-42 16,179-58-11-16,-141 70 0 16,-14 32-11-16,-10 16 2 15,-14 11 1-15,0 11 3 16,0-1 20-16,0 0 1 15,11-6-6-15,11-13-11 16,11-9-8-16,10-18-1 16,7-11-1-16,-6-14-2 15,-10-10-3-15,-15 0-15 16,-12-5 5-16,-4-26-2 16,-3-9-18-16,0-12-26 0,6-9-41 15,7-14 28-15,7-11-42 16,4 0 9-16,3 2 40 15,-1 8 59-15,-10 18 7 16,-11 14 17-16,-5 17 82 16,0 9 23-16,0 11-25 15,-5 4 14-15,3 1-37 16,2 2-26-16,5-3-39 16,33-6-7-16,16-1 0 15,5-2-2-15,1-1-27 16,-11 11-71-16,-8 2-131 15,-19 0-335-15</inkml:trace>
          <inkml:trace contextRef="#ctx0" brushRef="#br0" timeOffset="922.9285">5123 2752 352 0,'0'0'161'0,"0"0"-64"15,0 0-27-15,0 0 2 16,0 0-35-16,202-59-25 15,-136 2-10-15,-8-2-1 16,-14-5-1-16,-17 1-3 16,-13 5-5-16,-12-4 8 15,-2 8 0-15,0 6 2 16,0 10 0-16,-2 18 5 16,2 20 33-16,0 0 10 0,0 34-43 15,0 27 22-15,16 31-3 16,9 15-14-16,0 14-8 15,-1 2-2-15,0-5-1 16,-1-5-1-16,-6-15-3 16,-10-12-20-16,-1-28-98 15,-6-23-126-15,0-22-214 16</inkml:trace>
          <inkml:trace contextRef="#ctx0" brushRef="#br0" timeOffset="1320.5368">5572 2365 515 0,'0'0'159'0,"0"0"-53"0,0 0-4 15,0 0-43-15,0 0-23 16,192-126-22-16,-135 115-1 16,-12 11-11-16,-12 0-1 15,-16 0-1-15,-17 40 2 16,0 22 5-16,-17 22 4 15,-19 12 0-15,-6 6-5 16,7-9-3-16,8-11-2 16,8-18 2-16,10-25-3 15,7-17-9-15,2-17-49 16,0-5-16-16,0-29 11 16,19-25-44-16,0-15 51 0,0-8 51 15,0 1 5-15,0 9 5 16,-3 15 42-16,4 23 25 15,2 14-12-15,-2 15-13 16,1 0-14-16,3 12-18 16,2 18-10-16,-2 1-2 15,-2 2-3-15,-2-11-2 16,-7-4-37-16,1-12-82 16,-5-6-136-16</inkml:trace>
          <inkml:trace contextRef="#ctx0" brushRef="#br0" timeOffset="1518.9385">6189 2016 498 0,'0'0'160'0,"0"0"-35"0,0 0-30 16,0 0-3-16,47 126-34 16,-39-39-16-16,-8 14-21 15,0-3-9-15,0-1-6 16,0-8-4-16,0-17-2 15,0-16 0-15,0-14-54 16,-3-15-105-16,-13-14-187 16</inkml:trace>
          <inkml:trace contextRef="#ctx0" brushRef="#br0" timeOffset="1720.9">5983 2772 581 0,'0'0'159'0,"0"0"-39"0,0 160-31 16,9-88-23-16,10-6-21 16,5 1-14-16,4-16 9 15,3-15-21-15,2-16-8 16,5-20-5-16,3 0-6 16,3-30-15-16,-3-11-97 15,-3-9-101-15,-7-3-252 16</inkml:trace>
          <inkml:trace contextRef="#ctx0" brushRef="#br0" timeOffset="2272.4324">6321 2401 674 0,'0'0'109'16,"0"0"-38"-16,0 0 4 15,0 0-37-15,0 0-27 16,153-71-6-16,-108 59-3 15,-10 2-4-15,-13 2-23 16,-11 3-30-16,-11 3-11 16,0-1-25-16,-2 3 8 15,-12 0 47-15,0 0 29 0,6 0 7 16,-1 0 1 0,4 8 14-16,-1 17 30 0,3 12 31 15,1 12 10-15,2 13-21 16,0 4-3-16,0 9-3 15,0-4-7-15,0-9 0 16,9-13-23-16,12-19-21 16,12-17-5-16,8-13-1 15,-3-11-1-15,4-33 1 16,-10-14-4-16,-7-8-36 16,-8-10-31-16,-7-6-21 15,-6-2 12-15,-4 3-5 16,0 7-3-16,0 10 61 15,0 12 24-15,0 20 1 16,0 11 10-16,0 15 41 16,0 6 8-16,2 6-22 0,15 37 24 15,-1 24-4-15,-3 16-12 16,1 24-17-16,-2 14-1 16,-5 5-14-16,7-3 0 15,0-17-2-15,5-20-8 16,-2-21-2-16,-7-28-1 15,-4-23-2-15,-6-14-83 16,0-2-40-16,-9-37-135 16,-15-18-262-16</inkml:trace>
          <inkml:trace contextRef="#ctx0" brushRef="#br0" timeOffset="2402.4403">6817 2663 421 0,'0'0'236'0,"0"0"-77"15,0 0-39-15,0 0-3 0,107-136-48 16,-44 109-31-16,12 1-28 15,4 6-9-15,1 2-1 16,-9 3-49-16,-14 10-154 16,-16 1-467-16</inkml:trace>
        </inkml:traceGroup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8:55.56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129-7 236 0,'0'0'139'0,"0"0"-71"0,0 0-24 16,0 0-7-16,0 0-8 16,0 0 10-16,19-4 10 15,-13 26 0-15,-6 3-2 16,0 4-15-16,0-3-3 15,0 2-2-15,0 0-8 16,0-1 0-16,-9 5-7 16,-5 0 9-16,-2 10-11 15,6 0 6-15,-2 5-1 16,2 2-4-16,4 3-3 16,3 2-6-16,1 0 4 15,-1-2 0-15,0 1-3 16,-3-2 2-16,1 1-3 15,-6 0 5-15,0 4 1 0,0 3 12 16,-1 3-6-16,5 0-4 16,4 0-1-16,3-3-1 15,0-9-2-15,0-6-3 16,0-7-1-16,0-5-2 16,0 3 2-16,3-1-1 15,-1 8-1-15,1 5 2 16,-3 0-1-16,2 0-1 15,2 5 3-15,1-3 3 16,3 0-1-16,3 0-1 16,6-2 0-16,-3 1-4 0,5-2 1 15,-2 2 1-15,-7-2-1 16,6 3 0-16,-2 6-1 16,-2 1 0-16,2 4 0 15,-4-1 2-15,6-2 0 16,-2-5 3-16,3-3-5 15,2-7 4-15,-5-5-3 16,-1-3-1-16,1-1 1 16,-3 4 0-16,6-3 0 15,-7 5 1-15,1 3-2 16,1 1 1-16,-5 3 10 16,2-1 1-16,-1-6-9 15,-3-2 2-15,1-7 0 16,0-5-1-16,-4-5-3 0,1-6 0 15,-1 1 0 1,5 0-1-16,-5 4 1 0,3 9-1 16,4 7 1-16,1 4 7 15,2-3-5-15,-1 2-1 16,-1-3 2-16,-1-9-1 16,-4-8 3-16,-2-9-2 15,-1-5-2-15,1-4-1 16,-3 0 1-16,0 0 0 15,0 0 3-15,0 0 3 16,0-4-8-16,0-5 0 16,0 1 0-16,0 7 1 15,0-3 3-15,0 2-8 16,0-1 0-16,0 1 0 0,0 0-7 16,0-1 7-16,-3-2 2 15,1 2 2-15,-1-1 0 16,-2-1 0-16,1 0-3 15,2-5 1-15,-1 3-1 16,1-3-7-16,2 3-3 16,-5-6-8-16,2 0-21 15,3-9-57-15,0-5-39 16,0-7-121-16,0-3-342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8:58.731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383 0 225 0,'0'0'278'0,"0"0"-160"15,0 0-13-15,0 0-38 0,-147 84-9 16,102 7-6-16,-2 25 5 15,1 24-3-15,2 21-20 16,8 2-9-16,20-7-3 16,13-8-13-16,3-23 3 15,26-18-9-15,17-18-2 16,7-17-1-16,2-13 0 16,-3-13-1-16,-3-14-40 15,-4-5-85-15,-9-12-35 16,-4-10-285-16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9:00.548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212-1 417 0,'0'0'164'0,"0"0"-76"16,0 0-3-16,0 0-17 16,-170 137-19-16,146-98-13 0,10-4-18 15,11-3-7 1,3 2-2-16,0-2-5 0,3 1 4 15,16 0-8-15,-3 0 1 16,4-1-3-16,4 1-27 16,1-8-86-16,6-10-196 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9:01.317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0 351 0,'0'0'190'0,"0"0"-118"16,0 0 9-16,0 0-8 16,0 0-34-16,0 0-16 15,112 2-17-15,-82 34 1 16,-3 5-7-16,-13 11 3 0,-8 2-3 15,-6 3 1 1,0-1-1-16,-20-1 1 0,-4-8-1 16,-1-8-1-16,9-11-15 15,5-11-39-15,11-17-100 16,0 0-252-16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9:05.36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 1129 264 0,'0'0'166'15,"0"0"-108"-15,0 0-48 16,0 0 0-16,0 0 0 16,0 0 17-16,52 0 3 15,-26 0-5-15,-5 0 3 16,7 0 8-16,-6 0 1 15,0 0-5-15,2-5-5 16,1 0 2-16,6-3-5 16,1 1-7-16,3-1-11 15,5-2 0-15,0 3-2 16,-4-3 0-16,0 0 0 0,-1 3 1 16,-2-1-4-16,0 3 2 15,-2 3 0-15,-2 0 4 16,-1 0-1-16,-1-1-2 15,1 3 1-15,-1-3-2 16,3 1 5-16,1-1-4 16,2 1 0-16,2-3-1 15,-5-2 4-15,0 2-7 16,-2 0 2-16,-1 2-3 16,-2 1 2-16,-1 0-1 15,2-2 1-15,-5 3-1 0,-4 1 0 16,-4-3 0-16,-4 3 0 15,2 0 0-15,-3-2 1 16,6-1-1-16,2 3 0 16,3-5 1-16,12-3-1 15,1-2 0-15,7-2 2 16,-3 2-2-16,-5 0 0 16,-3 1 0-16,-6 5 1 15,-3-2-1-15,-2 3 0 16,-6 1-1-16,-3-3 3 15,3 3-3-15,-3-4 1 16,6 2 0-16,0-1 0 16,5-2 0-16,6-3 0 15,5 2 0-15,0-2 2 16,1 3-1-16,-7-1-1 0,4 1 0 16,-4-3-1-16,7 0 2 15,-2 0-3-15,1 1 4 16,-4-1-4-16,-7 5 1 15,-3 0 1-15,-5-3 0 16,5 3 0-16,6-2 0 16,3 0 1-16,-3-1-1 15,2 3 1-15,-8 0-1 16,-2-2 0-16,3 2 0 16,5-5 0-16,8-3 0 15,8 1-3-15,0-3 3 16,2 3 0-16,-8 0 0 0,-2 2 0 15,-4 0 0 1,-7 3 0-16,0-3 0 0,-5 0 2 16,-7 1-1-16,5-5 0 15,-2 2 1-15,2-5 4 16,2-3 1-16,-2 1-5 16,9-6 0-16,-2 0-1 15,0-2 0-15,0-4 1 16,0 3 0-16,-5 4 2 15,-4-2 3-15,-1 9 9 16,-1-3 0-16,-2 5 0 16,-3 3 6-16,2-7-10 15,-3 4 0-15,-2-7 1 0,3-1-4 16,-1 1 4-16,5 0 3 16,-5 0-2-16,1 2 3 15,-1 5-4-15,-2 3 4 16,0 2-6-16,0 2 5 15,0 2-4-15,0-2 5 16,0 0-2-16,0 3-2 16,-7 2-4-16,0 1-3 15,5 0 2-15,-1 2-5 16,3 0-3-16,0 0 0 16,0 0-1-16,0 0-19 15,0 0-25-15,-5 0-31 16,-11 0-29-16,-15 20-90 15,-7 4-105-15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9:15.055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252 23 200 0,'0'0'55'0,"0"0"-25"15,0 0 25-15,0 0 15 16,0 0-21-16,0 0-29 16,-19-19-12-16,19 16-3 15,0 3-2-15,0 0 24 16,3 0-7-16,2 0-3 16,-5 0 3-16,0 5 3 15,0 12 19-15,0 6-2 16,0-3-9-16,-5 0-8 15,-3-7-4-15,4-2-7 16,2-4 0-16,-1 3-4 16,3-2 4-16,0-1-3 15,-2 3-3-15,-1 2-1 0,1 0 3 16,-2 3 7-16,-1 1 7 16,0-2-9-16,-2-1-3 15,0-4 4-15,2 1-7 16,2-7 2-16,3 1 1 15,-4-4 0-15,4 0-3 16,0 0-2-16,-2 0 1 16,2 0-4-16,0 0 2 15,0 0-3-15,0 3 5 16,0-3-6-16,0 0 2 16,0 0 3-16,-3 2-3 15,3 1 1-15,-2 3 11 16,-1 0 0-16,1-1 4 0,-2 0-13 15,4-3 6 1,0-2-5-16,0 0-3 0,0 0-1 16,-3 0-2-16,3 4 2 15,-2-3-1-15,2 2-1 16,0-1 1-16,0 3 0 16,0 0 0-16,-3 0-1 15,3 0 0-15,-2 0 1 16,2 0 1-16,-3 0-1 15,3 0 0-15,0 0 0 16,0-1-1-16,0-4 1 16,-3 4-1-16,3-1 5 15,-3-2-3-15,3 2-1 16,-3 2 1-16,1-3 0 0,2 1-2 16,-3-2 0-16,3 3 1 15,0 0-1-15,-3-1 1 16,3 2 0-16,-2-3-1 15,2 1 2-15,-4 0-1 16,4-1 1-16,0 0-1 16,-2 3 1-16,2 0-2 15,-3 0 7-15,3 2-4 16,-3-4-1-16,1-1 0 16,2 0 4-16,0-2-4 15,-3 0-1-15,3 0 3 16,0 0-1-16,0 0-1 15,0 0 0-15,0 0 5 16,0 0-2-16,0 0-5 16,0 0 7-16,0 0-6 0,0 0 1 15,0 0 0-15,0 0-1 16,-2 0-1-16,2 5 0 16,-4 1-1-16,1 1 1 15,1 1 0-15,-3-1 4 16,2-2-7-16,-1 3 6 15,-1-6-2-15,3 3 0 16,-1 0 0-16,1 0 0 16,-2 0-1-16,-1 2 1 15,2-2-1-15,1-3 3 16,2 3-3-16,0 0 0 16,-3 0 0-16,3 0 1 0,0 0-1 15,-2 0 0-15,2 1-1 16,-4-3-2-16,1 0 6 15,3-1-1-15,-2-2-2 16,2 0 0-16,0 3-2 16,0-3 2-16,0 0 2 15,0 0 0-15,0 0-2 16,0 0-1-16,0 0 1 16,0 0 5-16,0 0-4 15,0 0-1-15,0 0 1 16,0 0-1-16,-3 5 1 15,3-3-1-15,-2 3 0 16,2 0 1-16,0-5-1 16,-3 3 4-16,3-3-3 15,0 0 1-15,0 0-1 0,0 0-1 16,0 0 2-16,0 0-1 16,0 0 1-16,0 0-2 15,0 0 1-15,0 0 1 16,0 0-2-16,0 0 0 15,0 0 2-15,0 0-2 16,0 0 0-16,0 0 1 16,0 0-1-16,0 0 0 15,0 0 0-15,0 0 1 16,0 0-2-16,0 0 3 0,0 0-1 16,0 0-1-16,0 0 1 15,0 2-1-15,0-2 1 16,0 3-2-16,0-1 3 15,0 1-1-15,0-3 2 16,0 2-3-16,0-2 0 16,0 0 1-16,0 0 0 15,0 0 1-15,0 0 1 16,0 0-3-16,0 0 5 16,0 0 0-16,0 0-3 15,0 0-1-15,0 0 2 16,0 0-3-16,0 0 0 0,0 3 0 15,0-1 0 1,-4 1-1-16,4-1 1 16,0 3-2-16,0-5 5 0,0 3-6 15,0-3 6-15,0 2-2 16,-2-2 0-16,2 3-1 16,0-1 0-16,-3 1 0 15,3-1 1-15,0 2-1 16,0-4 0-16,0 3 0 15,0-3 0-15,0 0 1 16,-2 4-1-16,2-4 0 16,0 0 0-16,0 1 0 15,0 2 0-15,0-1 0 16,-3 1 0-16,3-3 1 16,0 0-1-16,0 0 0 0,0 0 0 15,0 0 3-15,0 0-1 16,0 0 1-16,0 0 1 15,0 0-1-15,0 0-1 16,0 2 6-16,0-2-7 16,0 0 4-16,0 0-4 15,0 0 0-15,0 0 2 16,0 0-3-16,0 0 1 16,0 0-1-16,0 0 1 15,0 0-1-15,0 0 0 16,0 0 1-16,0 0 0 15,0 0-1-15,0 0 0 16,0 0 0-16,0 0 0 0,0 0 0 16,0 0 1-16,0 0-1 15,0 0 0-15,0 0 0 16,0 0 0-16,0 0 0 16,0 0 2-16,0 0-2 15,0 0 0-15,0 0 0 16,0 0 0-16,0 0 0 15,0 0 0-15,0 0 0 16,0 0 0-16,0 0 0 16,0 0 0-16,0 0 0 15,0 0 0-15,0 0 0 16,0 0 0-16,0 0 0 0,0 0 1 16,0 0-1-16,0 0 0 15,0 0 0-15,0 0 0 16,0 0 0-16,0 0 0 15,0 0 0-15,0 0-1 16,0 3 1-16,-2-2 0 16,2 2 1-16,0 2 0 15,-3-2-2-15,3-1 1 16,0 1 0-16,0 2-1 16,-4-2 2-16,2-2-1 15,2 4 1-15,-3 0-1 16,3-2 0-16,0 2 0 15,0-2 0-15,-2-3-1 0,2 2 1 16,0-2 0-16,0 0 0 16,0 0 0-16,0 0 0 15,0 0 1-15,0 0-1 16,0 0 0-16,0 2-1 16,0 1 1-16,0-1 0 15,0 3-1-15,0-3 1 16,-3 1 1-16,3 0-1 15,0-1 0-15,0-2-1 16,0 3 1-16,0-1 2 16,0-2-2-16,0 3 0 15,0-1 0-15,0 1 0 0,0-1 0 16,0 3 0-16,0-2 0 16,0 1 0-16,0 0-4 15,0 3 4-15,0-3 2 16,0 4-2-16,0-5 0 15,0 3 1-15,0 2-1 16,0-3 1-16,0 2-1 16,0 0 0-16,0 1 0 15,0-3-1-15,0-1 2 16,0 1-1-16,0-2 0 16,0 4-1-16,0 1 1 15,0-3 0-15,0 0 1 16,0 0-1-16,0 2 0 15,0-2 0-15,0 3 0 16,0-1 0-16,0-2 0 0,0-3 0 16,0 1 0-16,0 4 0 15,0-3 0-15,0-3 0 16,0 2 0-16,0-3 0 16,0 0 0-16,0 0 0 15,0 0 0-15,0 0 0 16,0 0 0-16,0 0 0 15,0 0 0-15,0 0 0 16,0 2 0-16,0-2 0 16,0 0 0-16,0 0-1 15,0 0 1-15,0 5 0 16,0-1 0-16,0 2 1 0,0-4-1 16,0 1 0-16,0-1 0 15,0 1-1-15,0-3 1 16,0 2 0-16,0-2 0 15,0 0 1-15,0 2-2 16,0-2 1-16,0 0 0 16,0 0 1-16,0 0-1 15,0 0-2-15,0 0 0 16,0 4 2-16,0-3 4 16,0 2-4-16,0-1 0 15,0 3 0-15,0-2 0 16,0 2 0-16,0-2 0 0,3-1 0 15,-3 3 0-15,0-5 0 16,0 2 0-16,0 1 0 16,0 4 0-16,0-2 0 15,0 0 0-15,0 0-3 16,2-2 6-16,-2 2-3 16,0-1 2-16,3-1-4 15,-3 2 2-15,0 0 0 16,2 0 0-16,-2-3 0 15,0 0 0-15,4 1-3 16,-4-1 3-16,0 2 3 16,0 2-3-16,0-1 0 15,3 0 0-15,-3 3 2 0,2-1-2 16,-2-2 0-16,0-1 0 16,3 2 0-16,-3-1 0 15,0 2 0-15,2 1 0 16,-2-1 0-16,0 3 0 15,3 0 0-15,-1 0 0 16,2-1 0-16,-4 1 0 16,0-3 0-16,0 0 0 15,0-4 0-15,0 2 0 16,0 0 0-16,0-3 0 16,0 1 0-16,0 2 0 15,0-3-2-15,0 1 0 16,0-1 4-16,0 1-2 15,0-1 2-15,0-2-2 0,0 4-2 16,0-4 2-16,0 0-2 16,0 0 6-16,0 1-4 15,0 2 0-15,0-1 0 16,0 1 0-16,0-3 0 16,0 0 0-16,0 0 0 15,0 0 0-15,0 0 0 16,0 0 0-16,0 0 0 15,0 0 0-15,0 0-5 16,0 0 10-16,0 0-5 16,0 0 0-16,0 0 0 15,0 0 0-15,0 0 0 16,0 0 0-16,0 0 0 0,0 2-4 16,0-2 8-16,0 5-6 15,0-5 4-15,0 3-2 16,0 2 0-16,0-5 0 15,0 0 0-15,0 2 0 16,0-2 0-16,0 0 0 16,0 3 0-16,0-3 0 15,0 3 0-15,0-3-2 16,0 0 2-16,0 0 0 16,0 0 0-16,0 0 0 15,0 2-3-15,0-2 3 16,0 0 0-16,0 0 3 15,0 0-3-15,0 0 0 16,0 0 0-16,0 0 2 0,0 0-2 16,0 0 0-16,0 0-2 15,0 0 2-15,0 0 0 16,0 0 0-16,0 0 0 16,0 0 0-16,0 0 0 15,0 0 0-15,0 0-3 16,0 0 3-16,0 0 0 15,0 0 3-15,0 0-3 16,0 0-1-16,0 0 1 16,0 0 0-16,0 0-3 15,0 0 3-15,0 0 3 0,0 0-3 16,0 2 1-16,0 0-3 16,0 4 4-16,0-1-3 15,0-5 2-15,0 5-2 16,0-5 2-16,0 2-1 15,0-2 0-15,0 0 0 16,0 0 0-16,0 0 0 16,0 0 0-16,0 0 0 15,0 0 0-15,0 2 0 16,0-2 0-16,0 0 0 16,0 0-1-16,0 0 1 15,0 0 0-15,3 0-2 16,-3 0 2-16,0 0 0 15,2 0 2-15,-2 4-1 16,0-3-2-16,0 2 2 0,0-3-5 16,0 0 4-16,0 0 0 15,0 0 4-15,0 0-4 16,0 0 0-16,0 0 0 16,0 0 0-16,0 2 0 15,0-2 0-15,0 0 0 16,0 0 0-16,0 0 0 15,0 0 0-15,0 0 0 16,0 0 0-16,0 0-1 16,0 0 2-16,0 0-1 15,0 0 0-15,0 0 0 16,0 3 0-16,0-1 0 0,3 1 0 16,-3-2-4-16,2 3 8 15,1 0-2-15,-3-1-2 16,0-3-2-16,0 2 2 15,0-2-3-15,0 0 3 16,0 3 3-16,0-1-3 16,0-2 2-16,4 3-4 15,-4-3 4-15,0 0-4 16,0 1 4-16,0-1-2 16,0 4 0-16,0-2 0 15,0 3 0-15,0-3 0 16,0 1 0-16,2-1 0 15,-2 1 0-15,0 0 0 0,3-3 0 16,-3 0-4-16,0 0 4 16,0 2 0-16,0-2 0 15,0 0 5-15,0 0-5 16,0 0 0-16,0 0-1 16,0 0 1-16,0 0 0 15,0 0 0-15,0 0 1 16,0 0-5-16,0 0 3 15,0 0 1-15,0 0 4 16,0 2-3-16,0 1-1 16,0 2 0-16,2-1 0 15,-2-1 0-15,3-3-4 0,-3 0 8 16,0 0-4-16,0 0 0 16,0 3 0-16,0-3 0 15,0 0 0-15,0 0-4 16,0 0 4-16,0 0 5 15,0 0-5-15,0 0 0 16,0 0-4-16,0 0 4 16,0 0 0-16,0 0 0 15,0 2 4-15,0-2-4 16,0 3 0-16,0-3 0 16,0 2 0-16,2-2-1 15,-2 0-2-15,0 0 3 16,0 3 0-16,0-1 0 15,0 1 3-15,0-2-6 16,0 3 3-16,3-4 0 0,-3 2 0 16,0-2 0-16,0 3 0 15,4-3 0-15,-4 2 0 16,0-2 0-16,0 0 0 16,0 0 0-16,0 0 4 15,0 0-4-15,0 0 0 16,0 0 0-16,0 0-2 15,0 5 4-15,0-2-6 16,0 2 4-16,0-1 0 16,0-1 0-16,0-1 2 15,0 1 1-15,2-3-6 16,-2 0 1-16,0 2 2 0,0-2 0 16,0 0 0-16,0 0 0 15,0 0 0-15,0 3 4 16,0-1-6-16,0 1 2 15,0-1 0-15,0-2 0 16,0 0 2-16,0 0-6 16,0 0 6-16,0 2-2 15,0-2 3-15,0 0-3 16,0 0-3-16,0 0 3 16,0 0 3-16,0 0-3 15,0 0 0-15,0 0 0 16,0 0 0-16,0 0 0 15,0 0-3-15,0 0 3 0,0 0 0 16,0 0 3-16,0 0-6 16,0 0 6-16,0 0-3 15,0 0 0-15,0 0-3 16,0 0 3-16,0 0 0 16,0 0 0-16,0 3 0 15,0-1 0-15,0 1 3 16,0 4-3-16,0 0-2 15,0 1 2-15,0 1 1 16,0-1 1-16,0-1-1 16,0-2 0-16,0-1-1 15,0-4-1-15,0 2 1 0,0 0 0 16,0-2 0-16,0 0-3 16,0 0 6-16,0 0-6 15,0 3 3-15,0-3 0 16,0 2 0-16,0 5 1 15,0-1 1-15,0 1-2 16,0-2 0-16,0-3 0 16,0 0 0-16,0 1 0 15,0 0 1-15,0-1-1 16,0 3 0-16,0 0-1 16,0 2 1-16,0-2 1 15,0 2-1-15,0 2-1 16,0-3 1-16,0 4 0 15,0 0-3-15,3 0 3 16,2 2 3-16,-3-2-3 0,2 3 0 16,-1 2 0-16,-1 0 0 15,1-1 0-15,-1-2 0 16,1 0-1-16,1 1 1 16,1 2 0-16,-3 5 0 15,4 2 0-15,-4-5 1 16,4 0-1-16,0 0 0 15,-1 5-3-15,4 6 4 16,-2 4-1-16,2-5 0 16,-1 1 0-16,1-4 0 0,-2 1-1 15,2 2 1 1,1 0 3-16,-3 0-3 0,0 0-3 16,-2-2 3-16,-1 2 0 15,1-2 0-15,0-1 0 16,0 1 1-16,2-5-1 15,0 0-1-15,2 2 1 16,-1 3 0-16,3-1 0 16,0 1 0-16,-2-8 0 15,-2 3 0-15,2 4 2 16,-1 9-1-16,3 6-1 16,1 6-1-16,-2 1-1 15,4-4 2-15,0 1 0 16,2-9 0-16,3-2 0 15,0-2 0-15,-2-3 0 0,0-5 1 16,-1 3-1 0,1 2 0-16,2 9-1 0,2 10 1 15,4 5-1-15,0 14 1 16,2 6 0-16,1 1 2 16,-2-1-2-16,0-12-2 15,-2-10 2-15,-2-11-1 16,-6-12 1-16,1-2 0 15,-8-10 0-15,7 8-2 16,3 7 2-16,5 6 0 16,7 10 0-16,-7-1 0 15,2 3 2-15,-2-5-2 16,0-3-5-16,-1-6 5 16,-7-11 0-16,-11-10-1 0,-2-4 1 15,-3-6 0-15,0 1 0 16,0-3 0-16,0 0 0 15,0 0-1-15,0 0 1 16,0 0-1-16,0 0-14 16,0 0-62-16,0-8-62 15,0 1-107-15,0 2-546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1:59:16.772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0 311 0,'0'0'174'16,"0"0"-92"-16,0 0-26 15,0 0-21-15,0 0 54 16,0 0-38-16,32 178-11 16,3-102-12-16,15 7-4 15,9 14 4-15,8 16-15 0,13 20-9 16,8 18 4 0,-3 19 15-16,-3 6-9 0,-11 11-7 15,-13-2 0 1,-12 10 5-16,-13 3 0 0,-14-1 2 15,-12 8-3-15,-7 9-8 16,0-1 2-16,-17 2 0 16,-2-6-3-16,5-11-2 15,9-18 2-15,-1-15 3 16,0-22-3-16,-2-22 2 16,-3-12-2-16,-10-8-1 15,-7-7 3-15,-8-3 3 16,-8 3-6-16,-5 7 0 15,-9 8 1-15,-2-6 0 16,5-14 4-16,3-12-4 0,11-28-1 16,13-17 4-16,12-10 5 15,13-19 11-15,3-3 4 16,0 0-6-16,0 0-16 16,0 0 1-16,0 0-4 15,0 5 0-15,0-5-3 16,0 5-30-16,0 0-36 15,0-5-73-15,0 0-36 16,22-15-35-16,6-15-297 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5:41.01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86243D-07C8-4F9F-B5DC-A3758F2AC225}" emma:medium="tactile" emma:mode="ink">
          <msink:context xmlns:msink="http://schemas.microsoft.com/ink/2010/main" type="writingRegion" rotatedBoundingBox="1239,1138 5749,413 5970,1790 1460,2514"/>
        </emma:interpretation>
      </emma:emma>
    </inkml:annotationXML>
    <inkml:traceGroup>
      <inkml:annotationXML>
        <emma:emma xmlns:emma="http://www.w3.org/2003/04/emma" version="1.0">
          <emma:interpretation id="{313FEAD1-2C3D-45A1-BD56-5DA19D417E4C}" emma:medium="tactile" emma:mode="ink">
            <msink:context xmlns:msink="http://schemas.microsoft.com/ink/2010/main" type="paragraph" rotatedBoundingBox="1239,1138 5749,413 5970,1790 1460,2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15862E-FF07-4FE4-BCDF-290304ED3CEE}" emma:medium="tactile" emma:mode="ink">
              <msink:context xmlns:msink="http://schemas.microsoft.com/ink/2010/main" type="line" rotatedBoundingBox="1239,1138 5749,413 5970,1790 1460,2514"/>
            </emma:interpretation>
          </emma:emma>
        </inkml:annotationXML>
        <inkml:traceGroup>
          <inkml:annotationXML>
            <emma:emma xmlns:emma="http://www.w3.org/2003/04/emma" version="1.0">
              <emma:interpretation id="{5899C2CA-E52D-4BBE-9C3D-50A4A06DCD3E}" emma:medium="tactile" emma:mode="ink">
                <msink:context xmlns:msink="http://schemas.microsoft.com/ink/2010/main" type="inkWord" rotatedBoundingBox="1239,1138 5749,413 5970,1790 1460,25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630-83 210 0,'0'0'226'0,"0"0"-89"15,0 0-7-15,0 0-45 16,0 0-49-16,0 0 0 15,68-10 25-15,-45 72-34 16,-6-3-7-16,-2 1-14 16,-4-14 3-16,-2-11-3 15,-1-13-3-15,-3-12 9 16,-5-6 1-16,3-4 1 16,3 0-8-16,10-9 7 15,20-33-7-15,16-17-2 16,22-10-4-16,16 2-6 15,12 5-46-15,-4 15-66 0,-13 16-48 16,-35 23-196-16</inkml:trace>
          <inkml:trace contextRef="#ctx0" brushRef="#br0" timeOffset="256.4709">781 616 288 0,'0'0'379'15,"0"0"-305"-15,0 0-61 16,0 0 25-16,0 0-3 16,0 0-25-16,156-107-4 15,-96 88-6-15,-8 14 1 0,-5 5 6 16,-8 19 1-16,-4 36 4 16,-9 12 5-16,-2 14 22 15,-3 0-18-15,-1-2-6 16,1-12-11-16,2-17-3 15,1-16-1-15,-2-15-60 16,-3-16-69-16,-8-3-192 16</inkml:trace>
          <inkml:trace contextRef="#ctx0" brushRef="#br0" timeOffset="-222.5901">0 60 687 0,'0'0'110'0,"0"0"-17"16,0 0-93-16,0 0 7 0,142-49-7 16,-68 44 3-16,5 5 0 15,4 0 0-15,-10 25-3 16,-18 29 3-16,-19 15-1 16,-25 17 0-16,-11 4-2 15,-2-2 0-15,-29-6 2 16,4-21-1-16,5-20 0 15,11-17-1-15,11-22-35 16,0-2-34-16,0-37-84 16,25-28-37-16,3-23-157 15</inkml:trace>
          <inkml:trace contextRef="#ctx0" brushRef="#br0" timeOffset="477.3475">1488 36 643 0,'0'0'129'0,"0"0"-71"0,0 0-25 15,0 0-28-15,0 0 8 16,0 0 0-16,220-84-13 16,-115 41-12-16,-10 2-45 15,-15 5-38-15,-29 10-91 16,-31 19-210-16</inkml:trace>
          <inkml:trace contextRef="#ctx0" brushRef="#br0" timeOffset="1008.7937">1804-113 336 0,'0'0'165'0,"0"0"-98"0,-8 154 27 16,8-67-22-16,0 11-19 15,0 3-24-15,0-2-11 16,0-13-1-16,0-22 0 15,13-22-2-15,6-25-8 16,9-17-6-16,10 0 2 16,7-24-3-16,4-18-19 15,6-5-8-15,-7 3 7 16,-3 7-2-16,-12 12 0 16,-17 11 7-16,-11 5 15 15,-5 9 2-15,0 0 5 16,0 0 17-16,0 9-6 15,0 17-13-15,0 14 5 16,0-1-5-16,0 8 1 0,0 5 0 16,9 7-2-16,-1 5 17 15,-3 2-7-15,-5 4-5 16,0-11-1-16,0-12-4 16,0-13-4-16,0-14 4 15,0-8-4-15,0-4 0 16,0-8-4-16,0 0 0 15,0 0-10-15,-2 0 8 16,-20 0 1-16,-4 0 4 16,-5 0 1-16,0 6 2 15,1 8 5-15,13 1 2 0,9-6 3 16,8-3-9-16,0-6-3 16,5 0 2-16,34 0-2 15,10-28 3-15,15-16-2 16,10-5 2-16,8-9-3 15,6 5-14-15,10-7-46 16,1 3-72-16,-3 1-127 16</inkml:trace>
          <inkml:trace contextRef="#ctx0" brushRef="#br0" timeOffset="1352.1701">2942-16 508 0,'0'0'164'15,"0"0"-72"-15,0 0-14 16,0 0-15-16,0 0-14 15,0 0-23-15,117-53-22 16,-72 91-1-16,-12 11-1 16,-6 8-2-16,-13 2-3 15,-3-6-34-15,-6-11 8 0,0-9 24 16,-2-10-2-16,-3-8 1 16,0-5-10-16,0-3-7 15,0 1-10-15,0-6-47 16,0-2-85-16,4 0-115 15</inkml:trace>
          <inkml:trace contextRef="#ctx0" brushRef="#br0" timeOffset="1617.5305">3310 137 383 0,'0'0'176'0,"0"0"-35"16,29-141-39-16,-17 97-29 16,-1 4-17-16,8 0-14 15,3 4-18-15,4 4-14 16,5 5-7-16,-1 6 1 15,-3 11-4-15,-1 3 0 16,-5 7 0-16,-4 0 0 16,-1 17 0-16,-4 26 3 0,-5 16 1 15,1 10 2-15,-4 7-2 16,1 1-4-16,3-3 1 16,6-10-1-16,0-12 0 15,0-15 0-15,0-14-26 16,-7-11-69-16,1-5-29 15,1-7-115-15,-7 0-186 16</inkml:trace>
          <inkml:trace contextRef="#ctx0" brushRef="#br0" timeOffset="2051.2753">3735 16 445 0,'0'0'183'0,"0"0"-56"15,0 0-39-15,65-148-23 16,-32 116-24-16,9 2-26 15,1 10-10-15,1 8-5 16,-5 10 0-16,-9 2 0 16,-6 0-1-16,-7 27-3 15,-7 6 4-15,-1 0 2 16,-7 4-2-16,1-4 1 16,0-6 3-16,0-3 7 15,5-9 1-15,-3-3-8 16,4-7 0-16,1-5-4 0,4 0 0 15,12-10-36-15,3-19-28 16,4-13 18-16,9-13 16 16,-1-4-44-16,-3-13 39 15,-3 2 29-15,1-3 6 16,-8 12 4-16,-6 14 19 16,-6 17 19-16,-6 18-3 15,-1 12-5-15,-1 0-10 16,3 29 6-16,1 29 13 15,-7 16-13-15,0 19-14 16,1 1-5-16,-1 0-8 16,7-1-1-16,-5-4-2 15,1 1-10-15,-4-4-77 16,-4-7-90-16,0-13-393 16</inkml:trace>
        </inkml:traceGroup>
      </inkml:traceGroup>
    </inkml:traceGroup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5:44.85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B92500-3D92-4C6D-B518-1EEFE8487C2A}" emma:medium="tactile" emma:mode="ink">
          <msink:context xmlns:msink="http://schemas.microsoft.com/ink/2010/main" type="writingRegion" rotatedBoundingBox="3792,2606 6163,2216 6359,3407 3988,3797">
            <msink:destinationLink direction="with" ref="{E90B7D1F-773B-491B-BB01-C3C19EF87681}"/>
          </msink:context>
        </emma:interpretation>
      </emma:emma>
    </inkml:annotationXML>
    <inkml:traceGroup>
      <inkml:annotationXML>
        <emma:emma xmlns:emma="http://www.w3.org/2003/04/emma" version="1.0">
          <emma:interpretation id="{15DA29C6-1CFB-4F93-BE59-AF2188C8B887}" emma:medium="tactile" emma:mode="ink">
            <msink:context xmlns:msink="http://schemas.microsoft.com/ink/2010/main" type="paragraph" rotatedBoundingBox="3792,2606 6163,2216 6359,3407 3988,3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277F7B-FFE6-49FE-A3C1-12D6C7873606}" emma:medium="tactile" emma:mode="ink">
              <msink:context xmlns:msink="http://schemas.microsoft.com/ink/2010/main" type="line" rotatedBoundingBox="3792,2606 6163,2216 6359,3407 3988,3797"/>
            </emma:interpretation>
          </emma:emma>
        </inkml:annotationXML>
        <inkml:traceGroup>
          <inkml:annotationXML>
            <emma:emma xmlns:emma="http://www.w3.org/2003/04/emma" version="1.0">
              <emma:interpretation id="{D04CAF52-820E-4CDD-8046-9B0A04FE4FAF}" emma:medium="tactile" emma:mode="ink">
                <msink:context xmlns:msink="http://schemas.microsoft.com/ink/2010/main" type="inkWord" rotatedBoundingBox="3792,2606 6163,2216 6359,3407 3988,3797"/>
              </emma:interpretation>
              <emma:one-of disjunction-type="recognition" id="oneOf0">
                <emma:interpretation id="interp0" emma:lang="" emma:confidence="0">
                  <emma:literal>딤</emma:literal>
                </emma:interpretation>
                <emma:interpretation id="interp1" emma:lang="" emma:confidence="0">
                  <emma:literal>텀</emma:literal>
                </emma:interpretation>
                <emma:interpretation id="interp2" emma:lang="" emma:confidence="0">
                  <emma:literal>엄</emma:literal>
                </emma:interpretation>
                <emma:interpretation id="interp3" emma:lang="" emma:confidence="0">
                  <emma:literal>덤</emma:literal>
                </emma:interpretation>
                <emma:interpretation id="interp4" emma:lang="" emma:confidence="0">
                  <emma:literal>럼</emma:literal>
                </emma:interpretation>
              </emma:one-of>
            </emma:emma>
          </inkml:annotationXML>
          <inkml:trace contextRef="#ctx0" brushRef="#br0">4091 1556 566 0,'0'0'188'0,"0"0"-109"0,0 0-28 16,0 0-27-16,0 0-3 15,0 0-19-15,118-52-2 16,-77 30-21-16,-3-6-35 16,-7 1-36-16,-15 2 1 15,-11 11 52-15,-5 9 36 16,0 5 3-16,-16 0 14 15,-8 13 10-15,-2 28 10 16,7 14 2-16,6 11-8 16,4 9-10-16,7-2-12 0,2-3 1 15,0-14-5 1,0-13 8-16,16-14 4 0,1-19 0 16,2-10-7-16,8-5-3 15,1-32 2-15,5-15-6 16,-7-4-26-16,-6 6-30 15,-12 5-25-15,-8 16 15 16,0 7 16-16,0 9 46 16,-2 3 4-16,-7 0 11 15,9-2 19-15,0-15 7 16,0-7-20-16,14-14 3 16,17-6 7-16,7-5-8 15,2 5-1-15,2 7 14 16,-6 15-15-16,-12 12-2 15,-10 15 5-15,-6 5 0 16,-6 0-2-16,5 10 8 16,-5 18 2-16,1 3-11 0,-1 6-9 15,7 3-6-15,-4-1-2 16,0 6-19-16,-5 4-40 16,0 4-50-16,0 7-109 15,-21-2-316-15</inkml:trace>
          <inkml:trace contextRef="#ctx0" brushRef="#br0" timeOffset="307.1934">4492 1938 440 0,'0'0'153'0,"0"0"-53"16,0 0-39-16,62 153-12 16,-34-110-17-16,-4-9-16 15,-2-9-14-15,-8-11-2 16,-5-9-15-16,-9-5-36 15,0 0 31-15,0-17 17 16,-9-17-8-16,-1-11 11 16,1-2 9-16,9-4 16 15,0 3 12-15,0 7-7 16,11 1-1-16,11 8-5 16,-1 10-2-16,2 4-10 15,-1 9-6-15,-3 7-5 16,-3 2-1-16,1 0-9 15,-3 24-22-15,-1 10-12 16,-2 4-58-16,1 6-29 16,-5 0-5-16,-4 3-171 0</inkml:trace>
          <inkml:trace contextRef="#ctx0" brushRef="#br0" timeOffset="-785.3423">2596 1790 634 0,'0'0'80'0,"0"0"-72"16,0 0 7-16,0 0 15 15,173-106-9-15,-113 98-17 16,-5 8 1-16,-13 22-5 15,-16 36 3-15,-12 13-5 16,-14 13 5-16,0 8-1 0,0-4 0 16,-14-6 23-16,4-13 5 15,8-19 0-15,2-21-14 16,0-14-14-16,0-15 2 16,15 0-4-16,13-22 0 15,5-18-12-15,3-5-19 16,-1-6 0-16,-4-8 3 15,-5-2 3-15,2-4 11 16,-3-2 12-16,-4 0 2 16,0 7 6-16,-6 12 16 0,1 6 12 15,1 12-2 1,-3 8-5-16,0 8-1 0,2 6-10 16,4 8-2-16,-1 0-7 15,0 0 1-15,0 15 3 16,-3 2-3-16,-2 3-3 15,-6-3-1-15,-2-2-3 16,-1-10 0-16,-5-3 1 16,5-2-2-16,7-4 0 15,10-35 2-15,8-26-2 16,13-12-3-16,7-5 2 16,0 10 1-16,-10 16-4 15,-7 24 4-15,-11 20 0 16,-8 12 2-16,-3 0 3 15,-3 34 9-15,1 16 5 16,-7 9-4-16,1 3-13 0,2-6-2 16,1-1-1-16,0-3-50 15,-6-6-61-15,0-3-113 16,0-6-248-16</inkml:trace>
          <inkml:trace contextRef="#ctx0" brushRef="#br0" timeOffset="-557.4458">3490 2094 596 0,'0'0'131'15,"0"0"-32"-15,0 140-32 0,27-77-4 16,9-2-17-16,-1-4-21 16,10-8-13-16,-4-17-8 15,3-17-4-15,-1-15 0 16,4-15-6-16,3-39-18 15,10-20-33-15,1-8 9 16,4-1 5-16,-2 4-6 16,-13 7-64-16,-12 16-45 15,-19 13-221-15</inkml:trace>
          <inkml:trace contextRef="#ctx0" brushRef="#br0" timeOffset="450.4718">4724 2220 593 0,'0'0'175'16,"0"0"-52"-16,0 0-20 15,0 0-54-15,0 0-41 16,0 0-8-16,119-131 0 16,-62 84-78-16,3 8-5 0,-2 11-57 15,-17 13-183 1</inkml:trace>
        </inkml:traceGroup>
      </inkml:traceGroup>
    </inkml:traceGroup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5:45.64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0B7D1F-773B-491B-BB01-C3C19EF87681}" emma:medium="tactile" emma:mode="ink">
          <msink:context xmlns:msink="http://schemas.microsoft.com/ink/2010/main" type="inkDrawing" rotatedBoundingBox="3330,2541 6001,1382 7021,3735 4351,4894" hotPoints="6585,3143 5221,4507 3857,3143 5221,1778" semanticType="enclosure" shapeName="Circle">
            <msink:sourceLink direction="with" ref="{DDB92500-3D92-4C6D-B518-1EEFE8487C2A}"/>
          </msink:context>
        </emma:interpretation>
      </emma:emma>
    </inkml:annotationXML>
    <inkml:trace contextRef="#ctx0" brushRef="#br0">2391 2001 562 0,'0'0'120'0,"0"0"-75"15,0 0-5-15,167-168 14 16,-95 47-15-16,-1-22-26 16,-8-8-13-16,-25-12 1 15,-36-17 0-15,-17-22 2 16,-76-15-2-16,-54-8-1 15,-53 25 3-15,-60 53-3 0,-53 70 20 16,-33 77 35-16,-10 59 14 16,34 79-16-16,48 40-17 15,58 36-7-15,69 26-13 16,52 21-4-16,55 16 1 16,38-3-11-16,62-13-2 15,54-21 0-15,39-43 0 16,49-48-13-16,35-56-25 15,24-51-46-15,13-42-76 16,-15-15-21-16,-28-55-435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1:47.95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1AF900-528B-4175-BD4C-FC58E089E5C9}" emma:medium="tactile" emma:mode="ink">
          <msink:context xmlns:msink="http://schemas.microsoft.com/ink/2010/main" type="writingRegion" rotatedBoundingBox="2041,1457 30596,930 30770,10370 2216,10897"/>
        </emma:interpretation>
      </emma:emma>
    </inkml:annotationXML>
    <inkml:traceGroup>
      <inkml:annotationXML>
        <emma:emma xmlns:emma="http://www.w3.org/2003/04/emma" version="1.0">
          <emma:interpretation id="{3982C9FC-A0CC-4B1F-812E-F3A8C0323735}" emma:medium="tactile" emma:mode="ink">
            <msink:context xmlns:msink="http://schemas.microsoft.com/ink/2010/main" type="paragraph" rotatedBoundingBox="2041,1457 30381,934 30436,3914 2096,4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E3FB90-A244-4DAA-AC1F-ED9446ECB6A3}" emma:medium="tactile" emma:mode="ink">
              <msink:context xmlns:msink="http://schemas.microsoft.com/ink/2010/main" type="line" rotatedBoundingBox="2041,1457 30381,934 30436,3914 2096,4437"/>
            </emma:interpretation>
          </emma:emma>
        </inkml:annotationXML>
        <inkml:traceGroup>
          <inkml:annotationXML>
            <emma:emma xmlns:emma="http://www.w3.org/2003/04/emma" version="1.0">
              <emma:interpretation id="{58135C1F-690F-444B-B30E-FB891EA831B0}" emma:medium="tactile" emma:mode="ink">
                <msink:context xmlns:msink="http://schemas.microsoft.com/ink/2010/main" type="inkWord" rotatedBoundingBox="2046,1699 5977,1626 6027,4365 2096,443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0 482 731 0,'0'0'143'0,"0"0"-38"16,0 0-40-16,0 0-10 16,0 0-25-16,0 0-27 15,128-65 1-15,29-19 7 16,35-15-9-16,13 3-2 16,-16 19-1-16,-30 31-2 15,-40 28-2-15,-46 18-5 16,-42 42-11-16,-31 42 8 15,-14 23 13-15,-52 18 2 16,-25 11 1-16,-13 12-2 16,-3 2 0-16,3-9-1 15,16-23 4-15,22-37-4 16,34-31-27-16,28-28-128 16,4-22-60-16,20-5-86 15</inkml:trace>
          <inkml:trace contextRef="#ctx0" brushRef="#br0" timeOffset="162.8594">876 799 586 0,'0'0'200'16,"0"0"-79"-16,0 0-7 15,0 0-65-15,0 0-41 16,0 0-6-16,180-68-1 16,-82 32 2-16,1 2-3 15,-6 0-37-15,-11 4-89 16,-19 10 9-16,-28 8-124 15</inkml:trace>
          <inkml:trace contextRef="#ctx0" brushRef="#br0" timeOffset="460.6698">1206 861 423 0,'0'0'122'0,"-5"151"-31"15,5-48-1-15,5 8-44 16,11 0-13-16,-2 1-14 15,-3-17-13-15,-3-21-2 16,-5-20-3-16,-3-21-1 16,0-15-1-16,0-9-19 15,0-9-6-15,-19 0-9 16,2 0 4-16,3-5 27 16,9-10 4-16,5-2 7 0,0-11 5 15,5-4 14-15,26-7 8 16,5-5-2-16,4-3-21 15,5-2-4-15,-2 2-4 16,-1 3-3-16,-6 6-48 16,-7 6-120-16,-6 13-203 15</inkml:trace>
          <inkml:trace contextRef="#ctx0" brushRef="#br0" timeOffset="815.7524">1121 2077 588 0,'0'0'107'15,"-46"200"-50"-15,46-99-4 0,16-5-21 16,30-10-4-16,11-12-3 16,2-19 4-16,3-23 31 15,2-22-10-15,-2-10-28 16,4-20-6-16,1-32-7 15,-4-12-1-15,-8-7-7 16,-14-6 1-16,-25 3-2 16,-16 5 3-16,-16 8-2 15,-44 8 19-15,-20 17 18 16,-11 19-5-16,-8 17-10 0,6 4-8 16,13 38-6-16,18 13-7 15,21 1-1-15,24-7-1 16,17-6-7-16,6-14-37 15,46-14-57-15,19-15-81 16,8 0-65-16,4-37-355 16</inkml:trace>
          <inkml:trace contextRef="#ctx0" brushRef="#br0" timeOffset="1166.2087">1878 1132 696 0,'0'0'135'0,"0"0"-78"16,0 0-9-16,-107 198 23 16,107-90-20-16,0-2-36 15,30-17-9-15,27-24-4 16,12-29-1-16,2-21-1 15,1-15 0-15,-11-11-7 16,-13-34-4-16,-15-15 0 16,-21-9 4-16,-12 0 2 15,-12 0 5-15,-31 14 0 16,-16 14 14-16,2 19 1 16,-3 19-3-16,8 3-11 0,17 0 0 15,15 12-1 1,20 1-24-16,0-11-118 0,25-2-39 15,15-6-211-15</inkml:trace>
          <inkml:trace contextRef="#ctx0" brushRef="#br0" timeOffset="1366.5156">2374 452 655 0,'0'0'159'16,"-17"135"-117"-16,17-6 52 15,0 29 1-15,23 16-52 16,15 9-24-16,14 5-14 0,-5-3-4 16,-3-15 0-1,-4-18-1-15,-12-23 0 0,-6-33-29 16,-3-30-131-16,-2-23-126 16</inkml:trace>
          <inkml:trace contextRef="#ctx0" brushRef="#br0" timeOffset="2472.1789">3013 898 620 0,'0'0'148'16,"0"0"-80"-16,0 0 8 15,0 0 17-15,0 0-38 0,0 0-46 16,-132 257-7-16,132-102 5 16,0 3-7-16,14-22 0 15,24-33-2-15,9-36-1 16,3-33 0-16,-2-26 2 16,-1-8-3-16,-6-28-15 15,-10-31-3-15,-15-13 6 16,-13-8 14-16,-3-5 2 15,-22-1 0-15,-25 6 3 16,-5 4 9-16,0 18 7 16,11 21 1-16,11 14 10 15,13 16-5-15,17 2-6 16,0 0-11-16,23-8-8 16,32-1 0-16,13-3 0 15,-3-1 0-15,-1 1 0 0,-10 0 0 16,-4-5 0-16,-9-7-3 15,-6-2-10-15,-12-1-17 16,-7 6-9-16,-8 1 2 16,-5 2 3-16,2 11 21 15,-5 4 12-15,4 6 1 16,-4 2 0-16,2 0 0 16,6 0 3-16,6 17 1 15,5 26 45-15,5 23-11 16,-1 16-4-16,-1 11-11 15,-1 8-9-15,1 1-9 16,1-16-4-16,1-15-1 16,-5-19-10-16,0-22-52 0,-5-15-84 15,-6-15-108-15,-2-3-310 16</inkml:trace>
          <inkml:trace contextRef="#ctx0" brushRef="#br0" timeOffset="2662.7619">3747 732 500 0,'0'0'284'0,"0"0"-170"16,0 0-54-16,0 0 6 15,0 0 17-15,59 154-45 16,-32-46-20-16,-6 11-14 16,-4 10-1-16,-6-6-3 0,1-10 0 15,-2-14-41-15,4-15-50 16,5-16-78-16,0-11-149 15</inkml:trace>
        </inkml:traceGroup>
        <inkml:traceGroup>
          <inkml:annotationXML>
            <emma:emma xmlns:emma="http://www.w3.org/2003/04/emma" version="1.0">
              <emma:interpretation id="{061A1EBC-23E6-46B0-A852-D892EB9A24F6}" emma:medium="tactile" emma:mode="ink">
                <msink:context xmlns:msink="http://schemas.microsoft.com/ink/2010/main" type="inkWord" rotatedBoundingBox="8458,1338 13828,1239 13874,3712 8504,381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496.7371">7195 1572 708 0,'0'0'113'16,"0"0"-82"-16,0 0-15 16,0 0-4-16,0 0 4 15,149-97 1-15,-13 1-17 16,4 10-6-16,-11 16-12 15,-24 26 10-15,-29 20-10 0,-29 14 2 16,-25 10 11-16,-22 0-1 16,0 27 6-16,-7 15 7 15,-17 12 7-15,-6 10 11 16,0 13-4-16,-3 11-3 16,0 11-8-16,3 12 1 15,-1 5-1-15,5-8 6 16,9-21 12-16,12-28-11 15,5-29-2-15,2-30-3 16,42-3-10-16,17-46 1 16,15-25 4-16,14-12-7 15,5-3-8-15,-5-2-39 0,-11 4-19 16,-11 3-13-16,-15-4-76 16,-25 1-122-16</inkml:trace>
          <inkml:trace contextRef="#ctx0" brushRef="#br0" timeOffset="4643.7863">6405-282 384 0,'0'0'258'0,"0"0"-213"0,0 0-8 16,58 151 85-16,-33-47-41 16,3 17-7-16,-4 8-44 15,4 1-21-15,-2-12-5 16,5-17-3-16,-2-18-1 16,8-20-88-16,-5-24-31 15,-4-26-165-15</inkml:trace>
          <inkml:trace contextRef="#ctx0" brushRef="#br0" timeOffset="5125.1458">7088-355 509 0,'0'0'85'0,"0"0"-26"0,0 0-24 15,0 0 21-15,0 0 4 16,80 199-36-16,-63-83-19 15,-10 15-3-15,-7 0-1 16,0-5-1-16,-7-17-12 16,-29-19-1-16,-9-20 8 15,-4-17 5-15,-8-13 6 16,2-15-6-16,8-15 1 16,9-10 5-16,14-13 15 15,15-24-13-15,9-12-5 16,0-2-3-16,35 1-1 0,15 1-3 15,2 7 4 1,0 12 1-16,-5 18-1 0,-11 12-1 16,-7 10 0-16,-12 39 1 15,-6 13 0-15,-6 14 3 16,-5 5 0-16,0 0 2 16,0 2 1-16,0-10 0 15,0-10 0-15,0-14 2 16,12-10 0-16,-5-12-6 15,2-15 2-15,-4-4-4 16,3-8 0-16,12-12 1 16,16-40 7-16,19-22 19 15,13-20-23-15,14 3-4 0,8 10-6 16,2 19-51 0,-5 17-86-16,-19 23-138 0</inkml:trace>
          <inkml:trace contextRef="#ctx0" brushRef="#br0" timeOffset="5812.4483">8084 486 637 0,'0'0'167'16,"0"0"-107"-16,0 0 1 16,0 0 5-16,0 0-44 15,0 0-10-15,145-127-3 16,-60 54-8-16,-3 2-1 0,-11 6-42 15,-19 14-33-15,-19 21-1 16,-21 15-32-16,-12 15 11 16,-6 0 62-16,-33 32 29 15,-2 12 6-15,-2 10 27 16,7 6 39-16,11 5-1 16,20 8-10-16,5 3-18 15,0 11-8-15,19 4-20 16,3-1-5-16,3-12-4 15,-6-16-7-15,-2-20-77 16,-10-18-111-16,-4-24-177 16</inkml:trace>
          <inkml:trace contextRef="#ctx0" brushRef="#br0" timeOffset="6156.284">8457 264 541 0,'0'0'96'16,"0"0"-18"-16,0 0-7 15,0 0-28-15,0 0-18 16,0 0-6-16,150 123-11 16,-131-19-5-16,-13 17-3 15,-6 17 2-15,0 3 0 16,-9-10 0-16,-7-26-2 16,-1-28-1-16,7-31-10 15,-1-18-17-15,0-20-59 16,-3-8-48-16,-2-15-90 15,-1-18-19-15,3-1 88 0,0 7 156 16,4 5 141 0,-1 7 27-16,6-3 40 0,-2 1-71 15,7 3-13-15,0-11-53 16,9-7-29-16,27-8-23 16,19-14-12-16,8-3-7 15,2-5-12-15,4-2-67 16,-8 10-99-16,-15 7-83 15</inkml:trace>
          <inkml:trace contextRef="#ctx0" brushRef="#br0" timeOffset="6406.0096">8822 582 545 0,'0'0'211'0,"0"0"-142"15,0 0-19-15,0 0-18 16,0 0-12-16,0 0-19 15,100-133-1-15,-67 113 0 16,-2 13-6-16,-7 7 5 16,-5 0 0-16,-5 30 1 15,0 11 0-15,-2 9 1 16,-5-3 0-16,1-3-1 16,-2-8 3-16,-1-8-3 15,0-13-22-15,4-15-90 16,-4 0-124-16,7-25-208 15</inkml:trace>
          <inkml:trace contextRef="#ctx0" brushRef="#br0" timeOffset="6757.7601">9164 1295 768 0,'0'0'77'16,"0"0"-21"-16,43 168 25 16,9-126-21-16,17-13-23 15,9-11-21-15,7-18-13 16,1 0-3-16,2-25 0 16,4-27-74-16,-13-14-107 15,-11-13-328-15</inkml:trace>
          <inkml:trace contextRef="#ctx0" brushRef="#br0" timeOffset="6568.8546">9221 116 536 0,'0'0'161'16,"0"0"-54"-16,0 0-32 16,0 0-30-16,0 0 38 15,124 143-51-15,-96-43-17 16,2 7-8-16,-1 2-4 15,4-1-3-15,-2-4-9 16,-9-15-83-16,-8-18-53 16,-12-19-204-16</inkml:trace>
          <inkml:trace contextRef="#ctx0" brushRef="#br0" timeOffset="7149.3161">9795 1226 81 0,'0'0'189'0,"10"210"24"16,37-141-55-16,17-22-35 15,10-17-40-15,16-16-27 16,3-14-16-16,3 0-17 16,-3-24-18-16,-8-19-5 15,-8-13-22-15,-8-18-83 16,-15-10-174-16</inkml:trace>
          <inkml:trace contextRef="#ctx0" brushRef="#br0" timeOffset="7026.9846">10016 449 938 0,'0'0'63'16,"0"0"-60"-16,-26 158 50 15,45-87-23-15,33-9-14 16,16-20-8-16,9-22-7 15,3-20-1-15,-9-22-3 16,-14-42 3-16,-18-16 2 16,-25-4-2-16,-14 6 2 15,-20 8 0-15,-34 16-1 0,-17 20-1 16,-4 24-2-16,-4 10-28 16,-4 53-60-16,7 24-25 15,7 27-58-15,9 19-64 16,18 16-33-16</inkml:trace>
          <inkml:trace contextRef="#ctx0" brushRef="#br0" timeOffset="7617.8818">10713 486 866 0,'0'0'132'15,"0"0"-95"-15,0 0-3 16,0 0-9-16,0 0-13 15,0 0-6-15,223-163-4 16,-144 129-2-16,-16 14-14 16,-22 20 4-16,-24 0 0 0,-17 40 2 15,0 16 7 1,-33 15 2-16,-8 8 1 0,-1 6 2 16,10-4 7-16,7-6 1 15,11-20-6-15,9-15 3 16,5-17-5-16,0-18-2 15,0-5-1-15,11-3-1 16,18-32-17-16,11-13-15 16,3 11-40-16,-5 7 22 15,-5 17 31-15,-11 13 17 16,-6 0 2-16,-7 40 2 16,-9 18 37-16,0 22 44 15,0 6-29-15,-11 0-26 16,1-2 10-16,3-15 0 15,7-19-19-15,0-21-4 0,7-21-1 16,24-8 15-16,17-17 18 16,6-19-19-16,7 7-21 15,-1 14-4-15,6 15-3 16,19 8-79-16,19 16-149 16,28-4-652-16</inkml:trace>
        </inkml:traceGroup>
        <inkml:traceGroup>
          <inkml:annotationXML>
            <emma:emma xmlns:emma="http://www.w3.org/2003/04/emma" version="1.0">
              <emma:interpretation id="{94A82D4B-5EDE-4700-8C23-F136499B8EFC}" emma:medium="tactile" emma:mode="ink">
                <msink:context xmlns:msink="http://schemas.microsoft.com/ink/2010/main" type="inkWord" rotatedBoundingBox="15021,1518 19384,1438 19426,3724 15063,380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07785.6627">13160 430 282 0,'0'0'239'16,"14"-129"-98"-16,2 97-23 16,3 17-38-16,10 10-37 15,11 5-26-15,12 0-9 16,8 28-7-16,0 6-1 16,3 5 0-16,-8 11-1 15,-11 7-39-15,-22 6-17 16,-22 14-33-16,-11 15-57 15,-49 13-49-15,-28 19 36 0,-21 0 109 16,-5-6 51 0,8-22 89-16,27-29 107 0,29-30-45 15,28-20-6-15,22-17-52 16,0 0-38-16,27-24-22 16,39-23 31-16,25-16-44 15,15-8-9-15,10 2-10 16,-6 8-1-16,-12 16-1 15,-13 21 1-15,-16 24 0 16,-17 0 0-16,-14 51 0 16,-10 32 0-16,-9 29 1 15,-5 27 6-15,-1 9 6 0,-4-3 0 16,2-9-10 0,-1-27 0-16,2-30-2 0,-5-30-1 15,2-22-50-15,-4-27-102 16,0 0-111-16,4-39-320 15</inkml:trace>
          <inkml:trace contextRef="#ctx0" brushRef="#br0" timeOffset="507374.2128">13170-166 426 0,'0'0'276'16,"0"0"-168"-16,-36 129-96 15,28 4 58-15,1 25-30 16,7 6-24-16,0-4-11 16,2-7-2-16,17-20-3 15,-5-24 0-15,-3-36-37 16,-2-30-49-16,-9-36-83 0,0-7-36 16,0-47-234-16</inkml:trace>
          <inkml:trace contextRef="#ctx0" brushRef="#br0" timeOffset="508242.2138">14246 561 753 0,'0'0'131'0,"0"0"-85"15,-132 170 18-15,115-69-21 16,17 0-33-16,26-10-7 0,31-26-3 16,11-29 0-16,6-26-15 15,0-10-8-15,-17-39-3 16,-15-18 18-16,-25-9 2 16,-17 1 5-16,-14 1 1 15,-36 8 0-15,-2 8 2 16,2 17 9-16,17 13 11 15,21 11 17-15,12 7-24 16,0-2-15-16,24-3 1 16,23-8-2-16,10-12 2 0,3-5-1 15,1-6 0 1,-9-6 0-16,-6-5 0 0,-7-1-11 16,-9 9-5-16,-11 10 1 15,-5 14 13-15,0 7-11 16,0 8 5-16,2 0 8 15,3 25-2-15,0 13 4 16,-2 8-2-16,-7 6 13 16,-4 0-6-16,-6-1 2 15,0-1-9-15,0 1 0 16,-2 1-9-16,-15 1-94 16,-2-9-140-16</inkml:trace>
          <inkml:trace contextRef="#ctx0" brushRef="#br0" timeOffset="508573.1518">14904 995 460 0,'0'0'338'15,"0"0"-265"-15,-81 170 53 16,27-64-44-16,-9 22-42 16,-5 18-25-16,-4 7-11 15,6-9-3-15,14-29-1 16,22-35-49-16,13-36-56 15,17-27 11-15,0-17-11 16,0-7-37-16,14-43 80 16,12-21 52-16,5-13 10 15,5-5 46-15,-3 9 37 0,-2 14 17 16,-7 20-17-16,-1 16-3 16,-2 15-3-16,10 12-43 15,4 3-11-15,6 0-19 16,9 25-2-16,7 7-2 15,7-2-13-15,4-3-43 16,-3-15-71-16,-4-12-49 16,-9 0-201-16</inkml:trace>
          <inkml:trace contextRef="#ctx0" brushRef="#br0" timeOffset="508864.8631">15246 728 660 0,'0'0'177'15,"0"0"-95"1,0 0 3-16,0 0-43 0,-134 153-14 16,123-54-17-16,11-7-9 15,0-21 0-15,30-21-2 16,14-28 0-16,3-22-4 16,5-3 3-16,2-44-3 15,-9-17 2-15,-16-5 2 16,-20 0 3-16,-9 7-2 15,-14 8 6-15,-24 17 7 16,-9 15-5-16,-5 14-4 16,8 8-4-16,5 0-1 15,12 20-5-15,18 2-38 16,9-4-84-16,0-11-60 0,21-7-218 16</inkml:trace>
          <inkml:trace contextRef="#ctx0" brushRef="#br0" timeOffset="509257.4847">15512 1278 76 0,'0'0'686'0,"0"0"-659"15,0 0 84-15,-11 186-45 16,33-122-12-16,19-7-33 16,11-11-17-16,4-14-2 15,1-14 2-15,-5-16-1 0,-6-2-3 16,-1-2-11-16,-10-28-87 16,-4-12-46-16,-2-10-184 15</inkml:trace>
          <inkml:trace contextRef="#ctx0" brushRef="#br0" timeOffset="509046.053">15687 397 708 0,'0'0'227'15,"0"0"-153"-15,0 0-21 16,0 0-25-16,-5 183 19 16,5-81-38-16,0 4-7 15,0 4-2-15,3-8-9 16,16-13-51-16,0-18-73 15,-10-19-16-15,-9-13-206 0</inkml:trace>
          <inkml:trace contextRef="#ctx0" brushRef="#br0" timeOffset="509479.6051">16052 866 724 0,'0'0'188'16,"0"0"-63"-16,0 0-60 16,0 0-37-16,0 0-24 15,0 0-1-15,135-34-3 16,-94 51 0-16,-8 10-9 15,-12 10-7-15,-7 8 0 16,-11 3 14-16,-3 0-3 0,0-1 3 16,0-3-9-16,-14-1-18 15,1-9-50-15,2-7-38 16,3-15-190-16</inkml:trace>
          <inkml:trace contextRef="#ctx0" brushRef="#br0" timeOffset="509675.8081">16515 609 681 0,'0'0'232'15,"0"0"-114"-15,0 0-83 16,12 139 27-16,-1-21-37 0,-3 25-20 16,3 15-5-16,6-9-21 15,4-13-26-15,7-21-58 16,-3-33 19-16,-11-30-11 15,-7-30-125-15,-7-22-247 16</inkml:trace>
          <inkml:trace contextRef="#ctx0" brushRef="#br0" timeOffset="509797.8821">16645 1385 486 0,'0'0'246'16,"0"0"-92"-16,0 0-27 15,154-158-51-15,-75 111-49 16,16 0-27-16,24-2-5 15,6-3-190-15,10 0-156 0</inkml:trace>
        </inkml:traceGroup>
        <inkml:traceGroup>
          <inkml:annotationXML>
            <emma:emma xmlns:emma="http://www.w3.org/2003/04/emma" version="1.0">
              <emma:interpretation id="{D1D2EE78-79A9-4083-819B-0310D1DAC882}" emma:medium="tactile" emma:mode="ink">
                <msink:context xmlns:msink="http://schemas.microsoft.com/ink/2010/main" type="inkWord" rotatedBoundingBox="20622,1935 24600,1861 24637,3843 20658,391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10553.6001">18729 1806 693 0,'0'0'158'0,"0"0"-55"16,0 0-4-16,0 0-36 16,123-125-27-16,-43 98-25 15,21-8-8-15,14-9-3 16,9-8-9-16,-1-2-55 15,-7-8-66-15,-13-3-115 0,-15-1-389 16</inkml:trace>
          <inkml:trace contextRef="#ctx0" brushRef="#br0" timeOffset="510378.2767">18567 254 776 0,'0'0'129'15,"0"0"-21"-15,0 0-73 16,0 0-19-16,176 74 18 16,-72 18-11-16,0 22-17 15,-6 19-4-15,-6 20-2 16,-27 9-24-16,-21 9-64 0,-36 2-63 16,-8-15-126-16</inkml:trace>
          <inkml:trace contextRef="#ctx0" brushRef="#br0" timeOffset="510995.0218">19599 748 722 0,'0'0'144'16,"0"0"-75"-16,0 0-7 15,0 0-22-15,0 0-37 16,0 0 1-16,93-104-4 16,-50 104-1-16,-15 15 1 15,-18 30 3-15,-10 18-2 0,-2 19-1 16,-28 5-1-16,0 4 1 16,4-15 0-16,16-19 9 15,10-20 1-15,0-22-9 16,31-15 0-16,23-5-1 15,15-37 0-15,5-12-5 16,-3-13-55-16,-2-7-17 16,-15-3-20-16,-4-4-28 15,-12 0 24-15,-7 7 51 16,-12 0 44-16,-3 9 6 16,-5 11 3-16,-3 15 31 15,-2 19 41-15,-4 15 7 16,7 5-8-16,10 18-24 15,3 40 35-15,4 34-6 16,2 36-38-16,0 32-28 0,-1 16-7 16,6 7-4-16,3-17-1 15,2-32-1-15,-2-30-44 16,-6-40-70-16,-11-31-66 16,-10-33-211-16</inkml:trace>
          <inkml:trace contextRef="#ctx0" brushRef="#br0" timeOffset="511255.9484">20676 289 760 0,'0'0'169'0,"0"0"-85"16,0 0-39-16,0 0 24 15,-6 187-40-15,25-102-27 16,4-7 1-16,1-7 1 15,1-16-4-15,0-17 2 16,-1-21-2-16,4-12 0 16,2-5 1-16,8-10 0 15,8-30 2-15,10-9-3 16,1 0-3-16,1 1-29 16,-6 16-41-16,-11 10-97 15,-16 10-170-15</inkml:trace>
          <inkml:trace contextRef="#ctx0" brushRef="#br0" timeOffset="511556.1723">20739 1143 696 0,'0'0'174'16,"0"0"-104"-16,0 0-3 15,0 0-46-15,156-148-21 16,-66 86-14-16,-12 15-59 15,-21 20 33-15,-26 17 5 16,-26 10-2-16,-5 25 22 16,-31 34 15-16,-15 25 50 15,2 13 8-15,6 1 49 0,16-2-32 16,20-5-15 0,2-16-15-16,15-12-14 0,35-18-16 15,11-20-8-15,15-23-7 16,12-2-2-16,2-37-23 15,3-20-55-15,-10-11-137 16,-17-9-166-16</inkml:trace>
          <inkml:trace contextRef="#ctx0" brushRef="#br0" timeOffset="511829.431">21450 609 821 0,'0'0'159'0,"0"0"-65"0,0 0 34 16,0 0-92-16,0 0-30 15,0 0-3-15,147-61-3 16,-92 61-2-16,-19 25-13 16,-17 26-13-16,-17 16-4 15,-2 22-23-15,-2 12 5 16,-23-2 36-16,6-7-39 15,5-26-30-15,14-29-7 16,0-27-56-16,14-10 11 16,16-20-71-16,3-27-95 0</inkml:trace>
          <inkml:trace contextRef="#ctx0" brushRef="#br0" timeOffset="512300.0667">21833 876 98 0,'0'0'238'0,"0"0"-45"0,61-159-64 15,-40 113-26-15,10 2-38 16,4-3-31-16,18-2-14 15,1 0-9-15,3 2-4 16,-9 5-5-16,-15 9 6 16,-14 8 3-16,-14 6 13 15,-3 7 29-15,-2 0 2 16,0 7-9-16,0 0-10 16,0 5-5-16,0-3-12 15,0 3-14-15,0-2-3 16,9-1 1-16,-1 3-3 15,1 0 0-15,-7 0 0 0,-2 0 0 16,0 0-3-16,0 0 3 16,0 0 3-16,0 0-3 15,0 0-2-15,0 0 2 16,0 0 0-16,0 0 5 16,3 0-9-16,-1 0 8 15,-2 0-7-15,0 0 6 16,0 0-3-16,0 0 1 15,0 0-1-15,0 0 1 16,-2 0-1-16,-3 8 1 16,5 11-3-16,0 8 3 15,0 18-1-15,2 17 0 0,17 26 0 16,6 31 1 0,3 42-1-16,5 20 15 0,2 18 18 15,-2 3-16-15,3-17-13 16,-7-5-4-16,2-15-12 15,-12-27-114-15,-5-29-383 16</inkml:trace>
        </inkml:traceGroup>
        <inkml:traceGroup>
          <inkml:annotationXML>
            <emma:emma xmlns:emma="http://www.w3.org/2003/04/emma" version="1.0">
              <emma:interpretation id="{812B7A75-AE00-4E57-8798-E43B22749839}" emma:medium="tactile" emma:mode="ink">
                <msink:context xmlns:msink="http://schemas.microsoft.com/ink/2010/main" type="inkWord" rotatedBoundingBox="25953,1447 29681,1378 29723,3660 25995,372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512810.7093">24554-246 786 0,'0'0'180'16,"0"0"-100"-16,-159 177-12 16,71-14-13-16,-11 27-31 15,6 24-12-15,16 16-10 16,16-10-2-16,26-25-16 15,21-47-72-15,14-64-106 0,3-57-51 16,33-27-66-16</inkml:trace>
          <inkml:trace contextRef="#ctx0" brushRef="#br0" timeOffset="512970.2461">24200 464 485 0,'0'0'108'0,"0"0"-70"16,0 0 45-16,0 0 8 15,189 173-46-15,-129-87-36 16,-3 3-6-16,5-5-2 16,-10-15-1-16,-9-22-68 15,-7-25-127-15,-15-22-172 0</inkml:trace>
          <inkml:trace contextRef="#ctx0" brushRef="#br0" timeOffset="513531.3246">24791 511 372 0,'0'0'182'0,"0"0"-61"16,0 0 12-16,0 0-67 16,0 0-48-16,0 0 5 15,42 86-12-15,-9-34-8 16,-3-6-3-16,-5-18 0 16,-3-13 0-16,-6-15-13 15,3 0-10-15,3-42 20 16,1-17-19-16,1-17 13 0,-5-14 9 15,-2-13 0 1,2-11 0-16,0 6 5 0,-5 19 6 16,0 32 22-16,-9 30 7 15,-3 22 4-15,4 5-12 16,2 22-27-16,0 35 7 16,4 30 16-16,-1 18-15 15,-1 15-11-15,7 7 2 16,4 6-4-16,0 13-1 15,-9 7-7-15,0 8-40 16,-10-6-25-16,-2-8-17 16,0-13-24-16,0-9 49 15,0-20 65-15,3-13 4 16,20-15 44-16,9-24 25 16,15-13-13-16,19-28-15 0,19-12-7 15,13-39-16-15,6-38-11 16,-4-27-7-16,-15-17-2 15,-28-10-2 1,-24 3-2-16,-30 13 0 0,-3 30 2 16,-61 31-2-16,-27 36 2 15,-29 18 13-15,-21 38 6 16,-7 21 1-16,11-2-9 16,27-5-8-16,33-17-3 15,36-16-2-15,34-19-62 16,4-10-89-16,33-54-122 15</inkml:trace>
          <inkml:trace contextRef="#ctx0" brushRef="#br0" timeOffset="513766.2585">25600 415 722 0,'0'0'117'15,"0"0"-31"-15,114-151-24 16,-41 111-30-16,10 16-16 15,-7 22-13-15,-9 2-2 16,-22 39 1-16,-22 33-2 16,-23 14-3-16,0 8 3 15,-30-3 0-15,-11-9 0 0,2-16 0 16,9-16 0-16,14-23-8 16,13-22-45-16,3-5-64 15,5-48-181-15</inkml:trace>
          <inkml:trace contextRef="#ctx0" brushRef="#br0" timeOffset="514228.8426">26245 975 716 0,'0'0'166'16,"0"0"-113"-16,0 0 49 16,143-77-46-16,-25 28-27 0,6 15-12 15,-15 26-14-15,-29 8 5 16,-29 37-3-16,-31 37-3 15,-20 17 6-15,-11 21 14 16,-30-4-15-16,-6-11-6 16,6-16 0-16,19-24-1 15,14-25-42-15,8-30-125 16,0-2-158-16</inkml:trace>
          <inkml:trace contextRef="#ctx0" brushRef="#br0" timeOffset="513986.0979">26328-98 764 0,'0'0'142'0,"0"0"-76"16,0 0 1-16,-25 170-10 15,25-86-27-15,0-1-14 16,9-2-11-16,17-13-4 15,7-13 3-15,-2-22-3 16,-4-18 0-16,1-15-1 0,5-5 0 16,10-37 3-16,9-14-3 15,3-4-13-15,1 11-53 16,-8 9-72-16,-9 16-109 16</inkml:trace>
          <inkml:trace contextRef="#ctx0" brushRef="#br0" timeOffset="514544.9045">27572 1345 824 0,'0'0'143'0,"0"0"-29"15,0 0-39-15,0 0-58 0,0 0-17 16,0 0-26-16,-16 89-152 15,60-131-194-15</inkml:trace>
          <inkml:trace contextRef="#ctx0" brushRef="#br0" timeOffset="514448.9032">27631-44 754 0,'0'0'143'16,"0"0"-32"-16,-42 206-2 16,18-101-75-16,10-2-28 15,14-2-6-15,0-2-42 16,5-7-147-16,18-4-168 15</inkml:trace>
        </inkml:traceGroup>
        <inkml:traceGroup>
          <inkml:annotationXML>
            <emma:emma xmlns:emma="http://www.w3.org/2003/04/emma" version="1.0">
              <emma:interpretation id="{907D6524-4892-4DC2-9047-0D69048952C5}" emma:medium="tactile" emma:mode="ink">
                <msink:context xmlns:msink="http://schemas.microsoft.com/ink/2010/main" type="inkWord" rotatedBoundingBox="30273,3296 30346,3295 30347,3362 30274,3364"/>
              </emma:interpretation>
              <emma:one-of disjunction-type="recognition" id="oneOf5">
                <emma:interpretation id="interp5" emma:lang="" emma:confidence="0">
                  <emma:literal>ㅡ</emma:literal>
                </emma:interpretation>
                <emma:interpretation id="interp6" emma:lang="" emma:confidence="0">
                  <emma:literal>一</emma:literal>
                </emma:interpretation>
                <emma:interpretation id="interp7" emma:lang="" emma:confidence="0">
                  <emma:literal>-</emma:literal>
                </emma:interpretation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514922.7537">28220 1683 881 0,'0'0'123'16,"0"0"7"-16,0 0-64 16,0 0-32-16,0 0-34 0,0 0-2 15,38-37-87-15,-5 5-195 16</inkml:trace>
        </inkml:traceGroup>
        <inkml:traceGroup>
          <inkml:annotationXML>
            <emma:emma xmlns:emma="http://www.w3.org/2003/04/emma" version="1.0">
              <emma:interpretation id="{812917ED-715F-4778-83CB-DA45B18ACBE8}" emma:medium="tactile" emma:mode="ink">
                <msink:context xmlns:msink="http://schemas.microsoft.com/ink/2010/main" type="inkWord" rotatedBoundingBox="30252,1646 30395,1643 30419,2964 30277,2967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514737.1787">28340-37 708 0,'0'0'205'0,"0"0"-111"15,0 0 8 1,-44 198-9-16,25-72-57 0,0 14-26 16,2 8-8-16,7 9-2 15,1 2-16-15,9-4-67 16,0-18-153-16,0-34-161 16</inkml:trace>
        </inkml:traceGroup>
      </inkml:traceGroup>
    </inkml:traceGroup>
    <inkml:traceGroup>
      <inkml:annotationXML>
        <emma:emma xmlns:emma="http://www.w3.org/2003/04/emma" version="1.0">
          <emma:interpretation id="{75375C99-0E05-47B2-9F5E-9270C5F9F1B1}" emma:medium="tactile" emma:mode="ink">
            <msink:context xmlns:msink="http://schemas.microsoft.com/ink/2010/main" type="paragraph" rotatedBoundingBox="2908,6358 30852,7636 30708,10772 2765,9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E1682F-3645-4139-A10D-DCE5B0CF6B66}" emma:medium="tactile" emma:mode="ink">
              <msink:context xmlns:msink="http://schemas.microsoft.com/ink/2010/main" type="line" rotatedBoundingBox="2908,6358 30852,7636 30708,10772 2765,9495"/>
            </emma:interpretation>
          </emma:emma>
        </inkml:annotationXML>
        <inkml:traceGroup>
          <inkml:annotationXML>
            <emma:emma xmlns:emma="http://www.w3.org/2003/04/emma" version="1.0">
              <emma:interpretation id="{9148437A-9351-4044-98B4-94545D6EE476}" emma:medium="tactile" emma:mode="ink">
                <msink:context xmlns:msink="http://schemas.microsoft.com/ink/2010/main" type="inkWord" rotatedBoundingBox="2878,7030 8460,7285 8358,9523 2775,9268">
                  <msink:destinationLink direction="with" ref="{01F77EEF-F906-46F4-8D95-E2A9792C570E}"/>
                  <msink:destinationLink direction="with" ref="{47DA53AA-EFF5-465D-A624-ACB22E4BA98D}"/>
                  <msink:destinationLink direction="with" ref="{3D854F9F-4612-4E8C-97DB-E4EE23A916FC}"/>
                  <msink:destinationLink direction="from" ref="{BC08796F-4579-4BFF-B5C5-7541D931C02F}"/>
                  <msink:destinationLink direction="to" ref="{BC08796F-4579-4BFF-B5C5-7541D931C02F}"/>
                  <msink:destinationLink direction="with" ref="{E3549BC4-FC91-4E91-812F-43686766468B}"/>
                  <msink:destinationLink direction="with" ref="{41100E68-8ACD-4FAE-972C-0F349F101366}"/>
                  <msink:destinationLink direction="to" ref="{312A4F35-79BE-4562-9D22-779FBEF7A87E}"/>
                  <msink:destinationLink direction="from" ref="{312A4F35-79BE-4562-9D22-779FBEF7A87E}"/>
                </msink:context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5587.7076">786 6163 921 0,'0'0'170'0,"0"0"-157"15,0 0 1-15,171-96 34 16,-37 31-32-16,16-11-13 15,7-6-2-15,-12 9-1 16,-27 10-23-16,-35 19-80 16,-42 25-50-16,-36 19-61 15,-5 0-148-15</inkml:trace>
          <inkml:trace contextRef="#ctx0" brushRef="#br0" timeOffset="25723.2753">1367 6040 478 0,'0'0'159'0,"-43"249"-80"15,34-91-6-15,9 7-31 16,0-2-10-16,0-10-20 16,0-30-12-16,12-39-25 15,9-42-188-15,-2-42-335 16</inkml:trace>
          <inkml:trace contextRef="#ctx0" brushRef="#br0" timeOffset="26014.5947">1533 6135 628 0,'0'0'139'0,"0"0"-100"16,0 0 27-1,0 0-8-15,119 223-19 16,-88-90-25-16,-12 20-12 0,-13 15-2 16,-6 5 0-16,0-8-7 15,-23-17 2-15,-10-22 5 16,4-30-1-16,1-34 1 15,9-30 3-15,8-20 5 16,6-12 21-16,5-7-21 16,0-27-4-16,14-9-3 15,21-1-1-15,8-5 0 16,10-5 0-16,2-8-5 16,0-8-37-16,2-4-33 15,-7-4-78-15,-9-7-189 16</inkml:trace>
          <inkml:trace contextRef="#ctx0" brushRef="#br0" timeOffset="26261.5719">1958 6815 725 0,'0'0'190'0,"0"0"-162"16,0 0-9-16,0 0 25 15,104-184-41-15,-39 103-3 16,6 7-24-16,-5 15-1 15,-9 19 19-15,-12 23 2 16,-18 17 4-16,-7 17 0 16,-12 33 37-16,1 16 8 15,-2 6-7-15,5-6-12 0,-2-3-13 16,6-19-10 0,3-19-3-16,-2-18-59 0,0-7-111 15,2-35-120-15</inkml:trace>
          <inkml:trace contextRef="#ctx0" brushRef="#br0" timeOffset="26434.9941">2805 5807 695 0,'0'0'227'16,"0"0"-139"-16,0 0 9 16,19 205 4-16,-3-79-59 15,9 5-30-15,5 0-10 0,1-6-2 16,2-4-19-16,-1-10-48 15,-4-12-69-15,-9-19-69 16,-17-25-170-16</inkml:trace>
          <inkml:trace contextRef="#ctx0" brushRef="#br0" timeOffset="26639.0268">2536 7103 798 0,'0'0'155'15,"0"0"-66"-15,-19 160 17 16,58-80-34-16,9 1-32 16,10 0-13-16,-3-12-10 15,2-24-3-15,7-25-11 16,1-20-2-16,15-57-2 0,19-44-16 16,11-32-83-16,-1-18-158 15,-7-2-173-15</inkml:trace>
          <inkml:trace contextRef="#ctx0" brushRef="#br0" timeOffset="27348.9271">3410 6750 1026 0,'0'0'74'0,"0"0"-53"16,0 0 25-16,0 0-28 15,162-49 6-15,-46-23-21 16,5 6-3-16,-12 23 4 16,-19 29-4-16,-24 14 3 15,-27 49-3-15,-20 37 1 16,-13 25 1-16,-6 10 16 15,0 1 14-15,0-11-11 16,3-18-19-16,7-16-2 16,6-23-8-16,3-19-57 15,4-23-88-15,-4-12-123 0,-6-22-331 16</inkml:trace>
          <inkml:trace contextRef="#ctx0" brushRef="#br0" timeOffset="27086.4517">3477 5471 804 0,'0'0'104'16,"0"0"-48"-16,0 0 58 0,28 186-22 15,1-82-48-15,-1 6-14 16,2 6-6-16,-3-14-1 16,9-23-10-16,2-30-7 15,9-29-4-15,5-20-1 16,3-27-2-16,2-30-5 15,-2-15-9-15,-6 8-15 16,-11 10-10-16,-12 17-33 16,-12 10-71-16,-14 22-49 15,0 5-288-15</inkml:trace>
          <inkml:trace contextRef="#ctx0" brushRef="#br0" timeOffset="27694.417">4186 6068 1072 0,'0'0'133'0,"0"0"-128"0,0 0 1 15,0 0 4 1,0 0-7-16,209-145-3 0,-131 131-37 15,-19 14-15-15,-28 32 18 16,-23 34 15-16,-8 19 19 16,0 11 1-16,-8 5 11 15,-4-5 16-15,12-16-3 16,0-10-9-16,0-20-5 16,28-21-11-16,2-16 0 15,9-13-2-15,2 0-16 16,8-37-25-16,0-15-5 15,-2-7-30-15,-9-3 6 16,-5 5 4-16,-5 8-67 16,-18 9-111-16</inkml:trace>
          <inkml:trace contextRef="#ctx0" brushRef="#br0" timeOffset="27906.1939">4598 7056 664 0,'0'0'164'0,"0"0"-110"16,0 0 37-16,0 0 3 15,195 108-46-15,-99-117-30 16,5-30-8-16,4-13-10 16,1-13-13-16,-4-16-70 15,-17-8-152-15,-20-5-502 16</inkml:trace>
          <inkml:trace contextRef="#ctx0" brushRef="#br0" timeOffset="28116.6686">5344 5832 811 0,'0'0'145'0,"0"0"-114"16,0 0 19-16,0 0 15 15,175 39-25-15,-111 21-22 16,-7 14-15-16,-2 13-2 16,-8 9 6-16,-14-3-7 15,-9-7-7-15,-10-10-28 16,-9-13-60-16,-5-16-105 0,0-13-227 16</inkml:trace>
          <inkml:trace contextRef="#ctx0" brushRef="#br0" timeOffset="28445.1856">5605 6390 192 0,'0'0'669'15,"0"0"-602"-15,0 0-24 16,0 0 48-16,0 0-59 16,52 192-27-16,-38-115-5 0,-1 2-16 15,1-7-50 1,-6-9-49-16,-2-8-49 0,-6-13-7 15,0-10 20-15,0-8 151 16,-12-6 104-16,-4-1 50 16,8 3 2-16,-1 5-43 15,9-1 17-15,0 1-28 16,0-8-17-16,23-5-7 16,13-12-16-16,13 0-11 15,16-39-24-15,13-22-10 16,6-14-12-16,1-6-5 15,-11 7-3-15,-11 7-45 16,-8 13-58-16,-11 15-73 16,-10 11-116-16</inkml:trace>
        </inkml:traceGroup>
        <inkml:traceGroup>
          <inkml:annotationXML>
            <emma:emma xmlns:emma="http://www.w3.org/2003/04/emma" version="1.0">
              <emma:interpretation id="{35395E77-FC1B-457B-A187-D13F35783EFF}" emma:medium="tactile" emma:mode="ink">
                <msink:context xmlns:msink="http://schemas.microsoft.com/ink/2010/main" type="inkWord" rotatedBoundingBox="12189,7223 14848,7344 14778,8889 12119,8768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9142.7612">10123 5798 901 0,'0'0'160'0,"0"0"-115"0,0 0 27 15,0 0-17-15,0 0-15 16,154 46-4-16,-24-46-27 16,20-26-8-16,4-26-1 15,-7-6-7-15,-17 5-45 16,-29 13-19-16,-35 17-57 16,-42 21-53-16,-24 2-106 15,-48 32-89-15</inkml:trace>
          <inkml:trace contextRef="#ctx0" brushRef="#br0" timeOffset="29308.5428">10683 5783 499 0,'0'0'102'0,"0"0"-23"15,0 0 13-15,0 0-12 0,0 0-36 16,0 0-23-16,-10 177 52 16,34-43-51-16,4 15-15 15,-4 0-5-15,4-8 6 16,-4-15-8-16,4-30-59 15,1-36-52-15,-3-28-121 16,-13-32-316-16</inkml:trace>
          <inkml:trace contextRef="#ctx0" brushRef="#br0" timeOffset="29620.7721">10905 5991 665 0,'0'0'156'0,"0"0"-116"0,0 0 34 16,0 0 18-16,88 167-38 16,-64-59-35-16,-10 14-13 15,-9 8-3-15,-5 8-1 16,0-2-2-16,-10-13-13 16,-15-19-3-16,6-39 16 15,2-31-1-15,10-24 1 16,7-10 2-16,0-12 2 15,0-20-3-15,0-11-1 16,26 4 0-16,10-3 0 16,8-4 1-16,11-7 1 15,11-7-2-15,3-2 0 16,2-6-7-16,3-9-95 0,-12 3-96 16,-1 1-274-16</inkml:trace>
          <inkml:trace contextRef="#ctx0" brushRef="#br0" timeOffset="29867.9187">11492 6269 398 0,'0'0'568'15,"0"0"-463"-15,0 0-27 16,0 0-43-16,0 0-29 16,0 0-3-16,126-89-3 0,-58 49-10 15,-9 11-38 1,-11 12 4-16,-15 12 38 0,-7 5 3 15,-16 14 3 1,-4 26 3-16,-6 12 15 0,0 2-3 16,0-2-3-16,0-8-9 15,5-9-3-15,6-8-2 16,3-12-57-16,2-15-131 16,3 0-150-16</inkml:trace>
          <inkml:trace contextRef="#ctx0" brushRef="#br0" timeOffset="30210.4283">11956 6607 688 0,'0'0'251'0,"0"0"-90"15,0 0-45-15,-30 145-36 0,87-100-12 16,17-5-32-16,11-13-22 15,8-18-11-15,6-9-3 16,3-14-2-16,2-40-78 16,3-18-113-16,-5-17-304 15</inkml:trace>
          <inkml:trace contextRef="#ctx0" brushRef="#br0" timeOffset="30041.9967">12213 5746 682 0,'0'0'145'0,"0"0"-48"0,0 0 21 16,0 0-35-16,66 185-51 16,-49-101-20-16,-7 2-10 15,1-4-2-15,-8-6-8 16,-3-8-72-16,0-13-98 15,0-12-131-15</inkml:trace>
        </inkml:traceGroup>
        <inkml:traceGroup>
          <inkml:annotationXML>
            <emma:emma xmlns:emma="http://www.w3.org/2003/04/emma" version="1.0">
              <emma:interpretation id="{7ACEEC93-B04D-4E74-AB16-00BD5058C5C3}" emma:medium="tactile" emma:mode="ink">
                <msink:context xmlns:msink="http://schemas.microsoft.com/ink/2010/main" type="inkWord" rotatedBoundingBox="15700,6943 19215,7104 19150,8532 15635,8371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0820.3296">13612 6002 763 0,'0'0'133'15,"0"0"-52"-15,0 0 53 16,0 0-11-16,0 0-37 16,153-25-38-16,-87 3-25 15,11-7-16-15,10-13-4 16,5-5-3-16,-11-2-22 16,-15 9-48-16,-27 10-47 15,-23 13-59-15,-16 12-6 16,-19 5-9-16,-33 8 111 15,-19 34 80-15,-3 6 54 16,3 12 48-16,10 7 30 16,17 9-14-16,19 13-16 15,17 10-23-15,8 2-17 0,3 5-17 16,25-7-12 0,7-12-7-16,6-21-19 0,6-21-3 15,10-30-3-15,3-15-2 16,11-30 0-16,7-32-33 15,7-15-36-15,-1-11-47 16,-6-4-77-16,-16 3-52 16,-20 3-258-16</inkml:trace>
          <inkml:trace contextRef="#ctx0" brushRef="#br0" timeOffset="31144.7152">14421 5904 408 0,'0'0'404'0,"0"0"-284"16,0 0 3-16,0 0-32 15,0 0-65-15,0 0-12 16,74-114-9-16,-3 75-1 16,-2 1-4-16,-12 7-4 15,-16 9-25-15,-18 9 3 16,-15 13 4-16,-8 0 2 16,-5 35 19-16,-18 21 1 15,-2 13 0-15,9 8 2 16,8 2 6-16,8 3 8 15,0-11-3-15,3-4 2 16,16-18 1-16,5-12 2 16,-1-17-2-16,1-20-11 15,3 0-2-15,3-28 0 16,6-21-3-16,9-10-17 0,-2-5-61 16,4-5-56-16,-4 2-21 15,-7 5-141-15,-11 11-168 16</inkml:trace>
          <inkml:trace contextRef="#ctx0" brushRef="#br0" timeOffset="31360.8971">15126 5746 293 0,'0'0'299'0,"0"0"-115"16,0 0-45-16,0 0-13 15,0 0-65-15,0 0-46 16,-14-18-1-16,43 11-2 16,2 4-10-16,-6 3-2 0,-6 0-1 15,-2 0 1 1,-9 23 4-16,-6 17-3 0,-2 11-1 15,0 11 14-15,0 2 7 16,0 0-7-16,3-2-8 16,8-11-6-16,3-6-1 15,0-13 0-15,1-17-54 16,-1-15-135-16,0 0-126 16</inkml:trace>
          <inkml:trace contextRef="#ctx0" brushRef="#br0" timeOffset="31549.7407">15509 5452 436 0,'0'0'415'15,"0"0"-329"-15,0 0 39 0,33 145-16 16,-5-46-59-16,1 17-21 16,4 8-18-16,1 4-9 15,-1-4 0-15,-5-11-2 16,-2-14-6-16,0-15-65 15,-2-23-135-15,0-24-193 16</inkml:trace>
          <inkml:trace contextRef="#ctx0" brushRef="#br0" timeOffset="31896.8255">15839 5363 898 0,'0'0'174'15,"0"0"-143"-15,0 0 14 16,0 0 29-16,232 15-46 16,-122 34-22-16,0 22-3 15,-9 16 0-15,-18 10-2 16,-29 2-1-16,-23-6-10 0,-26-9-28 16,-5-15-38-16,-8-20-51 15,-25-22-91-15,-2-22-313 16</inkml:trace>
          <inkml:trace contextRef="#ctx0" brushRef="#br0" timeOffset="32216.5859">16140 5985 961 0,'0'0'156'0,"-33"168"-98"0,33-78 19 15,16-5-26 1,26-9-31-16,2 1-14 0,-9-5-6 15,-2-9-1-15,-11-3-13 16,-8-12-27-16,-11-15-7 16,-3-5-3-16,0-13 21 15,0-5 23-15,0-5 7 16,-6-5 2-16,4 0 23 16,2 0 17-16,0 0 0 15,8 0-7-15,25-15 29 16,10-10-9-16,9-2-3 15,7-5-9-15,5-6-23 16,11 0-13-16,13-12-7 16,5-5-4-16,9 1-76 15,-4 5-93-15,-4-1-233 0</inkml:trace>
        </inkml:traceGroup>
        <inkml:traceGroup>
          <inkml:annotationXML>
            <emma:emma xmlns:emma="http://www.w3.org/2003/04/emma" version="1.0">
              <emma:interpretation id="{89EEE059-8508-430E-91E5-52D6A01B0B95}" emma:medium="tactile" emma:mode="ink">
                <msink:context xmlns:msink="http://schemas.microsoft.com/ink/2010/main" type="inkWord" rotatedBoundingBox="23629,7602 27289,7769 27159,10610 23499,10443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64019.4878">23898 6851 778 0,'0'0'92'15,"0"0"-12"-15,0 0-8 16,0 0-23-16,0 0-20 16,186 42-15-16,-127 17-10 15,-5 13 0-15,-15 5-4 16,-15 10-5-16,-13-2-29 16,-11 0-46-16,-5-5-54 15,-25-18-167-15</inkml:trace>
          <inkml:trace contextRef="#ctx0" brushRef="#br0" timeOffset="64300.5858">23972 7474 454 0,'0'0'322'16,"0"0"-254"-16,0 0 12 16,-14 182 5-16,14-86-49 15,5 11-20-15,9 1-5 16,-2 0-11-16,-5-6 0 15,0-21-13-15,-7-19-9 16,0-28 1-16,0-19 19 16,0-10 2-16,-17-5 10 15,1 0 45-15,4 0 27 0,7 0 3 16,5 0-34-16,0 0-30 16,38-18-12-1,36-13-1-15,35-13-8 0,31-6 0 16,31 1-46-16,29-3-87 15,25-3-166-15,11-4-289 16</inkml:trace>
          <inkml:trace contextRef="#ctx0" brushRef="#br0" timeOffset="63294.3497">21481 7957 829 0,'0'0'83'0,"0"0"-27"0,0 0-20 16,185-148-6-16,-57 96-12 15,12 13-12-15,3 19-5 16,-17 20 5-16,-27 10-6 16,-35 44 0-16,-43 25 2 15,-21 20-2-15,-9 14 2 16,-23 5 13-16,-1 4 40 16,11-6-11-16,16-12-29 15,6-11-10-15,6-16-4 16,27-16-1-16,5-18-59 15,-1-24-85-15,-13-19-173 0</inkml:trace>
          <inkml:trace contextRef="#ctx0" brushRef="#br0" timeOffset="63024.3064">21680 5926 662 0,'0'0'53'0,"-6"209"29"15,6-45-17-15,0 23-11 16,6 3-28-16,10-7-16 0,9-30-4 15,-1-40-2-15,-1-36 0 16,-4-33-1-16,-3-29 2 16,1-15 12-16,7-22 47 15,12-25-22-15,18-7-23 16,24 0-13-16,20 4-2 16,18 6-4-16,1 4-20 15,-7 13-57-15,-31 14-97 16,-34 13-251-16</inkml:trace>
          <inkml:trace contextRef="#ctx0" brushRef="#br0" timeOffset="63646.0902">22565 7157 738 0,'0'0'136'0,"0"0"-40"16,0 0-47-16,80-131-29 15,11 112-15-15,13 11-2 0,-11 8-3 16,-19 3-40-16,-25 34-25 16,-32 13 30-16,-17 8 18 15,-7 12 8-15,-36 6 9 16,-9 1 3-16,5-6 25 15,9-9 22-15,14-8 1 16,19-12-8-16,5-12-18 16,5-8-8-16,33-15-15 15,14-7-1-15,14-9-2 16,10-28 0-16,7-11-24 16,-1-3-11-16,-7 4-13 15,-18 10-38-15,-22 12-65 16,-29 20-71-16</inkml:trace>
          <inkml:trace contextRef="#ctx0" brushRef="#br0" timeOffset="63813.8295">22658 8379 627 0,'0'0'142'16,"0"0"-34"-16,0 0-23 15,244 49-15-15,-109-63-44 16,15-26-23-16,-1-9-3 15,-9-10-1-15,-17-11-101 16,-22-8-98-16,-18-9-326 16</inkml:trace>
        </inkml:traceGroup>
        <inkml:traceGroup>
          <inkml:annotationXML>
            <emma:emma xmlns:emma="http://www.w3.org/2003/04/emma" version="1.0">
              <emma:interpretation id="{CFCDA392-3E16-4F1F-9258-C7F68C17DF11}" emma:medium="tactile" emma:mode="ink">
                <msink:context xmlns:msink="http://schemas.microsoft.com/ink/2010/main" type="inkWord" rotatedBoundingBox="28238,8448 30809,8566 30742,10043 28171,9926"/>
              </emma:interpretation>
              <emma:one-of disjunction-type="recognition" id="oneOf11">
                <emma:interpretation id="interp15" emma:lang="" emma:confidence="0">
                  <emma:literal>진</emma:literal>
                </emma:interpretation>
                <emma:interpretation id="interp16" emma:lang="" emma:confidence="0">
                  <emma:literal>잔</emma:literal>
                </emma:interpretation>
                <emma:interpretation id="interp17" emma:lang="" emma:confidence="0">
                  <emma:literal>짇</emma:literal>
                </emma:interpretation>
                <emma:interpretation id="interp18" emma:lang="" emma:confidence="0">
                  <emma:literal>전</emma:literal>
                </emma:interpretation>
                <emma:interpretation id="interp19" emma:lang="" emma:confidence="0">
                  <emma:literal>젠</emma:literal>
                </emma:interpretation>
              </emma:one-of>
            </emma:emma>
          </inkml:annotationXML>
          <inkml:trace contextRef="#ctx0" brushRef="#br0" timeOffset="64827.7078">26172 7021 610 0,'0'0'142'16,"0"0"-33"-16,0 0 1 15,0 0-36-15,0 0-40 16,0 0-13-16,0 0-10 16,173-49-6-16,-97 49-2 15,14 0 5-15,1 23-7 16,-18 19-1-16,-23 20 0 16,-39 27 0-16,-13 21-1 15,-59 21 1-15,-27 4 0 16,-7 4 0-16,-7-1-1 15,6-10 1-15,21-12-4 0,27-30-54 16,32-34-90 0,16-34-96-16,7-18-218 0</inkml:trace>
          <inkml:trace contextRef="#ctx0" brushRef="#br0" timeOffset="65002.5316">26385 7784 524 0,'0'0'208'16,"0"0"-63"-16,0 0-37 15,0 0-42-15,0 0-43 16,0 0 14-16,129-7-29 16,-27 9-4-16,10-2-4 15,1 0-2-15,-20 10-76 16,-27 2-63-16,-28 0-112 0,-22 1-296 16</inkml:trace>
          <inkml:trace contextRef="#ctx0" brushRef="#br0" timeOffset="65260.8494">26964 7733 436 0,'0'0'227'16,"0"0"-92"-16,0 0-43 16,0 0-26-16,27-134-39 15,34 102-23-15,8-10-4 16,4-2-2-16,1-8-6 16,-10-4-23-16,-10 1 14 15,-13 5 17-15,-15 11 1 16,-14 17 0-16,-5 9 21 0,-7 13 31 15,0 3 7 1,0 41-33-16,0 26 11 0,0 16-7 16,-4 5-26-16,4 0-1 15,0-8-4-15,0-7 0 16,0-13-20-16,-8-11-85 16,-8-17-45-16,-6-15-82 15,-6-18-257-15</inkml:trace>
          <inkml:trace contextRef="#ctx0" brushRef="#br0" timeOffset="65467.4511">27137 7813 491 0,'0'0'172'0,"0"0"-50"16,-30 136-28-16,30-65-22 0,0 1-8 16,30-4-18-16,2-10-24 15,12-15 0-15,0-16 10 16,12-15-13-16,9-12-6 15,10-12-9-15,9-23-3 16,-2-7-2-16,-5 0-18 16,-23 3-84-16,-21-6-97 15,-14-6-441-15</inkml:trace>
          <inkml:trace contextRef="#ctx0" brushRef="#br0" timeOffset="65866.6523">27491 7164 704 0,'0'0'150'0,"0"0"-45"0,0 0-14 15,0 0-46-15,0 0-28 16,194-130-10-16,-129 122-7 16,-13 8 0-16,-12 11 1 15,-21 38-1-15,-14 20 0 16,-5 20 0-16,-14 10 1 15,-24 4 0-15,-5-3-1 16,-4-17 1-16,2-14 3 16,13-21-8-16,9-15-21 15,13-18-40-15,10-15-28 16,0-7 6-16,5-37-24 0,19-21 50 16,4-9 59-1,-3 0 2-15,-3 13 44 0,-2 13 54 16,-10 19 22-16,6 17-16 15,3 12-27-15,9 0-38 16,8 17-17-16,5 20-14 16,1 5-6-16,-2 0-2 15,-2-6-7-15,1-5-60 16,-4-17-59-16,-4-14-49 16,-3 0-88-16</inkml:trace>
          <inkml:trace contextRef="#ctx0" brushRef="#br0" timeOffset="66236.9174">28094 7651 589 0,'0'0'238'0,"0"0"-137"0,-31 170 38 16,31-88-54-16,9 2-38 15,29-13-17-15,12-11-11 16,12-21-6-16,9-27-10 16,10-12 2-16,-3-7-3 15,3-27-2-15,-13-4-36 16,-10-1-113-16,-14 2-161 16</inkml:trace>
          <inkml:trace contextRef="#ctx0" brushRef="#br0" timeOffset="66043.3901">28293 6864 558 0,'0'0'156'0,"0"0"-34"15,0 0-26-15,0 0-34 16,0 0-21-16,83 131-15 16,-71-42-9-16,-7 1-13 15,-3 8-2-15,-2-8-2 16,0-1-60-16,-11-12-82 15,-16-18-144-15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3:49.45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695AAB-AF60-461D-A51C-FD25E0DFFF63}" emma:medium="tactile" emma:mode="ink">
          <msink:context xmlns:msink="http://schemas.microsoft.com/ink/2010/main" type="writingRegion" rotatedBoundingBox="20954,13421 22430,13421 22430,14586 20954,14586"/>
        </emma:interpretation>
      </emma:emma>
    </inkml:annotationXML>
    <inkml:traceGroup>
      <inkml:annotationXML>
        <emma:emma xmlns:emma="http://www.w3.org/2003/04/emma" version="1.0">
          <emma:interpretation id="{4A6FF022-40F5-4A9B-948D-BC4FE2DF8CBF}" emma:medium="tactile" emma:mode="ink">
            <msink:context xmlns:msink="http://schemas.microsoft.com/ink/2010/main" type="paragraph" rotatedBoundingBox="20954,13421 22430,13421 22430,14586 20954,145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695B52-DA86-445A-A75B-84A88568E0FA}" emma:medium="tactile" emma:mode="ink">
              <msink:context xmlns:msink="http://schemas.microsoft.com/ink/2010/main" type="line" rotatedBoundingBox="20954,13421 22430,13421 22430,14586 20954,14586"/>
            </emma:interpretation>
          </emma:emma>
        </inkml:annotationXML>
        <inkml:traceGroup>
          <inkml:annotationXML>
            <emma:emma xmlns:emma="http://www.w3.org/2003/04/emma" version="1.0">
              <emma:interpretation id="{EC248F93-B662-4EF3-B1CD-CDE7A7F9E1B4}" emma:medium="tactile" emma:mode="ink">
                <msink:context xmlns:msink="http://schemas.microsoft.com/ink/2010/main" type="inkWord" rotatedBoundingBox="20954,13421 22430,13421 22430,14586 20954,14586"/>
              </emma:interpretation>
              <emma:one-of disjunction-type="recognition" id="oneOf0">
                <emma:interpretation id="interp0" emma:lang="" emma:confidence="0">
                  <emma:literal>t</emma:literal>
                </emma:interpretation>
                <emma:interpretation id="interp1" emma:lang="" emma:confidence="0">
                  <emma:literal>y</emma:literal>
                </emma:interpretation>
                <emma:interpretation id="interp2" emma:lang="" emma:confidence="0">
                  <emma:literal>+</emma:literal>
                </emma:interpretation>
                <emma:interpretation id="interp3" emma:lang="" emma:confidence="0">
                  <emma:literal>T</emma:literal>
                </emma:interpretation>
                <emma:interpretation id="interp4" emma:lang="" emma:confidence="0">
                  <emma:literal>4</emma:literal>
                </emma:interpretation>
              </emma:one-of>
            </emma:emma>
          </inkml:annotationXML>
          <inkml:trace contextRef="#ctx0" brushRef="#br0">-6003-2035 491 0,'0'0'174'0,"0"0"-146"16,0 0 1-16,0 0 16 15,162 55-12-15,-108-55-21 0,1 0-12 16,-12-22 1-16,-10-13 0 16,-19-4 3-16,-14-1-2 15,0 3 3-15,-11 7-4 16,-21 11 2-16,-12 14 12 16,-3 5 14-16,-2 22 9 15,7 32-4-15,15 18 5 16,13 12-14-16,14 4-7 15,0-1-8-15,28-11-6 16,8-14-1-16,5-15-2 16,0-18 1-16,0-18-2 15,3-11-4-15,0 0-21 0,-3-30-61 16,-5-12-28 0,-10-12-102-16,0-8-275 0</inkml:trace>
          <inkml:trace contextRef="#ctx0" brushRef="#br0" timeOffset="240.792">-5359-2385 544 0,'0'0'125'0,"0"-136"-17"16,-10 75-22-16,-11 14-13 16,2 22-22-16,-2 22 0 15,-1 8-21-15,3 50-22 16,2 23 0-16,17 16 1 0,0 5-8 15,10-3 1-15,26-9 0 16,0-7-2-16,-3-12 0 16,-3-9-11-16,-6-12-50 15,-10-9-25-15,-5-12-40 16,-9-11-86-16,0-12-235 16</inkml:trace>
          <inkml:trace contextRef="#ctx0" brushRef="#br0" timeOffset="-341.8956">-6316-2555 594 0,'0'0'102'16,"0"0"-83"-16,0 0 70 15,10 197-19-15,13-79-37 16,15 6-25-16,12 4 1 0,2-9-8 16,-4-8-2-16,-6-15-6 15,-12-17-83-15,-14-22-123 16,-9-23-383-16</inkml:trace>
          <inkml:trace contextRef="#ctx0" brushRef="#br0" timeOffset="-3894.6285">-4441-1311 229 0,'0'0'199'0,"0"0"-75"16,0 0-31-16,0 0-19 15,0 0-20-15,0 0-30 0,61 59-20 16,-37-71-4-16,-2-13-8 16,1-7-83-16,-7-6-41 15,4-3-124-15,-1-13 10 16</inkml:trace>
          <inkml:trace contextRef="#ctx0" brushRef="#br0" timeOffset="-4041.935">-4923-1388 622 0,'0'0'138'0,"0"0"-68"15,0 0 1 1,0 0-12-16,74-138-28 0,-36 123-26 16,-7 10-4-16,-3 5 3 15,-9 8-3-15,-9 36 0 16,-1 18-1-16,-7 11 2 16,-2 4-2-16,3-3 0 15,-1-9 0-15,7-14-3 16,1-14-49-16,-1-17-18 15,-1-15-23-15,-6-5-66 16,2-11 58-16,-4-23-87 16,0-5 188-16,0-11 12 15,0 3 120-15,0 3-13 0,0 5 10 16,0 9-15-16,3 5-43 16,13 6-9-16,3-3-15 15,8 2-24-15,6-2-15 16,12-3-7-16,-2 0 1 15,2 3-2-15,-14 7-42 16,-5 12-51-16,-15 3-42 16,-11 0-119-16,0 18-48 15</inkml:trace>
          <inkml:trace contextRef="#ctx0" brushRef="#br0" timeOffset="-4437.0017">-5008-1489 594 0,'0'0'144'0,"0"0"-97"0,0 0 37 16,41 173-31-16,-21-70-38 15,-1 7-12-15,-2 7-1 16,-2-10-2-16,5-17-7 15,-5-15-53-15,-1-26-91 16,-5-19-134-16</inkml:trace>
        </inkml:traceGroup>
      </inkml:traceGroup>
    </inkml:traceGroup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6:00.64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FA268D-D8D8-4490-8680-EAE2CEA49646}" emma:medium="tactile" emma:mode="ink">
          <msink:context xmlns:msink="http://schemas.microsoft.com/ink/2010/main" type="inkDrawing" rotatedBoundingBox="14227,3626 31443,3739 31440,4105 14224,3992" shapeName="Other"/>
        </emma:interpretation>
      </emma:emma>
    </inkml:annotationXML>
    <inkml:trace contextRef="#ctx0" brushRef="#br0">0 308 424 0,'0'0'179'0,"0"0"-152"0,0 0-9 16,0 0 43-16,0 0-10 16,0 0-23-16,0 0-7 15,60-15-2-15,-30 15-1 16,-3 0 9-16,3 3-8 15,-2 4-8-15,-3 3 13 16,3-3 0-16,-2 0-2 16,2-2 1-16,2 0-2 15,5 0-5-15,5-2-5 16,8-1 1-16,8-2-1 16,6 0 0-16,9 0 2 15,3 0 3-15,6-5-2 16,-3-5-5-16,-4 1 0 15,-6-1-1-15,-4 2 0 16,0 1-2-16,3 0-1 0,8 2-3 16,8-5 3-16,6 0-1 15,7-5 1-15,10-3-1 16,2-1-2-16,3-1 1 16,5 1 4-16,-2-2-6 15,1 2 3-15,-2 4-1 16,-1-2-1-16,-7 4-1 15,1 4 5-15,-7-1-4 16,1 5 1-16,-4 2 2 16,2-1-2-16,-2 1 2 0,-2-2-2 15,4 0 3-15,5 0-1 16,4-2 4-16,6 2-3 16,0 0-3-16,2 3-2 15,-5-1-1-15,0 1 1 16,10-1-2-16,-1 1 2 15,3 2-1-15,-2 0 0 16,2 0 3-16,-8 0-2 16,-1 0-1-16,-5 0 1 15,-8 0-1-15,-6 2 1 16,-5 11-1-16,-3-1 1 16,-3 2-1-16,0 1 1 15,4 2 1-15,9-2-1 16,7-2-1-16,7-3 2 15,7-5-2-15,2 0-2 0,6-3 2 16,2 3-4-16,5 0 4 16,1 3 1-16,-1 1 2 15,-8 4-2-15,-2-1 1 16,3-2-1-16,2-1 0 16,11-4 1-16,14-2-1 15,16-3 7-15,20 0-2 16,10 0-1-16,14 0 1 15,12 0-6-15,3 0 3 16,8 0 2-16,-1 0 2 16,-5 0-4-16,-9 0 0 0,3 0-2 15,8 0 2-15,1 0 0 16,8 8 0-16,1-1-3 16,2 0-1-16,5 1 1 15,-3-1 1-15,-2-2 0 16,1-2 2-16,10 2-1 15,-1 0 0-15,6-3-1 16,-1 3-1-16,-4 5 0 16,-9 2 0-16,-8 0 5 15,-11 3-1-15,2 0 0 16,4-3 1-16,-1-5-1 16,12-2-2-16,-2-5-2 15,2 0-3-15,-7 0 3 16,-7 0 0-16,-22-12 1 0,-25-3 0 15,-28 3 0 1,-32 2 0-16,-28 5 0 0,-24 3-1 16,-17-1 2-16,-16 3-2 15,-3 0 0-15,-3 0-2 16,2 0 1-16,10-2 1 16,4-3 0-16,6 3-3 15,0-6 3-15,-5 4 0 16,-14 1-1-16,-23-4-1 15,-10 4-32-15,-64 3-33 16,-47 0-103-16,-28 0-191 16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6:03.66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6E87B5-9D72-4D3C-B53A-3BB09C032365}" emma:medium="tactile" emma:mode="ink">
          <msink:context xmlns:msink="http://schemas.microsoft.com/ink/2010/main" type="writingRegion" rotatedBoundingBox="24099,5175 28238,4837 28337,6047 24198,6385"/>
        </emma:interpretation>
      </emma:emma>
    </inkml:annotationXML>
    <inkml:traceGroup>
      <inkml:annotationXML>
        <emma:emma xmlns:emma="http://www.w3.org/2003/04/emma" version="1.0">
          <emma:interpretation id="{6A319052-64CA-4F00-932B-67EB7B48D0CC}" emma:medium="tactile" emma:mode="ink">
            <msink:context xmlns:msink="http://schemas.microsoft.com/ink/2010/main" type="paragraph" rotatedBoundingBox="24099,5175 28238,4837 28337,6047 24198,63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D1DD0B-A5B7-46B0-B47A-670C1E951215}" emma:medium="tactile" emma:mode="ink">
              <msink:context xmlns:msink="http://schemas.microsoft.com/ink/2010/main" type="line" rotatedBoundingBox="24099,5175 28238,4837 28337,6047 24198,6385"/>
            </emma:interpretation>
          </emma:emma>
        </inkml:annotationXML>
        <inkml:traceGroup>
          <inkml:annotationXML>
            <emma:emma xmlns:emma="http://www.w3.org/2003/04/emma" version="1.0">
              <emma:interpretation id="{81F0341F-7824-4DB5-8D6D-63513FC470C1}" emma:medium="tactile" emma:mode="ink">
                <msink:context xmlns:msink="http://schemas.microsoft.com/ink/2010/main" type="inkWord" rotatedBoundingBox="24099,5175 28238,4837 28337,6047 24198,638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3267 180 434 0,'0'0'205'0,"0"0"-51"0,0 0-23 16,0 0-27-16,0 0-32 16,0 0-6-16,47 115-38 15,-20-72-14-15,-2-6-6 16,-3-10-3-16,-3-11 0 16,-5-12-5-16,-7-4 0 15,10 0 2-15,2-34 13 16,14-13-12-16,11-13-2 15,9-1 2-15,9 4-3 16,12 3-2-16,6 6-7 16,10 12-54-16,1 8-94 0,1 14-263 15</inkml:trace>
          <inkml:trace contextRef="#ctx0" brushRef="#br0" timeOffset="-1730.179">1435-168 587 0,'0'0'178'0,"0"0"-147"16,0 0 81-16,0 197-58 16,-8-95-34-16,-8 4-19 15,-3-8-1-15,5-14-78 16,5-24-154-16</inkml:trace>
          <inkml:trace contextRef="#ctx0" brushRef="#br0" timeOffset="-1175.2377">1487 451 588 0,'0'0'128'0,"0"0"20"15,0 0-19-15,0 0-80 0,0 0-18 16,0 0-16-1,159-133-8-15,-118 116-5 0,-8 11-2 16,-8 6 1-16,-8 0-1 16,-10 3 1-16,-1 19-1 15,-6 9 1-15,0 1-1 16,0 3 1-16,0-2 0 16,0 0-2-16,0-1-4 15,6-3-84-15,-4 6-2 16,-2 0-160-16,0 2 99 15</inkml:trace>
          <inkml:trace contextRef="#ctx0" brushRef="#br0" timeOffset="-1426.5578">1668-227 511 0,'0'0'151'0,"0"0"-109"16,0 0 65-16,0 0-47 16,0 148-33-16,0-89-18 15,-19 0 1-15,-3-9-9 16,-6-6 5-16,-1-11 3 15,-2-14 31-15,7-7 2 16,1-9 0-16,16-3 4 16,0 0-12-16,7 0-11 0,0-15-11 15,31-17-10-15,13-7-2 16,5-6-9-16,0 5-18 16,-7 11-18-16,-13 12-19 15,-9 9-48-15,-12 8-24 16,-8 0-83-16,0 28-144 15</inkml:trace>
          <inkml:trace contextRef="#ctx0" brushRef="#br0" timeOffset="-963.6688">1706 706 427 0,'0'0'202'16,"0"0"-59"-16,14-134-24 16,8 98-28-16,5 9-31 15,-2 12-36-15,0 7-15 16,-3 8-5-16,-6 0-1 15,-2 23-3-15,-9 21 0 16,0 10 2-16,2 3-1 16,3-3 0-16,-1-7 2 15,5-15-1-15,-6-12-2 16,-1-8-19-16,2-12-120 16,2 0-123-16</inkml:trace>
          <inkml:trace contextRef="#ctx0" brushRef="#br0" timeOffset="-689.9138">2189 225 580 0,'0'0'172'16,"0"0"-96"-16,0 0 12 16,-63 167-27-16,63-125-36 15,0-10-22-15,28-17-2 16,12-15-2-16,10-5-13 15,5-39-3-15,-3-13 7 0,-14-8 10 16,-16 4 4 0,-19 7 36-16,-3 14 7 15,-33 18 3-15,-19 17-25 16,-9 5-20-16,4 10-4 0,14 20-1 16,12 2-36-16,26-5-96 15,5-7-92-15,10-13-323 16</inkml:trace>
          <inkml:trace contextRef="#ctx0" brushRef="#br0" timeOffset="-507.2693">2683-231 424 0,'0'0'313'0,"0"0"-204"15,0 231 12-15,0-95-41 0,0 7-36 16,0 0-28-16,0-12-10 15,2-20-6-15,23-17-25 16,3-25-82-16,2-20-78 16,-1-26-279-16</inkml:trace>
          <inkml:trace contextRef="#ctx0" brushRef="#br0" timeOffset="-259.6943">2989 126 738 0,'0'0'162'0,"0"0"3"0,0 0-63 16,0 0-52-16,0 0-46 15,0 0 0-15,72-12-3 16,-18 17-1-16,-4 17-2 16,-17 10-8-16,-19 12-6 15,-14 8-6-15,-5 4-7 16,-31 4-5-16,-6-5-1 15,4-4-22-15,0-6-39 16,10-9 1-16,15-13-94 16,9-16-108-16</inkml:trace>
          <inkml:trace contextRef="#ctx0" brushRef="#br0" timeOffset="-1905.7588">251 0 579 0,'0'0'245'0,"0"0"-189"15,0 0-9-15,0 0 17 16,0 0-46-16,0 0-8 15,0 0 1-15,197 76-9 0,-131-16-2 16,-23 9 1 0,-26 12-1-16,-17 8 0 0,-33 7 5 15,-41 5-4-15,-22 3 0 16,-14-4 0-16,6-17 3 16,20-19-4-16,31-25-3 15,30-27-41-15,23-12-49 16,28-32-58-16,32-26-56 15,20-14 68-15,-3 3 80 16,-14 7 59-16,-19 16 17 16,-22 11 62-16,-11 10 58 15,-9 8 5-15,5 0-38 16,5 2-44-16,16-5-19 16,16-5-22-16,17-2-1 15,15-8-14-15,18-1-3 16,1-4-1-16,-2-2 1 15,-13 0 2-15,-20 4-1 0,-22 7-1 16,-15 9-1-16,-13 9 1 16,-10 6 0-16,0 7 29 15,0 0 18-15,0 18-15 16,0 31-22-16,0 25 36 16,0 17-26-16,0 8-10 15,0 2-6-15,-2-5-4 16,-3-12-2-16,2-20-18 15,1-17-49-15,2-22-114 16,0-25-105-16</inkml:trace>
        </inkml:traceGroup>
      </inkml:traceGroup>
    </inkml:traceGroup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6:07.04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34234B-ED52-47B5-98F8-0DDCF9EC6B0D}" emma:medium="tactile" emma:mode="ink">
          <msink:context xmlns:msink="http://schemas.microsoft.com/ink/2010/main" type="writingRegion" rotatedBoundingBox="26587,9707 30441,7938 31141,9463 27288,11233"/>
        </emma:interpretation>
      </emma:emma>
    </inkml:annotationXML>
    <inkml:traceGroup>
      <inkml:annotationXML>
        <emma:emma xmlns:emma="http://www.w3.org/2003/04/emma" version="1.0">
          <emma:interpretation id="{6F046B4D-969B-4CF7-98D8-52272B50E839}" emma:medium="tactile" emma:mode="ink">
            <msink:context xmlns:msink="http://schemas.microsoft.com/ink/2010/main" type="paragraph" rotatedBoundingBox="26587,9707 30441,7938 31141,9463 27288,112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02FF16-03C3-47DA-B942-99AA19A0AA8D}" emma:medium="tactile" emma:mode="ink">
              <msink:context xmlns:msink="http://schemas.microsoft.com/ink/2010/main" type="line" rotatedBoundingBox="26587,9707 30441,7938 31141,9463 27288,11233"/>
            </emma:interpretation>
          </emma:emma>
        </inkml:annotationXML>
        <inkml:traceGroup>
          <inkml:annotationXML>
            <emma:emma xmlns:emma="http://www.w3.org/2003/04/emma" version="1.0">
              <emma:interpretation id="{CAFBA9F6-BBA3-4574-86AA-D015D377B39D}" emma:medium="tactile" emma:mode="ink">
                <msink:context xmlns:msink="http://schemas.microsoft.com/ink/2010/main" type="inkWord" rotatedBoundingBox="26587,9707 28314,8914 28923,10240 27196,1103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3552 3919 580 0,'0'0'216'0,"0"0"-106"15,0 0-43-15,0 0 3 16,-11 197-46-16,11-110-22 16,0-3-2-16,6-6-91 0,10-5-82 15,-6-12-217 1</inkml:trace>
          <inkml:trace contextRef="#ctx0" brushRef="#br0" timeOffset="329.6043">3466 4846 579 0,'0'0'198'0,"0"0"-89"16,-142 151 13-16,73-69-48 16,-7 14-34-16,-9 8-19 0,6-3-13 15,18-19-6-15,23-28-2 16,24-27-31-16,14-25-38 15,6-2-44-15,30-19 48 16,7-16-21-16,-2 3 19 16,-2 5 61-16,-10 0 4 15,-1 5 2-15,-1 0 18 16,1 2 43-16,2 3-2 16,6 2-8-16,5 4-30 15,6 8-14-15,5-3-5 16,3 3-2-16,-3 1-15 15,-3-3-69-15,-5-7-132 16</inkml:trace>
          <inkml:trace contextRef="#ctx0" brushRef="#br0" timeOffset="600.0559">3763 4995 466 0,'0'0'190'0,"0"0"-70"16,0 0-32-16,0 0-45 15,0 0-22-15,-162 141-14 16,141-84-5-16,2-5-1 16,5-13 0-16,11-12 0 15,0-14 0-15,3-13-1 16,0 0 0-16,3-13 8 16,14-3 26-16,2 2 18 15,2 9-12-15,7 0-24 16,4 3-9-16,10-3-7 15,-1 0-1-15,6-2-43 0,-1-10-96 16,-4-5-93 0,-9-6-371-16</inkml:trace>
          <inkml:trace contextRef="#ctx0" brushRef="#br0" timeOffset="907.8654">3807 4072 590 0,'0'0'83'0,"0"0"52"15,0 151-44-15,0-72-31 16,0-1-14-16,0-6-22 16,0-15-9-16,0-12-5 15,0-21 0-15,0-11 10 16,0-6 7-16,0-7 8 15,0 0-4-15,0 0 0 16,11 0-4-16,31-17-21 16,17-28-3-16,21-9 0 15,11-3-3-15,-1 5-7 16,-5 8-33-16,-11 12-40 16,-22 11-80-16,-35 15-108 15</inkml:trace>
          <inkml:trace contextRef="#ctx0" brushRef="#br0" timeOffset="1208.4804">3900 4639 635 0,'0'0'99'16,"0"0"-61"-16,0 0-2 15,0 0-28-15,0 0-2 16,190-53-6-16,-141 43-27 15,-17 10-8-15,-18 0 19 16,-14 24 14-16,0 25 2 16,0 16 35-16,-19 11 30 15,5 11 8-15,9-3 1 0,5-11-17 16,0-10-23 0,33-19-8-16,10-19-11 0,9-25-9 15,7 0-4-15,3-38-2 16,4-15-17-16,1-12-82 15,-8-1-86-15,-9-6-246 16</inkml:trace>
        </inkml:traceGroup>
        <inkml:traceGroup>
          <inkml:annotationXML>
            <emma:emma xmlns:emma="http://www.w3.org/2003/04/emma" version="1.0">
              <emma:interpretation id="{1CFABA64-0C55-47A4-A746-52601A1AE234}" emma:medium="tactile" emma:mode="ink">
                <msink:context xmlns:msink="http://schemas.microsoft.com/ink/2010/main" type="inkWord" rotatedBoundingBox="29229,9085 30665,8426 31141,9463 29705,10122"/>
              </emma:interpretation>
            </emma:emma>
          </inkml:annotationXML>
          <inkml:trace contextRef="#ctx0" brushRef="#br0" timeOffset="1779.8226">5343 3949 540 0,'0'0'149'0,"0"0"-47"15,0 0 12-15,26 150 11 16,-12-46-62-16,-2 10-36 16,2 2-14-16,-1-5-9 15,3-16-4-15,3-13-6 16,2-23-85-16,-6-31-115 16,1-28-295-16</inkml:trace>
          <inkml:trace contextRef="#ctx0" brushRef="#br0" timeOffset="2202.3735">6047 4544 792 0,'0'0'130'16,"0"0"1"-16,0 0-41 15,0 0-69-15,0 0-21 16,0 0-35-16,31 27-131 15,7-64-349-15</inkml:trace>
          <inkml:trace contextRef="#ctx0" brushRef="#br0" timeOffset="2060.4452">5672 3721 536 0,'0'0'133'0,"0"0"-27"0,0 0-20 15,143-103-47-15,-84 93-21 16,3 7-15-16,-12 3 1 15,-10 13-2-15,-19 29-1 16,-15 12 1-16,-6 13 11 16,0 12 13-16,-17 0-5 15,-2-5 5-15,9-15-13 16,10-12-7-16,0-13-4 16,0-12-2-16,5-1-5 15,11-4-88-15,-5 5-89 16,-5 3-499-16</inkml:trace>
          <inkml:trace contextRef="#ctx0" brushRef="#br0" timeOffset="2589.9659">6517 4351 762 0,'0'0'153'0,"0"0"-7"16,0 0-22-16,0 0-109 15,0 0-15-15,0 0-64 16,71 21-366-16</inkml:trace>
          <inkml:trace contextRef="#ctx0" brushRef="#br0" timeOffset="2478.1119">6201 3315 479 0,'0'0'260'0,"0"0"-171"16,0 0-6-16,0 0-34 16,165-97-19-16,-97 97-24 15,-8 23 0-15,-18 33-4 16,-32 24 0-16,-10 13 2 16,-5 6 0-16,-14-8 0 0,8-10 25 15,11-14-6 1,0-20-15-16,8-15-8 0,14-14 0 15,-5-11-70-15,-6 8-149 16,-11 12-570-16</inkml:trace>
        </inkml:traceGroup>
      </inkml:traceGroup>
    </inkml:traceGroup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8:36.13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CFC3BC-193C-4A12-88D5-79502481225E}" emma:medium="tactile" emma:mode="ink">
          <msink:context xmlns:msink="http://schemas.microsoft.com/ink/2010/main" type="writingRegion" rotatedBoundingBox="16245,4590 16852,4590 16852,7732 16245,7732"/>
        </emma:interpretation>
      </emma:emma>
    </inkml:annotationXML>
    <inkml:traceGroup>
      <inkml:annotationXML>
        <emma:emma xmlns:emma="http://www.w3.org/2003/04/emma" version="1.0">
          <emma:interpretation id="{E5DE7818-4C2A-4D9E-B1E6-61060F7E2031}" emma:medium="tactile" emma:mode="ink">
            <msink:context xmlns:msink="http://schemas.microsoft.com/ink/2010/main" type="paragraph" rotatedBoundingBox="16245,4590 16852,4590 16852,7732 16245,77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00B478-521D-4EF0-BC78-930D31BC6545}" emma:medium="tactile" emma:mode="ink">
              <msink:context xmlns:msink="http://schemas.microsoft.com/ink/2010/main" type="line" rotatedBoundingBox="16245,4590 16852,4590 16852,7732 16245,7732"/>
            </emma:interpretation>
          </emma:emma>
        </inkml:annotationXML>
        <inkml:traceGroup>
          <inkml:annotationXML>
            <emma:emma xmlns:emma="http://www.w3.org/2003/04/emma" version="1.0">
              <emma:interpretation id="{626F5603-5F6B-46D5-BF90-13E1F1F8118E}" emma:medium="tactile" emma:mode="ink">
                <msink:context xmlns:msink="http://schemas.microsoft.com/ink/2010/main" type="inkWord" rotatedBoundingBox="16789,4577 16815,5696 16270,5709 16245,458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-7944-669 402 0,'0'0'107'16,"0"0"-102"-16,0 0 13 15,0 0 16-15,149 67-3 16,-67-35-15-16,-3 12-9 15,-2 13-4-15,-11 10-2 16,-14 12 4-16,-14 5 12 16,-24 5 4-16,-14 0-1 15,-8-1 0-15,-39-4 0 0,-5-5 8 16,-2-7 4 0,4-13 3-16,12-10-15 0,10-14-8 15,15-13-7-15,13-7-5 16,0-13 0-16,3-2-42 15,23 0-122-15,7-26-272 16</inkml:trace>
        </inkml:traceGroup>
        <inkml:traceGroup>
          <inkml:annotationXML>
            <emma:emma xmlns:emma="http://www.w3.org/2003/04/emma" version="1.0">
              <emma:interpretation id="{CD55B71F-9359-492B-8122-7167D4C82D62}" emma:medium="tactile" emma:mode="ink">
                <msink:context xmlns:msink="http://schemas.microsoft.com/ink/2010/main" type="inkWord" rotatedBoundingBox="16347,6352 16852,6352 16852,7732 16347,7732"/>
              </emma:interpretation>
            </emma:emma>
          </inkml:annotationXML>
          <inkml:trace contextRef="#ctx0" brushRef="#br0" timeOffset="5307.9313">-7593 1093 321 0,'0'0'217'0,"0"0"-128"16,0 0-67-16,0 0 46 15,0 0-16-15,107 134-12 16,-71-45-31-16,-1 13 0 16,-2 15-9-16,-5 9 3 15,-11 0-2-15,-17-2 2 16,0-11-3-16,-45-12 8 15,-23-12 0-15,-16-10 11 16,-13-10 1-16,7-17-4 16,18-15-11-16,32-17-4 15,31-18-1-15,11-2-64 16,53-22-159-16,14-20-278 0</inkml:trace>
        </inkml:traceGroup>
      </inkml:traceGroup>
    </inkml:traceGroup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8:45.07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319724-0DE8-4E9D-B484-5D0CBC959792}" emma:medium="tactile" emma:mode="ink">
          <msink:context xmlns:msink="http://schemas.microsoft.com/ink/2010/main" type="writingRegion" rotatedBoundingBox="14895,7519 28028,4177 29602,10362 16470,13704"/>
        </emma:interpretation>
      </emma:emma>
    </inkml:annotationXML>
    <inkml:traceGroup>
      <inkml:annotationXML>
        <emma:emma xmlns:emma="http://www.w3.org/2003/04/emma" version="1.0">
          <emma:interpretation id="{7879E17F-A21D-48B6-ACFE-20F0C56212E6}" emma:medium="tactile" emma:mode="ink">
            <msink:context xmlns:msink="http://schemas.microsoft.com/ink/2010/main" type="paragraph" rotatedBoundingBox="17285,6152 28916,6564 28839,8721 17209,83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F558BEF-D82A-4510-8FE0-9CA96EFF8952}" emma:medium="tactile" emma:mode="ink">
              <msink:context xmlns:msink="http://schemas.microsoft.com/ink/2010/main" type="line" rotatedBoundingBox="17285,6152 28916,6564 28839,8721 17209,8309"/>
            </emma:interpretation>
          </emma:emma>
        </inkml:annotationXML>
        <inkml:traceGroup>
          <inkml:annotationXML>
            <emma:emma xmlns:emma="http://www.w3.org/2003/04/emma" version="1.0">
              <emma:interpretation id="{574952BD-1432-47F3-A794-3487084ABA07}" emma:medium="tactile" emma:mode="ink">
                <msink:context xmlns:msink="http://schemas.microsoft.com/ink/2010/main" type="inkWord" rotatedBoundingBox="17259,6875 19454,6953 19420,7901 17226,78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-4787 2037 343 0,'0'0'242'16,"0"0"-164"-16,0 0-2 0,0 0-10 16,0 0-43-16,5 142-18 15,-5-90-5-15,3-2-33 16,6-16-110-16,-4-9-8 16,2-13-116-16</inkml:trace>
          <inkml:trace contextRef="#ctx0" brushRef="#br0" timeOffset="-2549.8368">-6784 1622 573 0,'0'0'156'16,"0"0"-121"-16,0 0 2 15,-41 185-1-15,39-106-30 0,2-5-3 16,0-13 1 0,19-11-4-16,3-16-21 0,-1-12-4 15,-4-12 6-15,-3-10 3 16,0 0 14-16,-4 0 2 16,1 0 1-16,-2 3 0 15,-1 29 3-15,1 17-1 16,-9 16-1-16,0 4-2 15,0-3-3-15,-12-6-3 16,-7-16-75-16,-6-12-12 16,-2-17-107-16</inkml:trace>
          <inkml:trace contextRef="#ctx0" brushRef="#br0" timeOffset="-2357.6722">-6940 1927 579 0,'0'0'140'0,"0"0"-49"16,0 0-65-16,0 0-20 15,0 0-4-15,0 0 5 16,208-9-7-16,-130 9-12 16,-7 0-65-16,-14 0-75 15,-21 0-141-15</inkml:trace>
          <inkml:trace contextRef="#ctx0" brushRef="#br0" timeOffset="-2200.3507">-6499 1802 423 0,'0'0'140'0,"0"0"-117"15,0 0 22-15,0 0-19 16,0 150-26-16,6-96-9 15,-3-4-86-15,2-13-157 16</inkml:trace>
          <inkml:trace contextRef="#ctx0" brushRef="#br0" timeOffset="-1662.5999">-6290 1809 129 0,'0'0'353'0,"0"0"-296"16,0 0 26-16,0 0-32 16,14 200-27-16,-14-116-20 15,0-5-2-15,0-3-2 16,0-9-4-16,0-15-26 16,-5-13 30-16,-15-11-3 15,-10-16 3-15,2-9 0 16,-4-3 0-16,-3 0 8 15,1-23 8-15,6-7 11 16,7-2 8-16,12 1 2 16,9-1 1-16,0 2-21 0,25-1-9 15,16 7-6 1,4 5 0-16,0 7 1 0,0 4-1 16,-4 3-2-16,-6 3-6 15,1-3-14-15,-3-3-18 16,0-4-7-16,3-3-18 15,2-5-2-15,0-9-5 16,-5-3 9-16,-2-11 8 16,-10 2 50-16,-7 1 3 15,-2 8 43-15,-10 12 25 0,-2 10 12 16,0 8 19 0,0 2-20-16,0 5-46 0,0 30-24 15,0 19 29 1,0 10-25-16,0 3-10 0,0-1 0 15,0-9-3-15,0-8-15 16,0-9-32-16,0-10-67 16,0-8 2-16,-16-10-234 15</inkml:trace>
          <inkml:trace contextRef="#ctx0" brushRef="#br0" timeOffset="-1462.306">-6098 2345 456 0,'0'0'150'16,"0"0"-44"-16,0 0-20 0,0 0-33 16,16 143-14-16,3-119-31 15,7-6 7-15,7-13-12 16,13-5-3-16,8-3 0 16,12-26-17-16,1-3-39 15,-5-3-57-15,-4-5-72 16,-9 6-303-16</inkml:trace>
          <inkml:trace contextRef="#ctx0" brushRef="#br0" timeOffset="-583.3125">-5171 1834 317 0,'0'0'195'0,"0"0"-92"16,0 0 4-16,0 0-29 16,0 0-47-16,0 0-20 15,3 42 22-15,-25 34-5 16,-6 18-20-16,-8 10-7 0,1-1-1 16,4-8 0-16,10-19-26 15,10-22-35-15,8-25-72 16,3-19-18-16,0-10-146 15</inkml:trace>
          <inkml:trace contextRef="#ctx0" brushRef="#br0" timeOffset="-414.6198">-5259 2165 307 0,'0'0'182'0,"0"0"-79"15,0 0-37-15,0 0-27 16,86 136-17-16,-67-95-17 15,-3-4-5-15,-2-7-21 16,-1-13-46-16,-7-9-22 16,-3-8-75-16,-3 0-20 0</inkml:trace>
          <inkml:trace contextRef="#ctx0" brushRef="#br0" timeOffset="-167.629">-5121 2240 185 0,'0'0'102'16,"0"0"-21"-16,0 0-6 15,0 0-30-15,0 0-15 16,0 0-17-16,109-105-9 16,-95 92 3-16,-6 6-5 15,1 2-1-15,-4 0 8 0,2 5 6 16,2 0 19 0,1 0 25-16,4 5-3 0,-2 15-12 15,-2 7-19-15,1 3-2 16,-5-3-11-16,-3 2-8 15,-3-4-2-15,0-2-2 16,0-1-25-16,-3-7-76 16,-8-3-57-16,0-10-174 15</inkml:trace>
        </inkml:traceGroup>
        <inkml:traceGroup>
          <inkml:annotationXML>
            <emma:emma xmlns:emma="http://www.w3.org/2003/04/emma" version="1.0">
              <emma:interpretation id="{8A1D041C-9063-4E88-AFED-6D626B4A2154}" emma:medium="tactile" emma:mode="ink">
                <msink:context xmlns:msink="http://schemas.microsoft.com/ink/2010/main" type="inkWord" rotatedBoundingBox="19509,7555 19542,7263 19763,7288 19730,7580"/>
              </emma:interpretation>
              <emma:one-of disjunction-type="recognition" id="oneOf1">
                <emma:interpretation id="interp1" emma:lang="" emma:confidence="0">
                  <emma:literal>7</emma:literal>
                </emma:interpretation>
                <emma:interpretation id="interp2" emma:lang="" emma:confidence="0">
                  <emma:literal>ㄱ</emma:literal>
                </emma:interpretation>
                <emma:interpretation id="interp3" emma:lang="" emma:confidence="0">
                  <emma:literal>)</emma:literal>
                </emma:interpretation>
                <emma:interpretation id="interp4" emma:lang="" emma:confidence="0">
                  <emma:literal>?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257.5108">-4653 2064 494 0,'0'0'187'0,"0"0"-113"0,0 0-9 15,0 0-32-15,0 0-26 16,0 0-7-16,140-40-1 15,-105 40-10-15,-7 3-2 16,-18 29 4-16,-10 9 3 16,0 6 5-16,-19 3 0 15,-7-9 0-15,7-6 1 16,2-10 0-16,8-10-33 16,7-15-106-16,2 0-150 15</inkml:trace>
        </inkml:traceGroup>
        <inkml:traceGroup>
          <inkml:annotationXML>
            <emma:emma xmlns:emma="http://www.w3.org/2003/04/emma" version="1.0">
              <emma:interpretation id="{D0147A6F-FAFF-41CC-A02A-9D6CBDDA662B}" emma:medium="tactile" emma:mode="ink">
                <msink:context xmlns:msink="http://schemas.microsoft.com/ink/2010/main" type="inkWord" rotatedBoundingBox="20018,7059 20102,7672 20078,7675 19994,7062"/>
              </emma:interpretation>
              <emma:one-of disjunction-type="recognition" id="oneOf2">
                <emma:interpretation id="interp6" emma:lang="" emma:confidence="0">
                  <emma:literal>1</emma:literal>
                </emma:interpretation>
                <emma:interpretation id="interp7" emma:lang="" emma:confidence="0">
                  <emma:literal>l</emma:literal>
                </emma:interpretation>
                <emma:interpretation id="interp8" emma:lang="" emma:confidence="0">
                  <emma:literal>|</emma:literal>
                </emma:interpretation>
                <emma:interpretation id="interp9" emma:lang="" emma:confidence="0">
                  <emma:literal>I</emma:literal>
                </emma:interpretation>
                <emma:interpretation id="interp10" emma:lang="" emma:confidence="0">
                  <emma:literal>ㅣ</emma:literal>
                </emma:interpretation>
              </emma:one-of>
            </emma:emma>
          </inkml:annotationXML>
          <inkml:trace contextRef="#ctx0" brushRef="#br0" timeOffset="420.3471">-4195 1804 441 0,'0'0'203'0,"0"0"-90"16,0 0-19-16,0 0-45 16,49 178-11-16,-44-101-27 15,4 1-11-15,3 1-30 16,-5-4-42-16,-1-11-126 15,-6-3-373-15</inkml:trace>
        </inkml:traceGroup>
        <inkml:traceGroup>
          <inkml:annotationXML>
            <emma:emma xmlns:emma="http://www.w3.org/2003/04/emma" version="1.0">
              <emma:interpretation id="{2FBD17C3-4289-4839-9D5F-489F0B0C21E2}" emma:medium="tactile" emma:mode="ink">
                <msink:context xmlns:msink="http://schemas.microsoft.com/ink/2010/main" type="inkWord" rotatedBoundingBox="25344,6437 28916,6564 28839,8721 25268,8594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160949.8725">1468 1190 684 0,'0'0'141'16,"0"0"-40"-16,0 0-12 0,0 0-72 16,-22 149 10-16,49-39-17 15,4 6-5-15,2 2-5 16,2-4-79-16,-8-13-112 15,-13-17-304-15</inkml:trace>
          <inkml:trace contextRef="#ctx0" brushRef="#br0" timeOffset="-160320.7913">1762 2061 521 0,'0'0'150'0,"0"0"-3"15,0 0-77-15,0 0 21 16,0 0-22-16,-6 199-36 16,14-119-18-16,3-4-10 15,0-12-3-15,-3-19 0 16,3-16 0-16,-3-11 16 16,1-16-16-16,2-2 0 15,8 0 0-15,8-17 12 16,9-6-14-16,11-1-6 15,5-1-60-15,10-2-57 16,-3 5-142-16</inkml:trace>
          <inkml:trace contextRef="#ctx0" brushRef="#br0" timeOffset="-160549.5423">1117 2273 641 0,'0'0'121'0,"0"0"-59"15,0 0 7-15,0 0-57 16,0 0-10-16,216-126-1 16,-122 106-1-16,-20 18-7 15,-28 2-5-15,-23 29 5 16,-23 26 7-16,-9 11 2 16,-37 14 0-16,-15 6 10 15,-8 2 11-15,3-1-5 16,9-8-5-16,14-17-5 15,12-18-7-15,17-19 0 16,12-20 1-16,2-5-2 16,0-8-16-16,5-34 1 0,11-18-1 15,3-3 15 1,-2 6 1-16,-1 18 0 0,-4 16 27 16,2 18 10-16,-1 5-3 15,12 3-13-15,8 24 5 16,8 3-20-16,3 0-4 15,0-6-2-15,3-9-27 16,-4-12-78-16,-2-3-53 16,-5-18-202-16</inkml:trace>
          <inkml:trace contextRef="#ctx0" brushRef="#br0" timeOffset="-160059.3853">1753 3127 753 0,'0'0'131'15,"-41"149"-44"-15,41-103-13 16,27-22-39-16,31-24-14 16,10 0-6-16,1-34-5 15,-11-13-7-15,-22 3-1 16,-34 2 5-16,-4 12-7 16,-62 20 4-16,-29 10-3 15,-9 27-2-15,10 28 2 0,25 0-2 16,48-9-11-16,24-22-109 15,76-13-109-15,39-11-489 16</inkml:trace>
          <inkml:trace contextRef="#ctx0" brushRef="#br0" timeOffset="-159643.6525">2927 2130 422 0,'0'0'322'16,"-161"67"-191"-16,78 16-8 15,9 19-43-15,24 1-28 16,31-1-29-16,19-21-13 16,36-19-10-16,33-28 0 15,18-24 0-15,9-10-17 0,-3-27-18 16,-16-30-4-16,-31-9 8 15,-32-6 8-15,-14 0 23 16,-33 5-2-16,-27 16 2 16,-8 17 0-1,4 16 0-15,18 16-54 0,30 2-98 16,16-3-68-16</inkml:trace>
          <inkml:trace contextRef="#ctx0" brushRef="#br0" timeOffset="-159398.7411">3269 1992 590 0,'0'0'216'16,"0"0"-56"-16,0 0-48 0,0 0-52 15,-35 155-2 1,35-73-38-16,0 7 0 0,0-8-14 16,19-12-1-16,0-20-2 15,0-19-3-15,-5-18 4 16,0-12 4-16,2 0 3 15,9-15 2-15,5-26-3 16,3-6-10-16,5 2-9 16,-5 8-43-16,1 9-45 15,-13 12-133-15,-9 6-137 16</inkml:trace>
          <inkml:trace contextRef="#ctx0" brushRef="#br0" timeOffset="-159233.0846">3146 2601 576 0,'0'0'135'0,"-90"146"-8"0,70-67-16 16,20-8-15-16,8-9-48 15,51-19-29-15,28-24-14 16,18-19-5-16,14-15-11 16,11-37-65-16,-1-14-80 15,-11-11-124-15</inkml:trace>
          <inkml:trace contextRef="#ctx0" brushRef="#br0" timeOffset="-158814.7229">3941 2269 331 0,'0'0'306'0,"0"0"-146"0,0 0-11 16,-140-16-41-16,121 71-47 16,6 16-31-16,13 4-21 15,0-7-2-15,13-16-5 16,25-17-2-16,7-25-3 15,4-10-13-15,1-15-1 16,-7-30-11-16,-12-7-5 16,-17 1 18-16,-14 3 15 15,0 7 0-15,0 11 1 16,-17 8 0-16,3 7 1 16,9 10 3-16,5 3 5 15,0-1-6-15,0-7-4 0,32-8 0 16,12-3 1-16,3-1-1 15,-3 4 0-15,-6 6 1 16,-13 10-2-16,-12 2-1 16,-4 0 0-16,-9 10 0 15,0 27 2-15,0 7 0 16,0 6 0-16,0-1 1 16,0-3-1-16,0-6 1 15,5-10 2-15,6-8-2 16,-3-10-1-16,-2-5-6 15,2-7-84-15,3 0-91 16,6-31-125-16</inkml:trace>
          <inkml:trace contextRef="#ctx0" brushRef="#br0" timeOffset="-158673.8309">4602 1915 555 0,'0'0'222'0,"0"0"-73"15,0 0-17-15,22 131-4 16,-22-15-50-16,-11 20-51 15,-2 2-20-15,13-2-7 16,0-5-61-16,24-8-152 16,21 3-496-16</inkml:trace>
        </inkml:traceGroup>
      </inkml:traceGroup>
    </inkml:traceGroup>
    <inkml:traceGroup>
      <inkml:annotationXML>
        <emma:emma xmlns:emma="http://www.w3.org/2003/04/emma" version="1.0">
          <emma:interpretation id="{EEC27E95-822D-45F2-A47B-4EF35F37123D}" emma:medium="tactile" emma:mode="ink">
            <msink:context xmlns:msink="http://schemas.microsoft.com/ink/2010/main" type="paragraph" rotatedBoundingBox="16010,11900 29090,8571 29549,10376 16470,13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AEF127-D97A-4096-81AB-AA7310B23755}" emma:medium="tactile" emma:mode="ink">
              <msink:context xmlns:msink="http://schemas.microsoft.com/ink/2010/main" type="line" rotatedBoundingBox="16010,11900 29090,8571 29549,10376 16470,13704"/>
            </emma:interpretation>
          </emma:emma>
        </inkml:annotationXML>
        <inkml:traceGroup>
          <inkml:annotationXML>
            <emma:emma xmlns:emma="http://www.w3.org/2003/04/emma" version="1.0">
              <emma:interpretation id="{0DC6B1EC-0818-47B8-A091-764EB265355A}" emma:medium="tactile" emma:mode="ink">
                <msink:context xmlns:msink="http://schemas.microsoft.com/ink/2010/main" type="inkWord" rotatedBoundingBox="16154,12465 16513,12373 16602,12720 16242,12811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29324.7606">-8006 7199 269 0,'0'0'157'15,"0"0"-31"-15,0 0-34 16,0 0-76-16,0 0 32 16,0 0-22-16,10 158-13 15,13-114-10-15,-2-9 1 0,1-13-1 16,-3-12-2 0,-2-7 4-16,2-3-1 0,4 0 1 15,3 0-2-15,7-8-2 16,8 6-1-16,11 2-45 15,3 0-73-15,3 0-155 16</inkml:trace>
        </inkml:traceGroup>
        <inkml:traceGroup>
          <inkml:annotationXML>
            <emma:emma xmlns:emma="http://www.w3.org/2003/04/emma" version="1.0">
              <emma:interpretation id="{3623DEDB-A576-4A96-8637-958D8F3F863A}" emma:medium="tactile" emma:mode="ink">
                <msink:context xmlns:msink="http://schemas.microsoft.com/ink/2010/main" type="inkWord" rotatedBoundingBox="17684,11474 21573,10484 22032,12289 18144,13278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-36097.85">-6125 6222 334 0,'0'0'61'0,"0"0"5"16,0 0 24-16,0 0-19 16,0 0-58-16,-83 125 59 0,83-18-15 15,0 15-15-15,0 10-19 16,0 18-12-16,0 3-11 16,0-7 0-16,0-18-24 15,0-34-129-15,14-39-141 16</inkml:trace>
          <inkml:trace contextRef="#ctx0" brushRef="#br0" timeOffset="-35631.8786">-5793 6034 269 0,'0'0'51'0,"0"0"19"16,27 220 26-16,-27-67-60 15,0 20-27-15,-14 15-6 16,-10-7-2-16,-7-20 2 16,1-33-2-16,-6-38 6 15,-2-34 51-15,-6-24-7 16,-3-19-20-16,4-13-10 16,1-2-13-16,1-29-4 15,13-6 0-15,12 1 2 16,16-4 6-16,0-2 8 15,20-5-5-15,29-7-6 16,12-8-9-16,10-10 0 0,8-7 0 16,3-4-1-16,1-9-20 15,-9-8-28-15,-14-2-6 16,-16 11 5-16,-20 19 33 16,-10 20 17-16,-8 15 2 15,-4 15 14-15,-2 5 24 16,6 10 24-16,5 7-13 15,3 0-31-15,11 4-2 16,-1 26 3-16,4 17-7 16,-6 15-8-16,-8 14-2 15,-9 8-2-15,-5 5-2 16,0-3-26-16,-3-9-108 16,-13-18-156-16</inkml:trace>
          <inkml:trace contextRef="#ctx0" brushRef="#br0" timeOffset="-35464.2042">-5366 6925 428 0,'0'0'138'15,"0"0"-44"-15,-42 143-14 16,11-59-44-16,-11 15-19 16,-8 9-10-16,4 11-7 15,-1-3-29-15,14-19-127 16,12-26-126-16,7-29-51 15</inkml:trace>
          <inkml:trace contextRef="#ctx0" brushRef="#br0" timeOffset="-35307.632">-5667 7686 199 0,'0'0'152'15,"0"0"-41"-15,76-134-8 16,-48 117-25-16,-1 12-25 16,4 5-24-16,2 13-8 15,2 23-7-15,1 5-9 16,7 10 1-16,4-7-5 15,0-2-2-15,2-15-55 16,-7-22-89-16,-7-5-171 16</inkml:trace>
          <inkml:trace contextRef="#ctx0" brushRef="#br0" timeOffset="-34811.406">-4957 6501 376 0,'0'0'165'0,"0"0"-91"16,0 0-25-16,-143 106 6 16,110-17-21-16,14 13-22 15,8 8-8-15,11-7 0 16,0-14-4-16,16-19 2 16,17-26-2-16,0-24 1 15,0-18 0-15,-6-2-1 16,-4-28-1-16,-10-23-19 15,-9-13-4-15,-4-7 15 16,0-2 2-16,-17 10 6 0,-2 11 1 16,2 15 1-16,9 15 16 15,8 4 4 1,0 6-4-16,14-3-9 0,24-2-1 16,11 0-2-16,11-5-2 15,6-3-2-15,0-2-1 16,-3-1 0-16,-14 1-3 15,-11 3-20-15,-10 2-9 16,-11 7 3-16,-12 5 14 16,-2 7 15-16,-3 3 6 15,0 0-4-15,0 20 3 16,0 22 33-16,0 10-15 16,0 10-3-16,3 1 1 15,8 3-11-15,0-1-1 16,6-3-7-16,-5-3-2 0,0-9 0 15,-3-13-66 1,-4-22-94-16,2-15-265 0</inkml:trace>
          <inkml:trace contextRef="#ctx0" brushRef="#br0" timeOffset="-34227.9761">-4258 6419 292 0,'0'0'157'15,"0"0"-32"-15,0 0-68 16,0 0-16-16,0 0 27 16,25 138-46-16,-9-71-15 15,3-8-3-15,7-12-2 0,3-9 0 16,4-16 5-16,0-14-7 16,3-8 7-16,2 0-3 15,6-22 1-15,2-14-4 16,4-1 0-16,-10-5-1 15,0 5-16-15,-7-3-33 16,-6-1-9-16,-6-1 0 16,-4-3-1-16,-3 3 11 15,-9 1 20-15,-1-2 25 16,-4 6 3-16,0 13 31 16,0 7 21-16,0 12-2 15,2 5 19-15,6 0-39 16,6 19-3-16,0 23 6 15,-6 18-14-15,-3 8-2 0,-2 12-15 16,3-5 2-16,5-10-2 16,2-8 0-16,1-18-4 15,-3-16 2-15,-6-11-33 16,-5-12-38-16,0 0 22 16,0-14-41-16,0-24 8 15,0-4 15-15,-2-4 23 16,-3-2 17-16,-2 4 27 15,7 10 20-15,0 4 82 16,0 5-40-16,19-2 2 16,12 2-12-16,7 1-12 15,4 2-4-15,1-1-23 16,2 3-13-16,-2 6 2 0,-2-1-2 16,-2 5-45-16,-10 2-51 15,-6 1-81-15,-7 2-210 16</inkml:trace>
          <inkml:trace contextRef="#ctx0" brushRef="#br0" timeOffset="-34016.4501">-3118 5886 296 0,'0'0'169'0,"0"0"-96"15,0 0-23-15,0 0 7 0,0 217-29 16,0-103-14-16,0 7-9 15,0 2 3-15,0-14 9 16,0-13-10-16,0-20-6 16,4-20-2-16,-1-18-19 15,-3-21-95-15,0-17-116 16</inkml:trace>
          <inkml:trace contextRef="#ctx0" brushRef="#br0" timeOffset="-31263.0903">-3296 6153 283 0,'0'0'190'0,"0"0"-77"0,0 0-33 15,0 0-19-15,182-17-32 16,-125 51-13-16,-2 13-13 16,-8 12-3-16,-18 7 0 15,-12 9 0-15,-11 1-4 16,-6 3-12-16,0-4 16 15,-25-9 0-15,-5-6 0 16,-3-14 0-16,8-14 0 16,8-10 1-16,7-17-1 15,8-5-4-15,2-6-88 16,0-37-95-16,0-18-242 0</inkml:trace>
          <inkml:trace contextRef="#ctx0" brushRef="#br0" timeOffset="-31091.32">-2922 6333 332 0,'0'0'180'0,"0"0"-74"16,0 0-28-16,0 0-35 15,0 0-25-15,183-124-13 16,-117 95-3-16,-3 4-2 16,-9 8-1-16,-14 6-25 15,-24 11-51-15,-16 0-31 16,0 14-15-16,-16 13-120 0</inkml:trace>
          <inkml:trace contextRef="#ctx0" brushRef="#br0" timeOffset="-30778.4447">-2741 6478 315 0,'0'0'166'0,"0"0"-85"15,0 0-20-15,0 0-33 16,145-121-20-16,-107 81-8 15,-5 1-4-15,0-5-34 16,-9 0-10-16,-7-3 17 16,-3 0 13-16,-9 2 14 15,-1 6 4-15,-2 15 5 16,-2 11 34-16,0 8 24 16,0 5 1-16,0 3-41 0,5 31 8 15,0 15 20-15,4 18-22 16,-4 7-5-16,-2 5-14 15,-1 2-9-15,2-4 5 16,-1-8-6-16,-1-12 0 16,-2-10 0-16,0-15-51 15,0-12-89-15,0-10-83 16</inkml:trace>
        </inkml:traceGroup>
        <inkml:traceGroup>
          <inkml:annotationXML>
            <emma:emma xmlns:emma="http://www.w3.org/2003/04/emma" version="1.0">
              <emma:interpretation id="{FAB80F26-B54E-4BD8-9CEF-77F57DDD777D}" emma:medium="tactile" emma:mode="ink">
                <msink:context xmlns:msink="http://schemas.microsoft.com/ink/2010/main" type="inkWord" rotatedBoundingBox="27118,9593 27460,9506 27555,9879 27213,9966"/>
              </emma:interpretation>
            </emma:emma>
          </inkml:annotationXML>
          <inkml:trace contextRef="#ctx0" brushRef="#br0" timeOffset="-158180.4181">3036 4307 775 0,'0'0'136'0,"0"0"-53"15,-49 185-12-15,49-118-40 16,28-16-21-16,34-19-5 16,7-19-2-16,2-13-3 15,-14-11-14-15,-15-33 3 16,-25-10 5-16,-17-3 3 16,-19 11 3-16,-45 11 4 15,-10 20-3-15,-2 15 4 16,12 0-2-16,20 5-2 0,29 15-1 15,15-5-37-15,26-10-121 16,38-5-55-16,7-15-272 16</inkml:trace>
        </inkml:traceGroup>
        <inkml:traceGroup>
          <inkml:annotationXML>
            <emma:emma xmlns:emma="http://www.w3.org/2003/04/emma" version="1.0">
              <emma:interpretation id="{5F4A8144-C52D-47DB-9F14-A0C4A52AC664}" emma:medium="tactile" emma:mode="ink">
                <msink:context xmlns:msink="http://schemas.microsoft.com/ink/2010/main" type="inkWord" rotatedBoundingBox="28810,9540 29304,9414 29407,9820 28913,9945"/>
              </emma:interpretation>
            </emma:emma>
          </inkml:annotationXML>
          <inkml:trace contextRef="#ctx0" brushRef="#br0" timeOffset="-156430.9279">4627 4304 631 0,'0'0'158'0,"0"0"-66"0,0 0-62 16,0 0-6-16,0 0-16 16,197-74-4-16,-129 58-4 15,-18 12 1-15,-19 4 0 16,-24 13-1-16,-7 29 1 16,-7 12 0-16,-32 10 0 15,-8 2-1-15,4-4 2 16,4-2 0-16,7-13-1 15,12-10-1-15,9-15-4 16,11-19-79-16,0-3-32 16,0-28 33-16,22-21 23 15,0-4 49-15,0 7 10 16,-6 9 27-16,0 10 59 0,-2 12 16 16,5 13-18-1,9 2-26-15,3 0-23 0,4 22-10 16,4 7-21-16,1 1-4 15,5 0-3-15,1-10-76 16,-2-13-75-16,-6-7-62 16</inkml:trace>
        </inkml:traceGroup>
      </inkml:traceGroup>
    </inkml:traceGroup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8:31.50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514A05-2AF7-4A02-B021-21A685568D4C}" emma:medium="tactile" emma:mode="ink">
          <msink:context xmlns:msink="http://schemas.microsoft.com/ink/2010/main" type="inkDrawing" rotatedBoundingBox="3317,16380 4919,16379 4920,16478 3318,16479" shapeName="Other"/>
        </emma:interpretation>
      </emma:emma>
    </inkml:annotationXML>
    <inkml:trace contextRef="#ctx0" brushRef="#br0">0 11 283 0,'0'0'205'0,"0"0"-148"16,0 0 21-16,0 0-17 15,0 0-6-15,187 20-13 16,-99-33-17-16,2 1 7 15,-2 7 3-15,-8 5-10 16,-15 0-3-16,-10 15-2 16,-13 7-6-16,-13-2-6 15,-4-3-4-15,-3-2-1 16,0-5 0-16,8-10 0 16,3 0 5-16,10 0 5 15,7-17 4-15,5 2-11 16,3-3 2-16,0 8-2 0,-6 3 3 15,0 2-6-15,-11 5-2 16,-6 0 0-16,-9 0-1 16,-7 0 1-16,-3 0 1 15,-6 0-2-15,2 0 17 16,-2 0 12-16,-1 0-5 16,-4 0 3-16,1 0-4 15,2 0-7-15,0 0-12 16,6 0-4-16,0 0 1 15,2 5 0-15,1 2 0 0,-1-2 0 16,1-5 0 0,-1 0 0-16,-3 0 0 0,4 0 7 15,-3-10-3 1,-3 3-2-16,-3 7 3 0,-8-5-5 16,0 5 0-16,0 0 4 15,0 0-10-15,0 0 5 16,0 0-5-16,0 0-35 15,0 17-81-15,-3 1-146 16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7:47.10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386D28-D64B-404C-B361-306A464630E7}" emma:medium="tactile" emma:mode="ink">
          <msink:context xmlns:msink="http://schemas.microsoft.com/ink/2010/main" type="writingRegion" rotatedBoundingBox="25070,11768 31431,11717 31463,15657 25102,15708"/>
        </emma:interpretation>
      </emma:emma>
    </inkml:annotationXML>
    <inkml:traceGroup>
      <inkml:annotationXML>
        <emma:emma xmlns:emma="http://www.w3.org/2003/04/emma" version="1.0">
          <emma:interpretation id="{F4D03D38-B7CB-4FF0-BD76-363C35CEA877}" emma:medium="tactile" emma:mode="ink">
            <msink:context xmlns:msink="http://schemas.microsoft.com/ink/2010/main" type="paragraph" rotatedBoundingBox="25070,11768 31431,11717 31463,15657 25102,15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958329-A48F-44EC-8D59-5439908332EF}" emma:medium="tactile" emma:mode="ink">
              <msink:context xmlns:msink="http://schemas.microsoft.com/ink/2010/main" type="line" rotatedBoundingBox="25070,11768 31431,11717 31463,15657 25102,15708"/>
            </emma:interpretation>
          </emma:emma>
        </inkml:annotationXML>
        <inkml:traceGroup>
          <inkml:annotationXML>
            <emma:emma xmlns:emma="http://www.w3.org/2003/04/emma" version="1.0">
              <emma:interpretation id="{AB665E7A-FCF0-4325-A7D9-2DA80A89646B}" emma:medium="tactile" emma:mode="ink">
                <msink:context xmlns:msink="http://schemas.microsoft.com/ink/2010/main" type="inkWord" rotatedBoundingBox="25070,11768 27889,11746 27920,15685 25102,157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2787 7616 586 0,'0'0'88'0,"0"0"-58"16,0 0 33-16,0 0-21 16,0 0-25-16,0 0-13 15,164 138-4-15,-117-118-66 16,-1-13-156-16</inkml:trace>
          <inkml:trace contextRef="#ctx0" brushRef="#br0" timeOffset="-177.5555">3212 6491 695 0,'0'0'136'16,"0"0"-130"-16,0 0 3 15,-36 158 50-15,15-52-15 16,4 22-20-16,11 16-11 15,6 6-4-15,0-9-3 16,16-15-6-16,7-18 3 16,-1-19-3-16,-12-15-37 15,-10-18-62-15,-2-13-127 16,-51-18-368-16</inkml:trace>
          <inkml:trace contextRef="#ctx0" brushRef="#br0" timeOffset="138.5392">3464 7340 525 0,'0'0'205'16,"0"0"-100"-16,0 0-19 16,0 0-22-16,-85 135 6 15,25-33-47-15,-9 12-19 16,9 1-4-16,6-3-118 15,12-12-182-15</inkml:trace>
          <inkml:trace contextRef="#ctx0" brushRef="#br0" timeOffset="1489.4925">2422 8581 567 0,'0'0'183'15,"0"0"-141"-15,0 0 29 16,3 136-35-16,-3-62-23 0,-3 3-13 16,-16 2 5-1,-3-3-4-15,-8-7-1 0,-1-12-3 16,2-15-7-16,-1-15 10 15,2-10 0-15,3-9 1 16,4-8 4-16,7 0 30 16,2 0 26-16,12-25-27 15,0-15-22-15,33-6-8 16,22-4-4-16,9 11-1 16,-2 12-57-16,-12 17-63 15,-17 10-59-15,-19 7-215 16</inkml:trace>
          <inkml:trace contextRef="#ctx0" brushRef="#br0" timeOffset="1980.6719">2362 10028 429 0,'0'0'157'16,"0"0"-36"-16,0 0-28 16,0 0-30-16,0 0-21 15,0 0-22-15,145-142-14 16,-93 128-5-16,-6 4-1 15,-6 10 1-15,-11 0 1 16,-6 17-2-16,-13 28 2 0,1 14-2 16,-3 8 1-16,-2-1 0 15,2-4 10-15,-3-10-11 16,2-8 0-16,-2-11-4 16,0-16-104-16,4-15-35 15</inkml:trace>
          <inkml:trace contextRef="#ctx0" brushRef="#br0" timeOffset="1771.2419">2104 9704 576 0,'0'0'195'16,"0"0"-119"-16,0 0 22 15,0 0-36-15,0 0-57 16,154-132-3-16,-69 89-2 15,-3 6-31-15,-19 19 17 16,-20 18 2-16,-20 0-9 16,-18 23 13-16,-2 15 8 15,-3 5 1-15,0 12-1 16,0 4 1-16,0 5 0 16,0 4-1-16,0 2 1 15,0-8-1-15,-11-6-2 0,0-9-55 16,-8-8-83-16,0-11-93 15,3-16-229-15</inkml:trace>
          <inkml:trace contextRef="#ctx0" brushRef="#br0" timeOffset="993.1954">901 8927 545 0,'0'0'159'16,"0"0"-103"-16,0 0 3 15,150-41-34-15,-76 41-17 16,6 6-8-16,-12 34 2 0,-18 22-2 16,-26 21 2-16,-24 18 1 15,-2 13-3-15,-45 2 0 16,-11-7-2-16,-1-11 0 15,3-21-1-15,17-18 1 16,13-19-1-16,17-18-22 16,9-17-37-16,0-5-57 15,25-22 37-15,16-26 5 16,6-8 4-16,-1-1 65 16,1 0 8-16,-6 8 6 15,-6 2 36-15,-4 5 27 16,-7 8 7-16,-5 4-12 15,1 5 9-15,-4 3-36 16,4 0-12-16,-1 2-12 16,8 1-8-16,3-9-4 0,8-4-1 15,1-7 0-15,3-6-2 16,-2-2-15-16,-4-2 1 16,-6 2 4-16,-5 5 11 15,-9 13 1-15,-8 6 3 16,-4 9 10-16,-4 9 24 15,0 2 0-15,2 3-7 16,6 8-16-16,1 36 23 16,-2 35 7-16,-7 27-21 15,0 15-9-15,0 9-12 16,-2-4 0-16,-15-7-2 16,1-13-1-16,11-19-72 0,5-21-38 15,0-34-83-15,0-19-223 16</inkml:trace>
          <inkml:trace contextRef="#ctx0" brushRef="#br0" timeOffset="1175.9992">2184 8717 561 0,'0'0'154'0,"0"0"-97"15,-23 166 11-15,9-68-37 16,7 13-23-16,2-2-8 0,2-8-44 16,-3-22-185-16</inkml:trace>
          <inkml:trace contextRef="#ctx0" brushRef="#br0" timeOffset="2252.2295">2977 9298 565 0,'0'0'214'0,"0"0"-156"0,-33 149 55 16,21-50-44-1,10 0-40-15,2-13-21 0,19-19-6 16,21-25 4-16,7-30-6 15,1-12-8-15,-13-37-2 16,-8-31 6-16,-13-19 2 16,-14-9 2-16,0-6 1 15,-17 12 23-15,-23 15 6 16,-7 23 1-16,-3 35-9 16,4 17-18-16,7 20-4 15,9 34 0-15,19 5-53 16,11-4-113-16,3-11-139 15</inkml:trace>
          <inkml:trace contextRef="#ctx0" brushRef="#br0" timeOffset="2427.5929">3447 8873 859 0,'0'0'125'0,"0"0"-75"0,0 160 53 16,9-15-73-16,1 28-20 15,7 22-9-15,14 6-1 16,9-4-35-16,15-8-74 16,6-25-99-16,1-34-234 15</inkml:trace>
        </inkml:traceGroup>
        <inkml:traceGroup>
          <inkml:annotationXML>
            <emma:emma xmlns:emma="http://www.w3.org/2003/04/emma" version="1.0">
              <emma:interpretation id="{7755484A-DBEC-4857-96E9-7A659DB51463}" emma:medium="tactile" emma:mode="ink">
                <msink:context xmlns:msink="http://schemas.microsoft.com/ink/2010/main" type="inkWord" rotatedBoundingBox="28217,13788 31448,13762 31461,15449 28230,15475"/>
              </emma:interpretation>
            </emma:emma>
          </inkml:annotationXML>
          <inkml:trace contextRef="#ctx0" brushRef="#br0" timeOffset="3097.5961">4029 8591 736 0,'0'0'126'16,"0"0"-63"-16,0 0-5 15,0 0-35-15,0 0-21 16,168-63-1-16,-114 94-1 15,-10 9-50-15,-14-3-39 16,-16 0-8-16,-14-8 24 0,0-6 57 16,-24-4 16-16,-13-1 8 15,-1 1 38-15,0 2 12 16,2 2-3-16,6 5-17 16,5-3-8-16,9-2-9 15,11-2-10-15,5-7-9 16,0-1 1-16,19-11-3 15,19-2-21-15,5 0-54 16,7-17 3-16,-6-5-1 16,-11 7 45-16,-16 4 23 15,-14 4 5-15,-3 7 10 16,-3 0 25-16,-30 33-20 16,-12 18 22-16,0 24-4 15,0 14 1-15,4 17 2 0,8 2-3 16,14 0-10-16,10-8-10 15,9-21 8-15,3-20-14 16,27-23-5-16,3-23 0 16,6-13 2-16,-6-28-2 15,0-32 2-15,-3-12-2 16,-13-12-2-16,-10-2 2 16,-7-3 3-16,0 9 24 15,0 21 13-15,0 15 15 16,0 22-7-16,0 8-10 15,0 0-14-15,12 0-14 16,24-4-10-16,13 1-2 16,8 3 0-16,3 2 0 0,-5 4-26 15,-6 3-28-15,-10 5-39 16,-16 0-52-16,-13 15-103 16,-10 12-137-16</inkml:trace>
          <inkml:trace contextRef="#ctx0" brushRef="#br0" timeOffset="3574.9729">4510 9610 590 0,'0'0'185'16,"0"0"-92"-16,0 0 35 15,-36 168-44-15,49-111-26 16,22-6-33-16,15-10-12 15,16-12-8-15,13-24 1 16,9-5-6-16,3-10 0 16,-7-29-29-16,-15-14-70 15,-19-5-115-15,-20-2-273 16</inkml:trace>
          <inkml:trace contextRef="#ctx0" brushRef="#br0" timeOffset="3362.3934">4462 9324 569 0,'0'0'138'0,"0"0"-35"15,0 0-38-15,0 0-33 16,0 0-20-16,167-103-12 16,-89 35-38-16,-10-3-40 0,-10-5-6 15,-15 4-8 1,-13 13 80-16,-16 12 12 0,-11 17 16 15,-3 16 68-15,0 6 12 16,0 8-9-16,0 2-19 16,-8 38-45-16,-3 21 18 15,-3 19-23-15,4 21-13 16,-2 10-3-16,-2 10-2 16,-2-2-1-16,2-13-56 15,1-18-95-15,-1-21-145 16</inkml:trace>
          <inkml:trace contextRef="#ctx0" brushRef="#br0" timeOffset="4016.5773">5049 8969 610 0,'0'0'83'0,"0"0"-30"16,0 0-18-16,0 0-27 16,145-55-5-16,-93 46 1 15,-10 4-3-15,-9 5-1 16,-14 0-2-16,-16 0 2 15,-3 25 5-15,0 13 9 0,-17 15 12 16,-13 13-13 0,0 8-12-16,-5 5 0 0,4-2-1 15,1-5-8-15,6-13-45 16,4-13-49-16,7-16-34 16,7-20-71-16,6-10 62 15,0-5 82-15,0-32-23 16,3-7 86-16,19-8 104 15,4 0 58-15,2 5 8 16,-4 10-37-16,-3 10-12 16,-2 12-26-16,0 12-27 15,-2 3-9-15,2 18-10 0,0 27-30 16,-5 6-10 0,2 6-7-16,3-3-2 0,0-5-22 15,3-9-69-15,6-7 15 16,-1-18-57-16,-3-15-75 15,-4 0-146-15</inkml:trace>
          <inkml:trace contextRef="#ctx0" brushRef="#br0" timeOffset="4364.6158">5549 9228 226 0,'0'0'232'16,"0"0"-88"-16,2-158-13 16,1 136-29-16,-1 9-34 15,4 11-21-15,2 2-30 16,3 7-13-16,3 30 7 15,-5 13-2-15,-4 4-3 16,-3-5 0-16,-2-6-5 0,3-19 0 16,-1-9 0-16,10-15 0 15,7 0-1-15,6-36 0 16,11-17 0-16,5-17-21 16,2-7-3-16,4-10 14 15,2 3 10-15,-8 17 0 16,-8 18 0-16,-14 22 14 15,-14 19 22-15,-5 8 23 16,0 24-20-16,0 36-4 16,-5 29 7-16,-11 22-19 15,6 20-11-15,3 7-10 16,7-5-1-16,0-9-1 16,17-16-44-16,8-14-68 15,-1-25-100-15,-2-30-159 0</inkml:trace>
          <inkml:trace contextRef="#ctx0" brushRef="#br0" timeOffset="4871.4731">6371 8591 414 0,'0'0'350'0,"0"0"-269"15,0 0-8-15,-46 146-34 16,46-97-26-16,7-11-12 16,29-19-1-16,5-12-34 0,6-7-3 15,-6 0 12-15,-8-25 16 16,-14-2 9-16,-10 3 4 16,-9 2 0-16,-6 2-4 15,-29 13 1-15,-10 7 1 16,-9 2-2-16,-4 35-40 15,-3 7-55-15,4 6-2 16,7 4 28-16,7 3 19 16,13-3 42-16,11-5 8 15,14-7 44-15,5-9 32 16,0-9 7-16,16-12-13 16,22-4-21-16,8-8-17 0,9 0-14 15,3-5-14 1,2-10-1-16,-10 5-2 0,-12 9-1 15,-17 1 1-15,-12 0-2 16,-9 6 2-16,0 24-1 16,-11 9 3-16,-18 16 4 15,-8 1 2-15,1 6-3 16,4-3-5-16,2-2-1 16,8-13-3-16,8-16-26 15,12-14-66-15,2-14-80 16,0-17-109-16</inkml:trace>
          <inkml:trace contextRef="#ctx0" brushRef="#br0" timeOffset="5061.5953">6620 8690 315 0,'0'0'200'16,"0"0"-98"-16,0 0 31 16,0 0-57-16,0 0 24 15,11 189-37-15,-11-55-27 16,0 13-15-16,0 7-1 15,0-8-12-15,0-16-4 16,12-16-4-16,4-30-5 16,-8-26-75-16,-3-27-78 15,-5-31-341-15</inkml:trace>
          <inkml:trace contextRef="#ctx0" brushRef="#br0" timeOffset="5615.0988">6831 9149 827 0,'0'0'171'16,"0"0"-53"-16,0 0-46 15,0 0-51-15,0 0-21 16,144-99-5-16,-87 94-51 15,-16 5-23-15,-13 0 2 16,-21 20 27-16,-7 14 11 16,-10 11 35-16,-25 10 4 15,-5 1 1-15,5 1 4 16,-1-3-4-16,9-9 2 16,-1-9-1-16,9-14-2 0,3-9 1 15,11-11 4 1,-1-2 35-16,6 0-7 0,0 3 7 15,0-3-3-15,0 0-15 16,0 0-7-16,11 0-2 16,22 0-5-16,5 0-5 15,0 0-3-15,4 0-1 16,-1 0-43-16,-3-14-72 16,-5-7-118-16,-11-6-369 15</inkml:trace>
          <inkml:trace contextRef="#ctx0" brushRef="#br0" timeOffset="5240.8462">6994 8539 761 0,'0'0'135'0,"0"0"-70"16,-36 165-12-16,36-80-30 16,0 5-23-16,0 2-7 15,8-3-121-15,3-5-194 16</inkml:trace>
          <inkml:trace contextRef="#ctx0" brushRef="#br0" timeOffset="5771.4733">7262 8850 651 0,'0'0'203'0,"0"0"-118"0,0 0 4 16,0 0 25-16,0 232-69 16,-11-93-34-16,-11 8-7 15,3 14-1-15,0-3-3 16,8-8-20-16,11-7-62 15,0-25-147-15,9-25-127 16</inkml:trace>
        </inkml:traceGroup>
      </inkml:traceGroup>
    </inkml:traceGroup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5:51.53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72645E-0D25-40FD-B81A-8CBBCF97B231}" emma:medium="tactile" emma:mode="ink">
          <msink:context xmlns:msink="http://schemas.microsoft.com/ink/2010/main" type="inkDrawing" rotatedBoundingBox="10053,11554 11554,11492 11557,11562 10055,11624" shapeName="Other"/>
        </emma:interpretation>
      </emma:emma>
    </inkml:annotationXML>
    <inkml:trace contextRef="#ctx0" brushRef="#br0">-14133 6365 644 0,'0'0'204'0,"0"0"-164"16,0 0-12-16,143-48 63 15,-5 29-44-15,32 2-34 16,21 5-8-16,4 5-1 15,-2 1 0-15,-21 6-4 16,-27 0-6-16,-40 0-77 16,-57 18-88-16,-48 6-137 15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5:51.74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C12380-EC54-4ADC-8DBE-B1E8CE80AB8F}" emma:medium="tactile" emma:mode="ink">
          <msink:context xmlns:msink="http://schemas.microsoft.com/ink/2010/main" type="inkDrawing" rotatedBoundingBox="10046,12023 11539,11781 11548,11840 10056,12083" shapeName="Other"/>
        </emma:interpretation>
      </emma:emma>
    </inkml:annotationXML>
    <inkml:trace contextRef="#ctx0" brushRef="#br0">-14133 6824 657 0,'0'0'111'16,"0"0"-44"-16,0 0-55 15,188-59 88-15,-26 19-43 16,34-4-39-16,7 5-10 16,-3 6-5-16,-14 8 3 15,-29 13-6-15,-35 10-25 16,-56 2-130-16,-55 0-191 15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8:14.48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6F0F7C-0B1A-4469-89F6-1D368708B836}" emma:medium="tactile" emma:mode="ink">
          <msink:context xmlns:msink="http://schemas.microsoft.com/ink/2010/main" type="writingRegion" rotatedBoundingBox="21233,11473 27942,17268 24668,21058 17959,15263"/>
        </emma:interpretation>
      </emma:emma>
    </inkml:annotationXML>
    <inkml:traceGroup>
      <inkml:annotationXML>
        <emma:emma xmlns:emma="http://www.w3.org/2003/04/emma" version="1.0">
          <emma:interpretation id="{6BFEB303-EC9C-4E5A-9B58-E41D8429A536}" emma:medium="tactile" emma:mode="ink">
            <msink:context xmlns:msink="http://schemas.microsoft.com/ink/2010/main" type="paragraph" rotatedBoundingBox="21678,11857 27942,17268 26628,18788 20364,133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8DC448-2E69-4BEA-89C6-2E7AF5B66FA5}" emma:medium="tactile" emma:mode="ink">
              <msink:context xmlns:msink="http://schemas.microsoft.com/ink/2010/main" type="line" rotatedBoundingBox="21678,11857 27942,17268 26628,18788 20364,13378"/>
            </emma:interpretation>
          </emma:emma>
        </inkml:annotationXML>
        <inkml:traceGroup>
          <inkml:annotationXML>
            <emma:emma xmlns:emma="http://www.w3.org/2003/04/emma" version="1.0">
              <emma:interpretation id="{1F9EBACB-1843-4170-A3F0-7C299E7236CD}" emma:medium="tactile" emma:mode="ink">
                <msink:context xmlns:msink="http://schemas.microsoft.com/ink/2010/main" type="inkWord" rotatedBoundingBox="21678,11857 22055,12183 21803,12474 21426,1214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-2577 6675 356 0,'0'0'145'0,"0"0"-23"16,-41 173-36-16,41-96-3 16,0-10-31-16,36-13-16 15,16-19 1-15,8-23 30 16,8-12-42-16,-1-5-22 16,-1-29-3-16,-9-6-2 15,-16-7-131-15,-11-2-171 16</inkml:trace>
        </inkml:traceGroup>
        <inkml:traceGroup>
          <inkml:annotationXML>
            <emma:emma xmlns:emma="http://www.w3.org/2003/04/emma" version="1.0">
              <emma:interpretation id="{060BCCC7-8A8D-4497-A30C-FED9771EB41C}" emma:medium="tactile" emma:mode="ink">
                <msink:context xmlns:msink="http://schemas.microsoft.com/ink/2010/main" type="inkWord" rotatedBoundingBox="22857,13825 23901,14726 23057,15703 22013,1480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6465.9654">-1743 9160 357 0,'0'0'113'0,"0"0"-4"16,0 0-59-16,0 0 48 16,0 0-34-16,0 0 4 15,175-84-1-15,-46 140-15 16,16 15-10-16,14 9-20 16,3-2-7-16,-8-4-7 15,-17-10-5-15,-27-6-3 16,-34-17-20-16,-32-14-66 0,-24-17-31 15,-20-10-94-15,-12-15-95 16</inkml:trace>
          <inkml:trace contextRef="#ctx0" brushRef="#br0" timeOffset="-6217.266">-1600 8878 407 0,'0'0'81'0,"2"160"20"16,3-27-12-16,-5 22-18 16,0 6-12-16,0-3-21 15,-7-18-16-15,3-28-16 16,4-31-6-16,0-37-22 15,0-29-72-15,9-15-83 16,-7-32-169-16</inkml:trace>
          <inkml:trace contextRef="#ctx0" brushRef="#br0" timeOffset="-6067.4937">-1733 9077 467 0,'0'0'108'0,"0"0"-53"16,0 0 12-16,0 0 27 15,195-10-65-15,-72-5-22 16,15-11-7-16,2-4-11 16,-17-7-76-16,-38-8-151 15</inkml:trace>
        </inkml:traceGroup>
        <inkml:traceGroup>
          <inkml:annotationXML>
            <emma:emma xmlns:emma="http://www.w3.org/2003/04/emma" version="1.0">
              <emma:interpretation id="{187C8B2B-A41C-43EE-B5B7-B963C852B4BD}" emma:medium="tactile" emma:mode="ink">
                <msink:context xmlns:msink="http://schemas.microsoft.com/ink/2010/main" type="inkWord" rotatedBoundingBox="25865,15544 27907,17308 26845,18538 24802,1677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19724.3377">988 11082 590 0,'0'0'193'0,"0"0"-129"0,0 0-5 16,0 0 7-16,195 30-42 15,-69-30-16-15,14 0-8 16,-9-8 0-16,-18-7-115 15,-34 0-75-15,-41 7-234 16</inkml:trace>
          <inkml:trace contextRef="#ctx0" brushRef="#br0" timeOffset="-19572.2821">1430 11105 372 0,'0'0'152'0,"0"0"-49"15,-69 181-1-15,69-104-46 16,0 1-33-16,0 9-13 15,8-5-9-15,1-9-2 16,-2-8-42-16,0-28-124 16,-5-25-160-16</inkml:trace>
          <inkml:trace contextRef="#ctx0" brushRef="#br0" timeOffset="-19152.7311">1904 11082 207 0,'0'0'184'0,"0"0"-31"0,0 0-33 15,0 0-24-15,0 0-48 16,0 0 5-16,32-11-9 15,-12 83-2-15,0 7-22 16,-10 7-4-16,-4 3-15 16,-1-2 1-16,-2 1-2 15,-3-7 0-15,0 2-28 16,0-5-49-16,0-13-71 16,0-9-153-16</inkml:trace>
          <inkml:trace contextRef="#ctx0" brushRef="#br0" timeOffset="-19343.7512">1561 11302 401 0,'0'0'185'15,"0"0"-59"-15,0 0-69 16,0 0 8-16,0 134-30 0,0-52-13 16,0 10-13-16,0 1-7 15,0-4 4-15,0-12-5 16,0-21 1-16,0-19-2 16,0-14-1-16,0-23-1 15,0 0-3-15,9 0-16 16,17-30-14-16,13-7-63 15,8-17-72-15,5-13-158 16</inkml:trace>
          <inkml:trace contextRef="#ctx0" brushRef="#br0" timeOffset="-18827.0544">1665 12182 383 0,'0'0'366'0,"0"0"-262"16,0 0 7-16,0 0-73 15,0 0-27-15,0 0-6 16,178-27-5-16,-106 15-27 15,-20 9-45-15,-22 3 32 16,-18 8 27-16,-12 26 12 16,0 10 1-16,-23 15 12 15,-13 8 18-15,7 5 27 16,3-11-2-16,16-1-29 16,10-16-1-16,3-17-20 0,32-9 0 15,15-18-3-15,12 0-1 16,10-18 1-16,13-21-2 15,0-8-35-15,-4-3-84 16,-12 2 30-16,-19-5-124 16,-17-2-179-16</inkml:trace>
          <inkml:trace contextRef="#ctx0" brushRef="#br0" timeOffset="-18445.7561">2299 11523 594 0,'0'0'177'0,"0"0"-94"0,0 0-10 15,0 0-27-15,0 0-22 16,0 0-13-16,203 121-6 16,-91-131-4-16,-5-24-1 15,-24-16-10-15,-26-4 9 16,-27-1-11-16,-30 4 6 15,0 1 6-15,-38 12 1 16,-20 14-1-16,-8 20-1 16,-2 4 1-16,2 19 0 15,14 24 2-15,11 8 0 16,16 9-2-16,17 9-4 0,8 15 4 16,0-1 0-1,29 9 0-15,7 2 7 0,-3-11 3 16,-5-6-4-16,-1-16-1 15,-4-13-4 1,-4-16-1-16,0-15-48 0,2-17-63 16,4-5-69-16,5-44-161 15</inkml:trace>
          <inkml:trace contextRef="#ctx0" brushRef="#br0" timeOffset="-18134.2566">2904 11590 273 0,'0'0'269'16,"0"0"-96"-16,0 0-36 15,0 0-82-15,0 0-9 0,0 163-8 16,0-60-25 0,0 8-12-16,0 0 2 0,0-2-3 15,0-11-10-15,0-13-66 16,-15-26-8-16,-11-20-46 16,0-24 53-16,-10-15 70 15,-3 0 7-15,1-5 33 16,2-10 58-16,9 8 18 15,13 2-2-15,14 5 4 16,0 0-57-16,43-10-28 16,35 1 14-16,23-4-28 15,17-9-9-15,5-1-3 16,1-4 0-16,-9-5-28 16,-14 2-63-16,-29-1-102 15,-28 3-130-15</inkml:trace>
        </inkml:traceGroup>
      </inkml:traceGroup>
    </inkml:traceGroup>
    <inkml:traceGroup>
      <inkml:annotationXML>
        <emma:emma xmlns:emma="http://www.w3.org/2003/04/emma" version="1.0">
          <emma:interpretation id="{E22113AE-6CFC-4CCF-A180-6DCE0324DC21}" emma:medium="tactile" emma:mode="ink">
            <msink:context xmlns:msink="http://schemas.microsoft.com/ink/2010/main" type="paragraph" rotatedBoundingBox="17985,14976 20532,14349 20781,15357 18234,159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3319A8-C2C4-4708-A832-2BD2979FB9E8}" emma:medium="tactile" emma:mode="ink">
              <msink:context xmlns:msink="http://schemas.microsoft.com/ink/2010/main" type="inkBullet" rotatedBoundingBox="17992,15004 18449,14891 18562,15350 18105,15463"/>
            </emma:interpretation>
            <emma:one-of disjunction-type="recognition" id="oneOf3">
              <emma:interpretation id="interp3" emma:lang="" emma:confidence="0">
                <emma:literal>•</emma:literal>
              </emma:interpretation>
            </emma:one-of>
          </emma:emma>
        </inkml:annotationXML>
        <inkml:trace contextRef="#ctx0" brushRef="#br0" timeOffset="3414.0292">-6021 9763 320 0,'0'0'155'0,"0"0"-72"16,0 0 1-16,-99 156-16 15,99-85-18-15,0-6-27 16,19-11-15-16,19-15-7 0,14-24 0 15,6-15 1-15,8-7 0 16,-3-35 1-16,-5-13-1 16,-18-9-1-16,-17-7-1 15,-23-3 2-15,0 5 6 16,-28 11 18-16,-15 24-12 16,-9 22-3-16,2 12-9 15,6 0-2-15,15 20-1 16,15 4-3-16,11 2-51 15,3-2-44-15,8-10-27 16,22-14-71-16,6 0-31 16</inkml:trace>
      </inkml:traceGroup>
      <inkml:traceGroup>
        <inkml:annotationXML>
          <emma:emma xmlns:emma="http://www.w3.org/2003/04/emma" version="1.0">
            <emma:interpretation id="{11EAF125-7C7E-4F7D-A820-DE8B5BB19328}" emma:medium="tactile" emma:mode="ink">
              <msink:context xmlns:msink="http://schemas.microsoft.com/ink/2010/main" type="line" rotatedBoundingBox="18390,14877 20532,14349 20781,15357 18638,15885"/>
            </emma:interpretation>
          </emma:emma>
        </inkml:annotationXML>
        <inkml:traceGroup>
          <inkml:annotationXML>
            <emma:emma xmlns:emma="http://www.w3.org/2003/04/emma" version="1.0">
              <emma:interpretation id="{51F4F558-6346-48D7-BC67-8602717B2754}" emma:medium="tactile" emma:mode="ink">
                <msink:context xmlns:msink="http://schemas.microsoft.com/ink/2010/main" type="inkWord" rotatedBoundingBox="18401,14924 19630,14621 19867,15583 18638,1588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624.9819">-5738 9653 118 0,'0'0'200'0,"0"0"-15"0,0 0-80 15,0 0-79-15,0 0 35 16,0 0-10-16,65 113-6 15,-43-64-23-15,3-7-9 16,-1-15-9-16,1-9 1 16,-1-13-4-16,7-5 3 15,10-13 2-15,8-24 0 16,6-10-4-16,-3 0 0 16,-7 7-2-16,-10 11-4 15,-11 20-61-15,-10 9-83 0,-11 0-129 16</inkml:trace>
          <inkml:trace contextRef="#ctx0" brushRef="#br0" timeOffset="3905.3615">-5577 10259 333 0,'0'0'108'16,"0"0"-20"-16,-19 183-23 15,41-130-13-15,27-10-17 16,9-15-10-16,5-21-17 15,0-7 1-15,-6-12 22 16,-8-31-10-16,-18 2-1 16,-20-3-2-16,-11 3 5 15,0 10 4-15,-33 3-2 16,-9 14-16-16,-6 6 0 0,-10 8-8 16,0 0-1-1,6 30 3-15,14-3-6 0,16 2-3 16,13-1-27-16,9-6-38 15,0-2-57-15,26-15-40 16,12-5-221-16</inkml:trace>
          <inkml:trace contextRef="#ctx0" brushRef="#br0" timeOffset="4369.1237">-5000 9653 443 0,'0'0'99'0,"0"0"-28"16,0 0-28-16,0 0-17 16,0 0-8-16,-31 175-14 15,64-139 1-15,5-14-4 16,3-16 0-16,1-6 3 16,-4-10 11-16,-5-27 16 15,-11-2 0-15,-15-11-11 16,-7 2-3-16,0-2-4 15,-19 7-8-15,-16 9-4 16,-9 19-2-16,-8 15-2 16,0 24-36-16,0 36-43 15,5 11-26-15,9 9-11 0,5 3-84 16,9-4 77 0,4-2 126-16,14-12 0 15,6-10 121-15,0-7 30 0,9-9-43 16,18-9-21-16,15-8-34 15,15-10 15-15,14-4-3 16,14-8-38-16,6 0-13 16,-1-15-11-16,-2-12-1 15,-6-3-2-15,-17-7-29 16,-13-2-58-16,-16-1-83 16,-13-7-142-16</inkml:trace>
        </inkml:traceGroup>
        <inkml:traceGroup>
          <inkml:annotationXML>
            <emma:emma xmlns:emma="http://www.w3.org/2003/04/emma" version="1.0">
              <emma:interpretation id="{255EC493-4E79-4370-AB25-B4AE49651D20}" emma:medium="tactile" emma:mode="ink">
                <msink:context xmlns:msink="http://schemas.microsoft.com/ink/2010/main" type="inkWord" rotatedBoundingBox="19613,14576 20532,14349 20701,15034 19781,15261"/>
              </emma:interpretation>
              <emma:one-of disjunction-type="recognition" id="oneOf5">
                <emma:interpretation id="interp5" emma:lang="" emma:confidence="0">
                  <emma:literal>로</emma:literal>
                </emma:interpretation>
                <emma:interpretation id="interp6" emma:lang="" emma:confidence="0">
                  <emma:literal>조</emma:literal>
                </emma:interpretation>
                <emma:interpretation id="interp7" emma:lang="" emma:confidence="0">
                  <emma:literal>도</emma:literal>
                </emma:interpretation>
                <emma:interpretation id="interp8" emma:lang="" emma:confidence="0">
                  <emma:literal>군</emma:literal>
                </emma:interpretation>
                <emma:interpretation id="interp9" emma:lang="" emma:confidence="0">
                  <emma:literal>곳</emma:literal>
                </emma:interpretation>
              </emma:one-of>
            </emma:emma>
          </inkml:annotationXML>
          <inkml:trace contextRef="#ctx0" brushRef="#br0" timeOffset="4828.4306">-4559 9386 546 0,'0'0'116'16,"0"0"1"-16,0 0-54 15,0 0-37-15,0 0-15 16,150-110-8-16,-93 99 4 15,-7 4-6-15,-14 7-1 16,-17 0-1-16,-19 27 1 16,0 17 0-16,-3 11 0 0,-24 4-1 15,-1 0 1 1,2-4 0-16,9-12 1 0,6-10-1 16,11-13 0-1,0-8 0-15,0-12 1 0,14 0-1 16,15 0 2-16,10-25-1 15,5 0-1-15,5-2 0 16,-6 7-5-16,-3 11-13 16,-13 4 10-16,-13 5 1 15,-9 0 4-15,-5 10 2 16,0 22 1-16,0 7 2 16,0 8 1-16,0 2 5 15,0-2 6-15,9-7 10 16,7-12-6-16,8-10 7 0,9-12 1 15,14-6 44 1,8 0-32-16,5-18-30 0,6-3-4 16,-4-1-4-16,2 4-1 15,-9 8-67-15,-15-2-94 16,-9-4-199-16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3:42.51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D2B6C8-DB53-4616-8110-3F172D67B077}" emma:medium="tactile" emma:mode="ink">
          <msink:context xmlns:msink="http://schemas.microsoft.com/ink/2010/main" type="writingRegion" rotatedBoundingBox="18499,15812 23169,13830 23636,14931 18966,16913"/>
        </emma:interpretation>
      </emma:emma>
    </inkml:annotationXML>
    <inkml:traceGroup>
      <inkml:annotationXML>
        <emma:emma xmlns:emma="http://www.w3.org/2003/04/emma" version="1.0">
          <emma:interpretation id="{515BD55D-CE2C-4A88-8225-F6719E976C6B}" emma:medium="tactile" emma:mode="ink">
            <msink:context xmlns:msink="http://schemas.microsoft.com/ink/2010/main" type="paragraph" rotatedBoundingBox="18499,15812 23169,13830 23636,14931 18966,16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DF752A-FD05-4D4B-A419-7B273FA119FE}" emma:medium="tactile" emma:mode="ink">
              <msink:context xmlns:msink="http://schemas.microsoft.com/ink/2010/main" type="line" rotatedBoundingBox="18499,15812 23169,13830 23636,14931 18966,16913"/>
            </emma:interpretation>
          </emma:emma>
        </inkml:annotationXML>
        <inkml:traceGroup>
          <inkml:annotationXML>
            <emma:emma xmlns:emma="http://www.w3.org/2003/04/emma" version="1.0">
              <emma:interpretation id="{D0BD0336-9672-40BC-A293-5470B22435DA}" emma:medium="tactile" emma:mode="ink">
                <msink:context xmlns:msink="http://schemas.microsoft.com/ink/2010/main" type="inkWord" rotatedBoundingBox="18554,15941 20475,15126 20863,16040 18942,1685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-8221-346 62 0,'0'0'466'0,"0"0"-374"16,0 0-12-16,0 0-46 16,0 0-3-16,0 0-8 15,-100 155-10-15,100-54 6 16,0 22-4-16,-5 16 2 0,-6-1-6 16,-1-7-4-16,5-25-6 15,4-30-1-15,3-26-1 16,0-28-24-16,0-13-32 15,0-9-66-15,10-39-6 16,2-30-67-16,-1-20 44 16,-1-16 137-16,-3 6 15 15,-5 17 123-15,1 28 53 16,2 22-47-16,1 24-12 16,10 8-41-16,12 13-50 15,10 25 17-15,14 17-25 16,9 0-16-16,1-1-2 0,-1-7-2 15,-6-12-75-15,-14-18-110 16,-8-15-176-16</inkml:trace>
          <inkml:trace contextRef="#ctx0" brushRef="#br0" timeOffset="159.1044">-8000-356 549 0,'0'0'104'15,"0"0"-80"-15,16 183 54 16,23-63-35-16,5 8-29 16,6 6-14-16,-4-6 0 15,-4-22-94-15,-4-27-158 0</inkml:trace>
          <inkml:trace contextRef="#ctx0" brushRef="#br0" timeOffset="570.5024">-7832-317 657 0,'0'0'110'0,"0"0"-42"16,0 0-26-16,0 0-18 16,0 0-14-16,166-119-9 15,-113 119-1-15,-9 0 4 16,-15 20-4-16,-9 25-9 0,-12 14 5 15,-8 12 4 1,0 1 0-16,0-5 0 0,0-11-2 16,-2-8 2-16,-1-14-9 15,3-12-27-15,0-12-35 16,0-10-44-16,0 0-42 16,0-17-80-16,-9-20 48 15,-1-10 189-15,-1-7 32 16,2-6 126-16,9 4 4 15,0 2-27-15,6 4-30 16,24 3-35-16,9 5-11 16,4 2-29-16,7 1-20 15,2 5-6-15,-2-4-4 16,-10 15-2-16,-12 12-45 0,-15 6-59 16,-9 5-111-16,-4 9-57 15</inkml:trace>
          <inkml:trace contextRef="#ctx0" brushRef="#br0" timeOffset="722.9564">-7295-245 210 0,'0'0'124'15,"0"0"-16"-15,0 0-43 16,0 0-36-16,0 0-19 16,0 0-9-16,159-15-1 15,-121-25-48-15,-5-6 18 16,-8-1-88-16,-12-3-27 0</inkml:trace>
          <inkml:trace contextRef="#ctx0" brushRef="#br0" timeOffset="862.568">-7010-690 72 0,'0'0'177'0,"0"0"-55"0,0 0 51 16,0 0-50-16,0 0-43 16,91 133-25-16,-69-75-26 15,-3-2-21-15,-3-1-8 16,-5-13-11-16,-2-8-60 15,-2-17-117-15,-3-12-256 16</inkml:trace>
          <inkml:trace contextRef="#ctx0" brushRef="#br0" timeOffset="1015.9415">-6760-838 586 0,'0'0'129'0,"0"0"-53"16,0 0-8-16,79 153-50 15,-48-64-17-15,-1 5-1 16,2-8-30-16,4-4-55 16,-3-15-173-16</inkml:trace>
        </inkml:traceGroup>
        <inkml:traceGroup>
          <inkml:annotationXML>
            <emma:emma xmlns:emma="http://www.w3.org/2003/04/emma" version="1.0">
              <emma:interpretation id="{0BF03D9A-F550-407D-9285-F3A858A13EE6}" emma:medium="tactile" emma:mode="ink">
                <msink:context xmlns:msink="http://schemas.microsoft.com/ink/2010/main" type="inkWord" rotatedBoundingBox="20900,14793 23169,13830 23636,14931 21368,1589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360.6353">-6264-1329 544 0,'0'0'170'0,"0"0"-103"0,0 0-2 16,0 0-4-16,50 193-37 15,-23-98-18-15,-2 9-6 16,-3-10-20-16,-8-14-92 15,-9-17-166-15</inkml:trace>
          <inkml:trace contextRef="#ctx0" brushRef="#br0" timeOffset="1830.1332">-6053-1363 422 0,'0'0'175'0,"0"0"-143"0,0 0 36 16,34 217-26-16,-24-113-20 16,-1-1-16-16,-4-8-6 15,-3-19 4-15,-2-17-3 16,0-20 0-16,0-16-1 16,0-21 2-16,-2-2 3 15,-10-7 15-15,2-33-14 16,1-4 1-16,7-6-1 15,2 1 0-15,0 0-4 16,0-4 0-16,25 2-2 16,7-3 0-16,10-1 0 15,-4 4-1-15,-2 6 2 0,-6 10-3 16,-11 13 5-16,-9 12 2 16,-3 8 37-16,-5 2-13 15,1 7-14-15,2 25 14 16,1 11-8-16,-1 3-13 15,3 1-4-15,4-7-2 16,1-8-2-16,1-10 1 16,-3-10-1-16,-5-7 0 15,4-5 0-15,2 0 1 16,12-12-1-16,9-20-12 16,11-8 4-16,5-3-47 15,-2 6-57-15,-6 4-128 16</inkml:trace>
          <inkml:trace contextRef="#ctx0" brushRef="#br0" timeOffset="2014.8547">-5633-823 481 0,'0'0'144'0,"0"0"-48"16,-14 123-6-16,22-93-39 15,20-12-22-15,8-13-8 16,4-5-13-16,5-3-7 15,-2-27-1-15,2-11-35 16,-2-11-12-16,-5-8-91 16,-2-6-136-16</inkml:trace>
          <inkml:trace contextRef="#ctx0" brushRef="#br0" timeOffset="2323.7121">-5200-1356 347 0,'0'0'226'16,"0"0"-128"-16,0 0-33 15,0 0 30-15,-27 130-47 16,21-62-26-16,1-2-16 16,-3-1-3-16,2-9-3 15,-5-17 0-15,3-8-29 16,2-20-36-16,1-11-18 16,2-11 42-16,0-32-49 15,3-21 62-15,0 0 28 16,0 0 0-16,9 12 19 15,4 17 41-15,7 18-2 16,2 17 4-16,2 0-19 16,4 14-15-16,-2 26-17 0,0 12-9 15,-7 5 0-15,0-7-4 16,-5-9-22-16,-1-9-78 16,-2-15-37-16,-2-14-185 15</inkml:trace>
          <inkml:trace contextRef="#ctx0" brushRef="#br0" timeOffset="3196.1459">-4188-1694 88 0,'0'0'204'0,"0"0"-30"16,0 0-39-16,0 0-25 15,0 0-20-15,0 0-37 16,96-102-23-16,-85 150-13 16,-1 14-15-16,-1 4 2 15,-6-1-8-15,-1-7-27 0,1-11-57 16,-1-17-57 0,5-20 32-16,0-10-153 0,5-2 81 15</inkml:trace>
          <inkml:trace contextRef="#ctx0" brushRef="#br0" timeOffset="3333.6774">-3985-1630 203 0,'0'0'147'0,"14"-144"21"16,-7 93-37-16,0 21-3 16,-2 20-35-16,6 10-52 15,-1 18-26-15,2 41 4 16,-1 23-18-16,-6 14-1 16,-2 8-40-16,-3 3-87 15,0 1-36-15,0-5-205 0</inkml:trace>
          <inkml:trace contextRef="#ctx0" brushRef="#br0" timeOffset="7350.7881">-5663-2086 567 0,'0'0'114'0,"0"0"-63"16,0 0 26-16,0 0-39 0,0 0-26 16,192-10-10-16,-130 10-2 15,-3-13-56-15,-2-3-104 16,-10-6-322-16</inkml:trace>
          <inkml:trace contextRef="#ctx0" brushRef="#br0" timeOffset="7499.9231">-5305-2245 535 0,'0'0'131'15,"0"0"-65"-15,0 0 2 16,140-61-40-16,-71 41-22 15,5-4-6-15,-3-1-50 0,-7-2-25 16,-17 0-98-16</inkml:trace>
          <inkml:trace contextRef="#ctx0" brushRef="#br0" timeOffset="7667.5853">-5025-2543 473 0,'0'0'85'0,"0"0"8"15,0 0 14-15,0 0-43 16,45 188-30-16,-21-117-13 16,-2 4-17-16,-6 3-4 15,-9-1-4-15,-7-6-170 0,0-2-429 16</inkml:trace>
        </inkml:traceGroup>
      </inkml:traceGroup>
    </inkml:traceGroup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8:15.12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090281-1CA0-4E0E-8060-E51038C83195}" emma:medium="tactile" emma:mode="ink">
          <msink:context xmlns:msink="http://schemas.microsoft.com/ink/2010/main" type="writingRegion" rotatedBoundingBox="15745,11991 18514,15874 17873,16331 15103,12449"/>
        </emma:interpretation>
      </emma:emma>
    </inkml:annotationXML>
    <inkml:traceGroup>
      <inkml:annotationXML>
        <emma:emma xmlns:emma="http://www.w3.org/2003/04/emma" version="1.0">
          <emma:interpretation id="{05B77DEA-2414-4DBE-AABF-F2248724F734}" emma:medium="tactile" emma:mode="ink">
            <msink:context xmlns:msink="http://schemas.microsoft.com/ink/2010/main" type="paragraph" rotatedBoundingBox="15745,11991 18514,15874 17873,16331 15103,124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82006F-7026-419F-9C38-2D177A14DE4B}" emma:medium="tactile" emma:mode="ink">
              <msink:context xmlns:msink="http://schemas.microsoft.com/ink/2010/main" type="line" rotatedBoundingBox="15745,11991 18514,15874 17873,16331 15103,12449"/>
            </emma:interpretation>
          </emma:emma>
        </inkml:annotationXML>
        <inkml:traceGroup>
          <inkml:annotationXML>
            <emma:emma xmlns:emma="http://www.w3.org/2003/04/emma" version="1.0">
              <emma:interpretation id="{B9EB9A26-4DAF-437A-94B3-E9C25DC2BE0A}" emma:medium="tactile" emma:mode="ink">
                <msink:context xmlns:msink="http://schemas.microsoft.com/ink/2010/main" type="inkWord" rotatedBoundingBox="15745,11991 16811,13485 16169,13943 15103,12449"/>
              </emma:interpretation>
            </emma:emma>
          </inkml:annotationXML>
          <inkml:trace contextRef="#ctx0" brushRef="#br0">-8555 6812 479 0,'0'0'201'0,"0"0"-149"16,0 0-42-16,-11 126 12 15,39-42-14-15,-1 9-5 0,3 0-3 16,-8-8-48-1,-3-16-116-15,-5-15-10 0</inkml:trace>
          <inkml:trace contextRef="#ctx0" brushRef="#br0" timeOffset="401.4072">-8701 7525 197 0,'0'0'223'16,"0"0"-109"-16,0 0-73 15,0 0 6-15,0 0 2 16,0 0-36-16,179-86-11 16,-114 51 1-16,-13 8-3 15,-24 12 1-15,-14 15-1 16,-14 0 0-16,0 37 0 0,0 20 3 16,-25 17-3-1,-2 7 0-15,-3 11 0 16,-1-4 1-16,7-13-1 0,8-21 0 15,7-24-1-15,4-20-20 16,-1-10 6-16,0-13 11 16,1-27 6-16,2-9-2 15,3-5 0-15,0 4 2 16,12 9-2-16,12 6 15 16,9 12 12-16,-2 12 3 15,4 11-5-15,1 0-16 16,-3 6-8-16,8 20 2 15,-3 1-3-15,6-5-6 0,-3-2-21 16,-8-11-68-16,-4-9-35 16,-6 0-228-16</inkml:trace>
          <inkml:trace contextRef="#ctx0" brushRef="#br0" timeOffset="895.3277">-7921 8216 256 0,'0'0'58'0,"0"131"107"16,21-79-89-16,29-23-58 16,10-19 71-16,17-10-63 15,2-30 13-15,-5-21-6 16,-17-11-16-16,-26-3 0 16,-25 1 2-16,-6 1 21 15,-37 13 6-15,-22 15-5 16,-13 28-10-16,-10 7-17 15,3 37-13-15,15 25-1 16,35 7 0-16,25 3-88 16,4-8-140-16</inkml:trace>
        </inkml:traceGroup>
        <inkml:traceGroup>
          <inkml:annotationXML>
            <emma:emma xmlns:emma="http://www.w3.org/2003/04/emma" version="1.0">
              <emma:interpretation id="{4BA5DAFD-8F0D-4970-B856-199B2E07940F}" emma:medium="tactile" emma:mode="ink">
                <msink:context xmlns:msink="http://schemas.microsoft.com/ink/2010/main" type="inkWord" rotatedBoundingBox="17488,14720 18379,15970 17911,16304 17019,150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861.9192">-7036 9701 540 0,'0'0'33'0,"0"0"-4"16,0 0 11-16,0 0-5 16,178-2-18-16,-126 29-16 0,-7 5 1 15,-16 8-2-15,-15 2-20 16,-14 0-14-16,0 3 16 16,-24 6 8-16,-12 1-1 15,-6 1 6-15,7-10-8 16,11-16-3-16,10-9 2 15,9-13 10-15,5-5-1 16,0 0 5-16,0-13 4 16,19-14 1-16,2-3 21 15,3 1 5-15,-1-8 11 16,2 4 3-16,0 6 4 16,-1 3-15-16,12 0-24 0,2 6-10 15,14 1-1 1,9 4-96-16,-1 8-54 0</inkml:trace>
          <inkml:trace contextRef="#ctx0" brushRef="#br0" timeOffset="2429.3081">-6638 10341 494 0,'0'0'103'16,"0"0"-40"-16,19-131-16 15,34 79-25-15,9 5-14 16,4 8-5-16,-6 17-2 16,-16 12-1-16,-13 10-1 15,-16 0 1-15,-6 22 0 0,-6 14 1 16,-3 2-1 0,0 2 0-16,0 4 1 0,0-10-1 15,2 4 0-15,5-11-62 16,0 0-5-16,-2-5-64 15,2 0 7-15,-7-7-29 16,0 0 23-16,0-5 124 16,-9 0 6-16,-8 0 128 15,1-4-11-15,5 5-10 16,5 4-41-16,6 7-19 16,0 12-5-16,0 11 5 15,0 6-27-15,0 9 22 0,17 4-17 16,2 3-17-1,4-13 1-15,-2-10-5 0,3-16-1 16,-5-21-1-16,4-7-1 16,7-17 9-16,3-28 1 15,9-4-8-15,-4-6 0 16,-11 9 0-16,-8 8 2 16,-16 1-4-16,-3 5 13 15,-6 3 19-15,-32 2 1 16,-12 0-9-16,-2 9-10 15,-5 13-9-15,10 5-1 16,11 0-3-16,12 20-2 16,13 15-2-16,8-3-35 0,3 2-48 15,0-6-82 1,22-21-144-16</inkml:trace>
        </inkml:traceGroup>
      </inkml:traceGroup>
    </inkml:traceGroup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0:04.40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2B04FB-6DBC-40FD-B789-596F267F41CB}" emma:medium="tactile" emma:mode="ink">
          <msink:context xmlns:msink="http://schemas.microsoft.com/ink/2010/main" type="inkDrawing" rotatedBoundingBox="7766,12909 8476,12531 8627,12813 7917,13192" semanticType="callout" shapeName="Other">
            <msink:sourceLink direction="with" ref="{87C43EAD-4FFF-448B-A94B-2CF1933C3604}"/>
          </msink:context>
        </emma:interpretation>
      </emma:emma>
    </inkml:annotationXML>
    <inkml:trace contextRef="#ctx0" brushRef="#br0">0 185 150 0,'0'0'13'0,"0"0"63"16,0 0 37-16,0 0-36 15,0 0-38-15,0 0-11 16,0 0-2-16,0 0-7 16,54 5-8-16,-54 4-7 15,3 0 9-15,-1 8 7 0,5 1-3 16,-2 4-3-16,0 0-6 16,4 2 2-16,1-1-4 15,1-1 0-15,1-2-1 16,-5-3 4-16,-1-2-6 15,2-6 0-15,-2 1 2 16,-1 0 2-16,-2 0 4 16,0-5 2-16,0 0-10 15,-3-3 2-15,2-2-3 16,-2 0 1-16,0 0 5 16,0 0 4-16,0 0 5 15,0 0-8-15,0 0 4 16,0 0-2-16,0 0-5 15,0 0 0-15,0 0-2 16,0 0 3-16,0 0-1 0,0 0-2 16,0 0 2-16,5 0 8 15,2-7-5-15,0-3-3 16,2 0-3-16,-1-2 6 16,6-2-7-16,5-6-2 15,2-6 0-15,13-3 1 16,10-8 0-16,11-5-1 15,13-5 1-15,4 0-1 16,1 3 1-16,-4 7 1 16,-12 8-2-16,-16 5 2 15,-13 13-1-15,-14 0 0 16,-9 11 0-16,-5 0 1 0,0 0 6 16,0 0-2-16,0 0 2 15,0 0 1-15,0 0-4 16,0 0-3-16,0-1 1 15,0-2-2-15,0 1-1 16,0 2-8-16,-7 0-74 16,-19 6-164-16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1:36.31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E0AF25-718A-45D7-9312-BF0AC4D195A2}" emma:medium="tactile" emma:mode="ink">
          <msink:context xmlns:msink="http://schemas.microsoft.com/ink/2010/main" type="writingRegion" rotatedBoundingBox="21332,7418 24045,14887 22470,15459 19756,7990"/>
        </emma:interpretation>
      </emma:emma>
    </inkml:annotationXML>
    <inkml:traceGroup>
      <inkml:annotationXML>
        <emma:emma xmlns:emma="http://www.w3.org/2003/04/emma" version="1.0">
          <emma:interpretation id="{37F195D1-AF9E-46E0-9A29-1ED4C466B039}" emma:medium="tactile" emma:mode="ink">
            <msink:context xmlns:msink="http://schemas.microsoft.com/ink/2010/main" type="paragraph" rotatedBoundingBox="21332,7418 24045,14887 22470,15459 19756,79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B6F3C7-8073-4119-8CF9-BB3DACF2C0C9}" emma:medium="tactile" emma:mode="ink">
              <msink:context xmlns:msink="http://schemas.microsoft.com/ink/2010/main" type="line" rotatedBoundingBox="21332,7418 24045,14887 22470,15459 19756,7990"/>
            </emma:interpretation>
          </emma:emma>
        </inkml:annotationXML>
        <inkml:traceGroup>
          <inkml:annotationXML>
            <emma:emma xmlns:emma="http://www.w3.org/2003/04/emma" version="1.0">
              <emma:interpretation id="{EC5DDF6F-1DB2-41C3-A858-A89EB252CC39}" emma:medium="tactile" emma:mode="ink">
                <msink:context xmlns:msink="http://schemas.microsoft.com/ink/2010/main" type="inkWord" rotatedBoundingBox="21332,7418 22480,10580 20905,11153 19756,799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-3862-2273 328 0,'0'0'171'0,"0"0"-84"0,0 0 7 16,0 0 4-16,0 0-40 15,0 0-38-15,0 0-11 16,0 0 17-16,109-12 5 16,-17 22 0-16,25 0-9 15,28-5 0-15,28-5-10 16,31 0-4-16,7-15-7 16,-6-10 3-16,-26 5-2 15,-48 5-1-15,-43 5 0 16,-39 8 0-16,-30 2 0 15,-11 0-1-15,-8 0 1 0,0 0-1 16,0 0 0-16,0 0-4 16,-5 2-47-16,-12 13-55 15,1-5-25-15,-6 1-88 16,-8 3-290-16</inkml:trace>
          <inkml:trace contextRef="#ctx0" brushRef="#br0" timeOffset="391.166">-3711-1785 467 0,'0'0'169'0,"0"0"-82"15,0 0-41-15,0 0 35 16,186 0-26-16,-65 0-9 15,24 0-19-15,20 0-7 16,2-4 2-16,1-4-12 16,-18 3 2-16,-20 5-7 15,-26 0-1-15,-28 0-3 16,-16 0 1-16,-20 7-2 16,-21 1 0-16,-9-6 0 15,-8-2 2-15,-2 0-1 16,0 0 0-16,0 0 1 15,0 0-1-15,0 0 3 16,0 0-4-16,0 0 1 16,0 0-1-16,0-4 0 15,-10 4-4-15,-9 0-37 0,-9 0-49 16,-7 16-16-16,-4 8-113 16,1-7-359-16</inkml:trace>
          <inkml:trace contextRef="#ctx0" brushRef="#br0" timeOffset="8815.7394">-2631-664 469 0,'0'0'195'15,"0"0"-62"-15,0 0-46 16,0 0-25-16,0 0-28 16,152-57 14-16,-54 57-31 15,15 0-10-15,4 16-7 16,9 3-4-16,6-2-70 15,-6 0-70-15,-10 1-124 0</inkml:trace>
          <inkml:trace contextRef="#ctx0" brushRef="#br0" timeOffset="8413.174">-2294-1027 480 0,'0'0'96'15,"0"0"42"-15,0 0-79 0,0 0-30 16,0 0-14-16,-40 177 47 15,78-32-34-15,12 17-11 16,12 15-5-16,15 9 6 16,5-16-10-16,1-19-3 15,-3-28-5-15,-15-26 2 16,-18-26-2-16,-19-22-8 16,-21-17-54-16,-7-18-37 15,-2-14-41-15,-29-16-88 16</inkml:trace>
          <inkml:trace contextRef="#ctx0" brushRef="#br0" timeOffset="8675.919">-2187-1032 470 0,'0'0'134'16,"0"0"-85"-16,-59 131 23 16,-15-10 11-16,-11 25-45 15,-8 4-9-15,7-2-11 16,23-22-12-16,30-27-6 0,28-32 0 16,5-33-40-1,0-26-39-15,16-8-76 16,-2-52-70-16</inkml:trace>
        </inkml:traceGroup>
        <inkml:traceGroup>
          <inkml:annotationXML>
            <emma:emma xmlns:emma="http://www.w3.org/2003/04/emma" version="1.0">
              <emma:interpretation id="{E16194DA-D29A-4617-954A-E9EE443D73F3}" emma:medium="tactile" emma:mode="ink">
                <msink:context xmlns:msink="http://schemas.microsoft.com/ink/2010/main" type="inkWord" rotatedBoundingBox="23553,13630 24014,14898 22722,15368 22262,14099">
                  <msink:destinationLink direction="with" ref="{38544B0F-4ACB-4C64-BB71-F5AA9BBBDF58}"/>
                </msink:context>
              </emma:interpretation>
              <emma:one-of disjunction-type="recognition" id="oneOf1">
                <emma:interpretation id="interp1" emma:lang="" emma:confidence="0">
                  <emma:literal>^</emma:literal>
                </emma:interpretation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마</emma:literal>
                </emma:interpretation>
                <emma:interpretation id="interp4" emma:lang="" emma:confidence="0">
                  <emma:literal>…</emma:literal>
                </emma:interpretation>
                <emma:interpretation id="interp5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24662.1631">-1380 3845 600 0,'0'0'116'0,"0"0"-114"16,0 0 51-16,168-20 4 16,-54 10-32-16,24-4-14 15,9 4-6-15,7 10-2 16,-14 0-1-16,-31 32-2 15,-31 42 0-15,-40 27 4 16,-30 23 4-16,-8 16 36 16,-19-1-5-16,-17-11 6 15,6-14-11-15,11-26-14 16,13-23-8-16,6-21-11 16,0-15-1-16,14-9-5 0,16-18-82 15,14-2-104-15,8-32-109 16</inkml:trace>
          <inkml:trace contextRef="#ctx0" brushRef="#br0" timeOffset="24815.1067">210 4470 664 0,'0'0'147'0,"0"0"-125"16,0 0 45-1,0 0-8-15,0 0-45 0,0 0-14 16,83-8-66-16,-69 23-140 15,-4 0-163-15</inkml:trace>
        </inkml:traceGroup>
      </inkml:traceGroup>
    </inkml:traceGroup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1:45.97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D92098-49BD-4872-B424-237CFE889A99}" emma:medium="tactile" emma:mode="ink">
          <msink:context xmlns:msink="http://schemas.microsoft.com/ink/2010/main" type="writingRegion" rotatedBoundingBox="23445,10321 31823,9034 32415,12887 24038,14175"/>
        </emma:interpretation>
      </emma:emma>
    </inkml:annotationXML>
    <inkml:traceGroup>
      <inkml:annotationXML>
        <emma:emma xmlns:emma="http://www.w3.org/2003/04/emma" version="1.0">
          <emma:interpretation id="{0BBB0AE7-3BDB-4A84-8B7B-2FA39440E544}" emma:medium="tactile" emma:mode="ink">
            <msink:context xmlns:msink="http://schemas.microsoft.com/ink/2010/main" type="paragraph" rotatedBoundingBox="23416,10339 28145,9391 28479,11057 23750,120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212F49-430F-4F35-8423-B49888827A16}" emma:medium="tactile" emma:mode="ink">
              <msink:context xmlns:msink="http://schemas.microsoft.com/ink/2010/main" type="line" rotatedBoundingBox="23416,10339 28145,9391 28479,11057 23750,12005"/>
            </emma:interpretation>
          </emma:emma>
        </inkml:annotationXML>
        <inkml:traceGroup>
          <inkml:annotationXML>
            <emma:emma xmlns:emma="http://www.w3.org/2003/04/emma" version="1.0">
              <emma:interpretation id="{AE9748E6-175D-4983-A368-D57E271EB5DC}" emma:medium="tactile" emma:mode="ink">
                <msink:context xmlns:msink="http://schemas.microsoft.com/ink/2010/main" type="inkWord" rotatedBoundingBox="23416,10339 24682,10085 25016,11752 23750,120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238 0 620 0,'0'0'90'16,"0"0"-64"-16,-176 27 2 16,136 40 10-16,17 14-9 15,23 6-10-15,0 2-16 16,28-8 0-16,19-12 0 15,8-17-3-15,4-23 1 0,-1-18-1 16,0-11 2 0,-12-13-2-16,-11-27 1 0,-15-6-1 15,-17-1-3 1,-3 5-7-16,-9 6-12 0,-26 21-34 16,-8 15-49-16,-10 0-59 15,-1 26-204-15</inkml:trace>
          <inkml:trace contextRef="#ctx0" brushRef="#br0" timeOffset="524.9757">-89 763 334 0,'0'0'90'15,"0"0"-6"-15,0 0-4 16,0 0-33-16,0 0-9 16,0 0-1-16,88 106-32 15,8-123-2-15,6 2 3 0,-11 10-6 16,-20 5 1-1,-25 8 0-15,-26 26-1 0,-20 13 0 16,-4 9 4-16,-39 14 7 16,-9 1 10-16,-6 5-6 15,0-9-7-15,15-15-6 16,12-23-1-16,24-14-1 16,7-12 0-16,0-3-8 15,0 0-22-15,19-27-1 16,11-10-6-16,-1 0 34 15,2-1 1-15,-3 4 4 16,-6 5 15-16,-3-1 18 16,5 3 2-16,6-6-7 15,11 2-15-15,11-6-10 0,14-6-5 16,11-1 0-16,3-7-2 16,-4-9-22-16,-7-6-16 15,-12-4-3-15,-15 4 19 16,-15 8 18-16,-13 17 6 15,-12 14 1-15,-2 12 19 16,0 10 30-16,0 5 11 16,0 5-21-16,0 42-34 15,-14 22 17-15,4 17-1 16,8 11-16-16,-1 1-5 16,3-2 0-16,0-6-1 15,0-14-1-15,0-14-38 16,0-18-27-16,-4-15-60 0,-12-11-61 15,-3-18-263-15</inkml:trace>
          <inkml:trace contextRef="#ctx0" brushRef="#br0" timeOffset="729.0921">636 1249 481 0,'0'0'112'0,"0"0"2"16,-20 148-18-16,20-99-25 15,6-2-20-15,30-10-22 0,10-10-5 16,12-9-12 0,11-14-7-16,7-4-5 0,12-6 0 15,2-29-23 1,3-7-87-16,-5-10-74 0,-3-10-234 16</inkml:trace>
        </inkml:traceGroup>
        <inkml:traceGroup>
          <inkml:annotationXML>
            <emma:emma xmlns:emma="http://www.w3.org/2003/04/emma" version="1.0">
              <emma:interpretation id="{F9F232C3-3AC0-4EF6-8E82-9BEAFC04F652}" emma:medium="tactile" emma:mode="ink">
                <msink:context xmlns:msink="http://schemas.microsoft.com/ink/2010/main" type="inkWord" rotatedBoundingBox="25410,10175 28190,9618 28451,10919 25671,1147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15.8815">2231 560 155 0,'0'0'169'0,"0"0"-24"16,0 0-60-16,0 0 3 15,93-138-8-15,-84 123-18 16,-1 8-15-16,-8 4-8 15,0 3-13-15,9 0-15 16,-4 0-9-16,9 0 1 16,-3 22 0-16,2 11-1 15,-2 4-1-15,-3 1 5 16,3-5-6-16,-6-3 0 16,-1-8-2-16,1-9 2 15,-2-6 5-15,-3-5-5 16,2-2 0-16,-2 0 0 0,9-9 0 15,2-26-10 1,8-13 3-16,6-10 7 0,8-11-1 16,3-8 3-16,-1-4-2 15,-2 2 0-15,-6 10 0 16,-8 9 0-16,-2 16 8 16,-8 18 3-16,-4 8 10 15,-3 13 10-15,-2 5 6 16,0 0-24-16,5 10-12 15,2 26 1-15,0 18 2 0,-2 18-2 16,-5 15 1 0,4-1-2-16,-1 0 0 0,2-4 0 15,0-9 0 1,4-11-1-16,-4-12 0 0,-2-13 0 16,-3-15-1-16,0-8-1 15,0-3-70-15,0-6-26 16,0-5-73-16,0 0-159 15</inkml:trace>
          <inkml:trace contextRef="#ctx0" brushRef="#br0" timeOffset="1055.5153">1878 467 516 0,'0'0'135'0,"0"0"-45"16,0 0-48-16,0 0-4 15,0 0-19-15,156-25-13 16,-104 25-4-16,-8 2 0 16,-14 21-2-16,-13 6 0 15,-15 8-6-15,-2 10-1 16,-2 5 1-16,-20-3 6 16,-3-3-1-16,3-5-2 15,3-10-5-15,7-8-15 16,7-8-11-16,5-10-20 15,0-5-29-15,0 0-6 16,9-10-46-16,13-23-67 16</inkml:trace>
          <inkml:trace contextRef="#ctx0" brushRef="#br0" timeOffset="2102.8958">2986 566 482 0,'0'0'178'15,"0"0"-93"-15,0 0-12 16,0 0-57-16,0 0-13 16,216-119-3-16,-133 89 0 0,-12 10 2 15,-17 10-1 1,-18 10 1-16,-19 3-1 0,-15 31 9 15,-2 16 46-15,0 9-2 16,-5 11-8-16,-9 1-18 16,9-7-19-16,5-5-5 15,0-7-4-15,0-12-18 16,3-12-97-16,8-12-22 16,2-16-326-16</inkml:trace>
          <inkml:trace contextRef="#ctx0" brushRef="#br0" timeOffset="1844.4912">3263-379 585 0,'0'0'136'0,"0"0"-92"16,0 0 51-16,-45 161-47 16,16-64-27-16,-1 7-17 15,2-5-4-15,9-16-2 16,2-21-3-16,12-25-15 16,2-22-11-16,3-15 12 15,0-3 17-15,0-33 2 16,14-13 6-16,11-9 26 15,8-1 13-15,5 7 4 16,2 5-10-16,5 8-19 0,-2 6-14 16,7 11-6-1,-1 10 0-15,-8 10-54 0,-15 2-80 16,-19 12-121-16,-7 27-316 16</inkml:trace>
          <inkml:trace contextRef="#ctx0" brushRef="#br0" timeOffset="2648.141">4022-351 616 0,'0'0'159'0,"0"0"-51"15,0 0-11-15,0 0-36 16,0 0-42-16,0 0-10 16,69-44-8-16,-23 54-1 15,-4 5 0-15,-9-1-15 16,-14 6-16-16,-14 5 4 16,-5 10 20-16,-11 4 7 15,-25 8 0-15,-10 7 0 16,-6 3 1-16,0 10 1 15,-3 1 3-15,8 2 0 0,6-5-1 16,11-7-2 0,11-14-2-16,16-9 1 0,3-17-1 15,14-18 2-15,27 0-2 16,16-20 0-16,9-22-2 16,3-2-14-16,-7 4-5 15,-12 15 7-15,-19 15 12 16,-17 10 2-16,-14 0-3 15,0 28 3-15,0 16 9 16,-28 20 20-16,-6 4-4 16,4 5-4-16,11-4 13 0,14-13-21 15,5-13-2 1,0-21 0-16,33-17 5 16,14-5-1-16,15-9-3 0,9-26-8 15,10-1-4-15,0 6-3 16,4 2-57-16,3 8-123 15,2 8-164-15</inkml:trace>
        </inkml:traceGroup>
      </inkml:traceGroup>
    </inkml:traceGroup>
    <inkml:traceGroup>
      <inkml:annotationXML>
        <emma:emma xmlns:emma="http://www.w3.org/2003/04/emma" version="1.0">
          <emma:interpretation id="{4BFD59CF-C700-4A97-B093-09DF49BDB971}" emma:medium="tactile" emma:mode="ink">
            <msink:context xmlns:msink="http://schemas.microsoft.com/ink/2010/main" type="paragraph" rotatedBoundingBox="26398,12336 32194,11445 32415,12887 26619,137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154438-784A-445C-84BF-07AA1810FEDA}" emma:medium="tactile" emma:mode="ink">
              <msink:context xmlns:msink="http://schemas.microsoft.com/ink/2010/main" type="line" rotatedBoundingBox="26398,12336 32194,11445 32415,12887 26619,13778"/>
            </emma:interpretation>
          </emma:emma>
        </inkml:annotationXML>
        <inkml:traceGroup>
          <inkml:annotationXML>
            <emma:emma xmlns:emma="http://www.w3.org/2003/04/emma" version="1.0">
              <emma:interpretation id="{8A8F88EE-5E83-412F-8BAE-23857F59CE79}" emma:medium="tactile" emma:mode="ink">
                <msink:context xmlns:msink="http://schemas.microsoft.com/ink/2010/main" type="inkWord" rotatedBoundingBox="26398,12336 28693,11983 28915,13425 26619,1377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186.6828">2763 2125 610 0,'0'0'150'0,"0"0"-84"16,0 0-13-16,0 0-10 15,223-79-22-15,-131 89-8 16,-9 37-12-16,-19 20 0 16,-32 14 0-16,-26 10 0 15,-6 6-1-15,-28-7 0 0,-18-13-3 16,4-14-9-16,7-27-1 15,18-16-4-15,14-20-30 16,3 0-21-16,12-30-88 16,24-29-164-16</inkml:trace>
          <inkml:trace contextRef="#ctx0" brushRef="#br0" timeOffset="3420.2966">3553 1994 203 0,'0'0'343'0,"0"0"-174"15,0 0-62-15,0 0-64 16,0 0 29-16,0 0-25 0,28 149-19 16,-12-100-18-16,4-8 0 15,1-11 1-15,-4-11 0 16,-6-5 1-16,-3-14 2 16,6 0 8-16,7-26 38 15,15-18-37-15,9-5-18 16,7-6-4-16,5 4-1 15,-2 14-16-15,-6 14-65 16,-11 21-95-16,-16 2-121 16</inkml:trace>
          <inkml:trace contextRef="#ctx0" brushRef="#br0" timeOffset="3673.928">3539 2804 601 0,'0'0'177'0,"0"0"-94"16,0 0 46-16,0 0-87 16,0 0-41-16,0 0 1 15,223-94 0-15,-150 94-1 16,-14 0 3-16,-21 30-4 16,-19 16 0-16,-14 16 2 15,-5 7-1-15,0 3 4 16,0-1 16-16,-7-3-11 15,0-7-8-15,7-4-2 16,0-9-46-16,0-10-78 16,14-21-237-16</inkml:trace>
          <inkml:trace contextRef="#ctx0" brushRef="#br0" timeOffset="4291.0017">4371 1870 644 0,'0'0'172'16,"0"0"-89"-16,0 0 14 16,0 0-21-16,0 0-72 15,0 0 0-15,69-31-4 0,-10 31-6 16,-1 0-61-1,-6 4-40-15,-17 1-44 0,-9-2-5 16,-21 2 11-16,-5-3 16 16,-5 3 129-16,-23 5 76 15,-5 2 42-15,-3 14-8 16,-5 13-14-16,-1 15-18 16,2 15-12-16,4 10-22 15,6 0 1-15,5 0-19 16,6-3-9-16,10-11-2 15,7-14-4-15,2-16-4 16,0-17-5-16,33-18 0 0,9 0 0 16,13-23 2-1,7-16-4-15,2 3 0 0,-15 5-12 16,-13 14-7-16,-20 14 4 16,-13 3 0-16,-3 13 7 15,0 34 8-15,-28 19 0 16,-8 16 0-16,1 9 9 15,2 5-1-15,11 0 8 16,5-4 6-16,12-6 1 16,5-11 1-16,0-20-1 15,0-14 9-15,0-17-5 16,5-14-3-16,12-10-8 16,11 0 12-16,10-29 11 15,14-13-27-15,6-3-10 16,1 3-2-16,16 2-7 0,7 8-49 15,14 5-52-15,14 0-149 16,-1-2-97-16</inkml:trace>
        </inkml:traceGroup>
        <inkml:traceGroup>
          <inkml:annotationXML>
            <emma:emma xmlns:emma="http://www.w3.org/2003/04/emma" version="1.0">
              <emma:interpretation id="{469A83CE-6752-4D19-AD3C-C65F00317C5A}" emma:medium="tactile" emma:mode="ink">
                <msink:context xmlns:msink="http://schemas.microsoft.com/ink/2010/main" type="inkWord" rotatedBoundingBox="29237,11938 30852,11690 31037,12895 29422,1314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198.7598">6619 1560 315 0,'0'0'184'15,"0"0"-58"-15,0 0-1 16,0 0-48-16,0 0-62 16,0 0 43-16,-11 111-26 15,17-50-16-15,-4-1-3 16,1-9-3-16,-3-9 11 16,2-14 0-16,2-13-3 15,-4-10-3-15,10-5-3 16,9-17 17-16,9-24-9 15,13-8-16-15,14 0-4 16,3 9 0-16,2 11-7 16,-10 14-28-16,-20 13-67 0,-22 2-49 15,-8 5-146-15</inkml:trace>
          <inkml:trace contextRef="#ctx0" brushRef="#br0" timeOffset="4961.1252">5693 1735 572 0,'0'0'172'15,"0"0"-65"-15,0 0-56 16,0 0 49-16,-14 171-50 15,11-78-21-15,3 5-5 16,0-6-6-16,8-18-5 16,22-19-5-16,6-21-7 15,2-24 1-15,3-10-2 16,6-22 3-16,0-33-1 16,-1-16-2-16,-7-13-7 15,-12-5-18-15,-6-2-15 16,-4 2-2-16,-1 10 0 0,1 12 12 15,-3 18 18-15,0 14 12 16,-6 13 0 0,-2 12 2-16,-3 10 2 0,2 0 14 15,6 27 2-15,-3 33 24 16,-3 29-11-16,-1 21 1 16,-4 19-11-16,0 7-7 15,0-8-7-15,0-15-4 16,0-16-5-16,0-18 0 15,0-20 1-15,2-25-1 16,-2-16-7-16,0-18-22 0,0 0-10 16,0-40-18-1,-11-16-15-15,-3-11 43 0,9-4 17 16,2 11 12 0,3 13 0-16,0 13 11 0,0 9 35 15,5 2 9-15,14 4-14 16,3 2-9-16,3 0-12 15,8-5-14-15,8-1-3 16,0-2-3-16,3 1-7 16,-6-9-56-16,-2-3-56 15,-3-11-26-15,-2-12-94 16,-2-1-181-16</inkml:trace>
          <inkml:trace contextRef="#ctx0" brushRef="#br0" timeOffset="5477.8454">6542 2238 579 0,'0'0'147'16,"0"0"-69"-16,0 0 30 15,0 0-67-15,143-148-31 16,-58 94-9-16,-2 5 2 16,-7 17-2-16,-19 12 3 15,-21 13-4-15,-17 7 0 16,-19 0 0-16,0 12 1 15,0 25 53-15,-8 17-6 0,-6 8-19 16,3 0-6-16,11-3-14 16,0-5-7-16,0 1-1 15,11-11-1-15,8-2-22 16,-5-12-103-16,-8-11-66 16,-6-9-96-16</inkml:trace>
          <inkml:trace contextRef="#ctx0" brushRef="#br0" timeOffset="5673.6032">6803 2414 426 0,'0'0'175'0,"0"0"-51"15,0 0-6-15,0 0-19 0,-58 128-20 16,58-86-29-16,33-3-9 16,6-4-14-16,9-10-9 15,5-13-11-15,8-12-5 16,4 0 2-16,10-12-4 15,-2-26-45-15,1-5-113 16,-13-9-75-16,-15-4-379 16</inkml:trace>
        </inkml:traceGroup>
        <inkml:traceGroup>
          <inkml:annotationXML>
            <emma:emma xmlns:emma="http://www.w3.org/2003/04/emma" version="1.0">
              <emma:interpretation id="{FD100027-6C1C-4329-AE04-D22E42472665}" emma:medium="tactile" emma:mode="ink">
                <msink:context xmlns:msink="http://schemas.microsoft.com/ink/2010/main" type="inkWord" rotatedBoundingBox="30835,12036 32251,11818 32323,12286 30906,12503"/>
              </emma:interpretation>
              <emma:one-of disjunction-type="recognition" id="oneOf4">
                <emma:interpretation id="interp4" emma:lang="" emma:confidence="0">
                  <emma:literal>다</emma:literal>
                </emma:interpretation>
                <emma:interpretation id="interp5" emma:lang="" emma:confidence="0">
                  <emma:literal>따</emma:literal>
                </emma:interpretation>
                <emma:interpretation id="interp6" emma:lang="" emma:confidence="0">
                  <emma:literal>댜</emma:literal>
                </emma:interpretation>
                <emma:interpretation id="interp7" emma:lang="" emma:confidence="0">
                  <emma:literal>타</emma:literal>
                </emma:interpretation>
                <emma:interpretation id="interp8" emma:lang="" emma:confidence="0">
                  <emma:literal>대</emma:literal>
                </emma:interpretation>
              </emma:one-of>
            </emma:emma>
          </inkml:annotationXML>
          <inkml:trace contextRef="#ctx0" brushRef="#br0" timeOffset="6278.3845">7214 1918 672 0,'0'0'100'0,"0"0"-20"16,0 0-13-16,0 0-18 16,142-89-34-16,-59 68-15 15,-4-5 0-15,-8 4-30 16,-15 4-37-16,-27 1-6 16,-17 10-19-16,-12 7 19 15,-14 0 10-15,-19 0 50 16,-5 17 13-16,2 8 27 15,3 5 19-15,6 11 33 16,4 6 0-16,7 10-11 16,11 4-4-16,5-1-5 15,0-8-15-15,2-8-7 0,21-12-18 16,4-18-7-16,9-14-3 16,11 0-6-16,10-39-3 15,3-17 0-15,6-13-39 16,-5-5-44-16,-1-3-35 15,-6 3 12-15,-7 12-16 16,-11 15 64-16,-17 16 48 16,-11 16 10-16,-4 8 32 15,-4 7 42-15,0 0 9 16,0 10-49-16,2 24 38 16,3 12-25-16,-5 9-13 15,0 4-8-15,0 1-4 16,0-4-9-16,0 1-3 0,0-13-8 15,0-12 0-15,0-15 5 16,0-17-7-16,8 0 2 16,8-17 2-16,10-20 3 15,1-10 2-15,6-2 10 16,0 2 9-16,2 5-1 16,10 3-9-16,7 8-9 15,3 3-7-15,2 8-2 16,-5 7-3-16,-2 6-60 15,-10 2-95-15,-9 0-127 16</inkml:trace>
        </inkml:traceGroup>
      </inkml:traceGroup>
    </inkml:traceGroup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1:58.99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C43EAD-4FFF-448B-A94B-2CF1933C3604}" emma:medium="tactile" emma:mode="ink">
          <msink:context xmlns:msink="http://schemas.microsoft.com/ink/2010/main" type="inkDrawing" rotatedBoundingBox="9561,17929 12543,17618 12550,17680 9568,17991" shapeName="Other">
            <msink:destinationLink direction="with" ref="{922B04FB-6DBC-40FD-B789-596F267F41CB}"/>
            <msink:destinationLink direction="with" ref="{38544B0F-4ACB-4C64-BB71-F5AA9BBBDF58}"/>
          </msink:context>
        </emma:interpretation>
      </emma:emma>
    </inkml:annotationXML>
    <inkml:trace contextRef="#ctx0" brushRef="#br0">0 306 173 0,'0'0'272'16,"0"0"-225"-16,170-10-20 15,-41 10 49-15,49 0-30 0,41-17-8 16,36-16-6-16,11-11-5 15,19 5-11-15,6-3-3 16,-6 2-3-16,-7 8 1 16,-43 5-6-16,-51 15 2 15,-60 4-5-15,-59 8 1 16,-46 0-3-16,-19 8 0 16,-10 7 0-16,-24 2 0 15,4-10-9-15,3-2-34 16,7-5-40-16,12 0-14 15,8 0-142-15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2:00.08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544B0F-4ACB-4C64-BB71-F5AA9BBBDF58}" emma:medium="tactile" emma:mode="ink">
          <msink:context xmlns:msink="http://schemas.microsoft.com/ink/2010/main" type="inkDrawing" rotatedBoundingBox="12325,18228 22734,13664 23451,15298 13041,19863" semanticType="callout" shapeName="Other">
            <msink:sourceLink direction="with" ref="{87C43EAD-4FFF-448B-A94B-2CF1933C3604}"/>
            <msink:sourceLink direction="with" ref="{E16194DA-D29A-4617-954A-E9EE443D73F3}"/>
          </msink:context>
        </emma:interpretation>
      </emma:emma>
    </inkml:annotationXML>
    <inkml:trace contextRef="#ctx0" brushRef="#br0">-3 4157 521 0,'0'0'41'15,"-5"148"-4"-15,5-67 0 16,5-9-7-16,23-11 11 16,5-1-6-16,8-11-9 15,9-9-2-15,2-8-12 0,8-14-3 16,-1-14 2-16,10-4-6 15,6 0-1-15,4-4-1 16,11-19-3-16,12 0 0 16,16-9 3-16,27 0-3 15,31-2 4-15,49-11-4 16,51-9 0-16,51-17 1 16,38-11-3-16,24-12 3 15,25-5-1-15,20-6 4 16,10 1-3-16,-3 5-1 15,-24 5 0-15,-16-4 0 16,-14-6 0-16,-1-17-2 16,6-22-4-16,-14-17 6 15,-5-31 0-15,-6-13 0 16,-2-17 0-16,-2-10 0 0,-21 9 2 16,-26 15 2-1,-42 26 6-15,-41 22 0 0,-28 12-5 16,-37 20 2-16,-33 7-3 15,-35 14-4-15,-41 8 2 16,-30-1-2-16,-15 7-1 16,-9-1 0-16,1-3 2 15,2 2-1-15,9 2 14 16,11 4-1-16,5 9 1 16,-1 17 0-16,-5 20 5 15,-7 17-3-15,-12 16-6 16,-8 0-8-16,3 9-2 0,0 0-1 15,2 0-1 1,4 0 2-16,1 0-2 0,1 0-1 16,-1 0-14-16,2 0-3 15,-3 0-1-15,-4 0-15 16,-3 0-8-16,-2 0-19 16,0 0-121-16,-16 0-192 15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29:36.6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E7952C-CA19-4C4C-8E68-176D9AC4194B}" emma:medium="tactile" emma:mode="ink">
          <msink:context xmlns:msink="http://schemas.microsoft.com/ink/2010/main" type="writingRegion" rotatedBoundingBox="9574,1058 12139,617 12559,3061 9993,3502"/>
        </emma:interpretation>
      </emma:emma>
    </inkml:annotationXML>
    <inkml:traceGroup>
      <inkml:annotationXML>
        <emma:emma xmlns:emma="http://www.w3.org/2003/04/emma" version="1.0">
          <emma:interpretation id="{3CA71396-6A62-4B42-957B-0E9DF989DE68}" emma:medium="tactile" emma:mode="ink">
            <msink:context xmlns:msink="http://schemas.microsoft.com/ink/2010/main" type="paragraph" rotatedBoundingBox="9677,677 11459,1076 11211,2186 9428,17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51A3B6-C0C7-4A39-A2E7-FB0BC57539C6}" emma:medium="tactile" emma:mode="ink">
              <msink:context xmlns:msink="http://schemas.microsoft.com/ink/2010/main" type="line" rotatedBoundingBox="9677,677 11459,1076 11211,2186 9428,1787"/>
            </emma:interpretation>
          </emma:emma>
        </inkml:annotationXML>
        <inkml:traceGroup>
          <inkml:annotationXML>
            <emma:emma xmlns:emma="http://www.w3.org/2003/04/emma" version="1.0">
              <emma:interpretation id="{384E0155-538D-44E3-B825-F3AB3BCF9D81}" emma:medium="tactile" emma:mode="ink">
                <msink:context xmlns:msink="http://schemas.microsoft.com/ink/2010/main" type="inkWord" rotatedBoundingBox="9677,677 11459,1076 11211,2186 9428,17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0 710 0,'0'0'112'0,"0"0"-91"15,0 0-21-15,0 0 8 16,0 0 13-16,156 10-9 0,-85-2-8 16,-6 1 0-1,-19 6-4-15,-21 11 1 0,-17 10-1 16,-8 18 1-16,-8 16 4 15,-33 1-2-15,-8 6 2 16,5-13-5-16,11-16 3 16,19-17-3-16,14-21-41 15,7-10-107-15,28-20-78 16</inkml:trace>
          <inkml:trace contextRef="#ctx0" brushRef="#br0" timeOffset="530.4762">543 606 300 0,'0'0'432'15,"0"0"-377"-15,0 0-45 16,0 0 30-16,0 0-11 16,0 0-15-16,159-38-10 15,-112 28 0-15,-14 10-3 16,-9 0 2-16,-10 15-3 15,-9 25 6-15,-5 6 11 16,0 9 18-16,0 2-3 0,0-6-22 16,0-8-7-16,2-17-3 15,7-11-1-15,-4-15-80 16,7 0-19-16,-7-17-106 16,0-27-151-16</inkml:trace>
          <inkml:trace contextRef="#ctx0" brushRef="#br0" timeOffset="273.5394">546-140 449 0,'0'0'199'16,"0"0"-148"-16,0 0 18 0,0 143 3 15,-3-71-37-15,3-3-9 16,0-2-12-16,0-12-2 16,0-17-9-16,0-13 9 15,0-13-4-15,5-10 1 16,-2-2 10-16,1 0 22 15,3-4-4-15,10-23-9 16,7-6-15-16,11-6-10 16,7 0-3-16,13-1-3 15,11 0-42-15,2 9-66 16,-11 10-2-16,-21 17-130 16,-34 4-342-16</inkml:trace>
          <inkml:trace contextRef="#ctx0" brushRef="#br0" timeOffset="757.6007">1021 37 607 0,'0'0'156'0,"0"0"-133"0,0 0-9 16,0 0 12-16,0 0-4 15,165-98-16-15,-106 66-6 16,-9 4 0-16,-17 12-11 16,-14 8-36-16,-19 8-59 15,0 0-15-15,-9 0-146 16</inkml:trace>
          <inkml:trace contextRef="#ctx0" brushRef="#br0" timeOffset="1220.9132">1196-32 243 0,'0'0'190'15,"0"0"-67"-15,0 0-16 16,-29 178-25-16,20-118-32 16,1 0-12-16,2-9-15 15,6-7-5-15,0-10-2 16,0-12-9-16,0-12 3 0,2-10-2 16,21 0 15-16,6-2 9 15,7-23-19-15,6-2-7 16,-2 0-3-16,5 0-3 15,-10 5 3-15,-8 6-3 16,-13 7 1-16,-9 6 0 16,-5 3 0-16,0 0-1 15,0 0 0-15,0 3-1 16,0 22 1-16,-10 7 0 16,-2 4 0-16,7 4 5 15,-1 0-5-15,1 2 0 16,0 5 0-16,-2 0 0 15,0 2 0-15,-7-2 0 0,4-2 1 16,-2-9-2-16,7-8 2 16,1-14-1-16,4-9 0 15,0-5 0-15,0-3 0 16,23-23 2-16,13-10 6 16,2 3 11-16,2-2 16 15,-4 8-8-15,5 2-22 16,-5 1-3-16,2 4-2 15,0 2-19-15,0 3-92 16,-8 6-71-16,-11 6-226 0</inkml:trace>
        </inkml:traceGroup>
      </inkml:traceGroup>
    </inkml:traceGroup>
    <inkml:traceGroup>
      <inkml:annotationXML>
        <emma:emma xmlns:emma="http://www.w3.org/2003/04/emma" version="1.0">
          <emma:interpretation id="{BB3BC872-7FB8-4FF2-B58F-9B40E703CBFE}" emma:medium="tactile" emma:mode="ink">
            <msink:context xmlns:msink="http://schemas.microsoft.com/ink/2010/main" type="paragraph" rotatedBoundingBox="10052,2719 12430,2310 12559,3061 10181,3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B79272-386D-49BF-A666-6E63B5D548A3}" emma:medium="tactile" emma:mode="ink">
              <msink:context xmlns:msink="http://schemas.microsoft.com/ink/2010/main" type="line" rotatedBoundingBox="10052,2719 12430,2310 12559,3061 10181,3470"/>
            </emma:interpretation>
          </emma:emma>
        </inkml:annotationXML>
        <inkml:traceGroup>
          <inkml:annotationXML>
            <emma:emma xmlns:emma="http://www.w3.org/2003/04/emma" version="1.0">
              <emma:interpretation id="{2D29BDC3-AAE8-470D-BC88-C1F75EB8655A}" emma:medium="tactile" emma:mode="ink">
                <msink:context xmlns:msink="http://schemas.microsoft.com/ink/2010/main" type="inkWord" rotatedBoundingBox="10052,2719 12256,2340 12385,3091 10181,347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394.7484">1286 1476 519 0,'0'0'110'0,"0"0"-47"16,0 0 0-16,0 0 17 16,0 0-41-16,30 139-13 15,-18-82-4-15,-7-6-6 16,-3-3-5-16,-2-14-3 16,3-12-1-16,-1-13 0 15,5-2 2-15,3-7-4 16,6 0-1-16,12-4 13 15,13-14-7-15,8-10-8 16,11-4-2-16,-2-4 2 16,-4 3-2-16,-10 0-2 0,-17 6-70 15,-15 12-18-15,-12 13-66 16,-7 2-89-16,-31 17-167 16</inkml:trace>
          <inkml:trace contextRef="#ctx0" brushRef="#br0" timeOffset="1969.5883">891 1667 126 0,'0'0'183'0,"0"0"6"0,0 0-79 16,0 0 3-16,0 0-30 15,0 0-31-15,0-83-22 16,0 121 21-16,7 16-1 16,2 15-17-16,-1 15-15 15,3 5-12-15,3 5 0 16,-1-10-5-16,3-12 3 16,-2-13-3-16,0-22 0 15,-6-15-1-15,0-13-6 16,-5-9-79-16,0 0-18 15,-1-31-20-15,-2-14-110 16,0-9-38-16,0-3 35 0</inkml:trace>
          <inkml:trace contextRef="#ctx0" brushRef="#br0" timeOffset="1750.7876">496 1632 562 0,'0'0'144'15,"0"0"-94"-15,0 0 67 16,0 0-18-16,26 146-32 15,-19-81-24-15,0 3-26 0,-2 1-9 16,-3-10-1 0,6-14-3-16,3-21-3 0,3-12 1 15,5-9 2-15,3-3-2 16,3 0 4-16,2-10-1 16,-2-17 6-16,4-5-9 15,2-2-2-15,2-4 1 16,-3 1-2-16,-1 6-2 15,-10 3-20-15,-5 6-26 16,-9 2-12-16,-1 3-45 16,-1 0 6-16,-3 2-75 15,0 0-22-15,0-2-74 16</inkml:trace>
          <inkml:trace contextRef="#ctx0" brushRef="#br0" timeOffset="2118.6309">969 1990 9 0,'0'0'195'0,"0"0"-30"16,0 0 8-16,0 0-25 16,0 0-52-16,0 0-43 15,-33-15-23-15,56 12 1 16,20-11-10-16,12-8-21 15,8-5-1-15,3-6-45 16,-2 0-48-16,-3 0-78 16,-15 6-52-16</inkml:trace>
          <inkml:trace contextRef="#ctx0" brushRef="#br0" timeOffset="2649.5358">1390 2030 491 0,'0'0'184'0,"0"0"-105"15,0 0 18-15,0 0-41 16,0 0-27-16,0 0-20 16,171-134-7-16,-133 122-2 15,-14 4 0-15,-10 8-11 0,-6 0 8 16,-5 13 3-1,-3 18 0-15,0 12 6 0,0-1 4 16,0 0-2-16,0-5-3 16,0-11-4-16,6-3-1 15,-4-8-4-15,3-7-47 16,-1-8-41-16,-1 0-134 16,2 0-229-16</inkml:trace>
          <inkml:trace contextRef="#ctx0" brushRef="#br0" timeOffset="2990.1226">1732 1980 496 0,'0'0'201'0,"0"0"-112"0,0 0-14 15,0 0-30-15,0 0-26 16,0 0-18-16,116-69-1 16,-69 40-4-16,-1-7-30 15,4-5-12-15,-10-1-10 16,-9 0-7-16,-15 0-2 15,-11 0 25-15,-5 0 29 16,0 2 11-16,0 11 16 16,0 9 35-16,-5 10 8 15,0 8-1-15,5 2-15 16,0 0-20-16,0 0-11 16,0 25 35-16,17 14-4 15,-1 13-9-15,-5 8-7 0,0 3-9 16,-8 1-8-16,2-7-4 15,1-10-6-15,-3-10 0 16,4-17-11-16,2-12-80 16,-1-8-32-16,6-11-139 15</inkml:trace>
          <inkml:trace contextRef="#ctx0" brushRef="#br0" timeOffset="3194.6082">2534 1331 642 0,'0'0'208'0,"0"0"-157"15,0 0 15-15,-52 155-5 16,40-76-45-16,-1 1-13 16,-1-2-3-16,0-6-3 15,3-18-43-15,6-19-56 16,5-23-63-16,0-12-119 15</inkml:trace>
          <inkml:trace contextRef="#ctx0" brushRef="#br0" timeOffset="3356.6244">2457 1650 618 0,'0'0'185'0,"0"0"-134"16,0 0 54-1,0 0-38-15,0 0-48 0,0 0-14 16,143 81-5-16,-110-81-30 15,3 0-65-15,-5-6 56 16,-3-16-87-16,-11-2-87 16,-15 2-278-16</inkml:trace>
        </inkml:traceGroup>
        <inkml:traceGroup>
          <inkml:annotationXML>
            <emma:emma xmlns:emma="http://www.w3.org/2003/04/emma" version="1.0">
              <emma:interpretation id="{428B32B9-F6A8-477F-AC81-0C23330D220B}" emma:medium="tactile" emma:mode="ink">
                <msink:context xmlns:msink="http://schemas.microsoft.com/ink/2010/main" type="inkWord" rotatedBoundingBox="12237,2544 12463,2505 12559,3061 12332,3100"/>
              </emma:interpretation>
              <emma:one-of disjunction-type="recognition" id="oneOf2"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ㄱ</emma:literal>
                </emma:interpretation>
                <emma:interpretation id="interp4" emma:lang="" emma:confidence="0">
                  <emma:literal>7</emma:literal>
                </emma:interpretation>
                <emma:interpretation id="interp5" emma:lang="" emma:confidence="0">
                  <emma:literal>!</emma:literal>
                </emma:interpretation>
                <emma:interpretation id="interp6" emma:lang="" emma:confidence="0">
                  <emma:literal>구</emma:literal>
                </emma:interpretation>
              </emma:one-of>
            </emma:emma>
          </inkml:annotationXML>
          <inkml:trace contextRef="#ctx0" brushRef="#br0" timeOffset="3632.4924">2679 1580 586 0,'0'0'161'15,"0"0"-78"-15,0 0-21 16,0 0-33-16,0 0-22 0,0 0-7 16,116-143 3-1,-97 128-1-15,-5 8-2 0,-9 3 3 16,-3 4 3-16,1 0 38 16,2 0 2-16,1 19 5 15,2 12-5-15,3 17-7 16,3 8-9-16,3 11-20 15,2 4 4-15,0-3-8 16,-5-7-4-16,-1-11-2 16,-7-14 0-16,-3-9-25 15,-3-14-75-15,0-12-116 16,0-1-184-16</inkml:trace>
        </inkml:traceGroup>
      </inkml:traceGroup>
    </inkml:traceGroup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6:12.25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0BAB83-A905-4312-BB82-38D5142B5D67}" emma:medium="tactile" emma:mode="ink">
          <msink:context xmlns:msink="http://schemas.microsoft.com/ink/2010/main" type="writingRegion" rotatedBoundingBox="3755,11312 5618,9076 7707,10817 5844,13053"/>
        </emma:interpretation>
      </emma:emma>
    </inkml:annotationXML>
    <inkml:traceGroup>
      <inkml:annotationXML>
        <emma:emma xmlns:emma="http://www.w3.org/2003/04/emma" version="1.0">
          <emma:interpretation id="{BA281AF4-39F8-4704-85E1-2B4A4B65D2E2}" emma:medium="tactile" emma:mode="ink">
            <msink:context xmlns:msink="http://schemas.microsoft.com/ink/2010/main" type="paragraph" rotatedBoundingBox="3755,11312 5618,9076 7707,10817 5844,130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CB1A51-910F-43F8-AC1E-102280D64E7B}" emma:medium="tactile" emma:mode="ink">
              <msink:context xmlns:msink="http://schemas.microsoft.com/ink/2010/main" type="line" rotatedBoundingBox="3755,11312 5618,9076 7707,10817 5844,13053"/>
            </emma:interpretation>
          </emma:emma>
        </inkml:annotationXML>
        <inkml:traceGroup>
          <inkml:annotationXML>
            <emma:emma xmlns:emma="http://www.w3.org/2003/04/emma" version="1.0">
              <emma:interpretation id="{341612A7-ABFB-4040-B98E-88ED59E56F76}" emma:medium="tactile" emma:mode="ink">
                <msink:context xmlns:msink="http://schemas.microsoft.com/ink/2010/main" type="inkWord" rotatedBoundingBox="4093,11595 5418,10005 7168,11464 5844,130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0 133 194 0,'0'0'118'16,"0"0"3"-16,0 0-58 16,0 0 31-16,0 0-52 15,0 0-28-15,31-34 13 16,-20 34 4-16,-1 7-13 15,7-2-11-15,6-5 2 16,1 0 7-16,0 0-6 16,4 0-5-16,-4-4 1 15,-1 0-5-15,-8 0 0 0,6 1-1 16,-9 3 0-16,7 0 0 16,4 0 0-16,-1 0-1 15,0-4 1-15,3 1 4 16,-1-2-3-16,-2 2 2 15,-1-1-2-15,-4 4-1 16,3 0-2-16,-7 0 2 16,1 0 0-16,0 0 1 15,3 0-1-15,4 0 0 16,7 0 0-16,4 0 1 16,10 0 2-16,1 0-3 15,2 0 1-15,-7-5 1 16,-10 1-2-16,-13 4 1 15,-6 0-1-15,-4 0 0 16,-2 0 0-16,3 0-1 0,2 0 1 16,1 0 0-16,7 0 0 15,11 0 1-15,11 0 1 16,9 0 4-16,8 0-2 16,0-1-3-16,-6-4 2 15,1 2-2-15,-12 3-1 16,-5 0 1-16,-11 0-1 15,-8 0 0-15,2 0 0 16,3 0 1-16,-2 3-1 16,7-1 2-16,4 1-2 0,10-2 0 15,5-1 3 1,7 0 1-16,2 0-2 0,-2 0 0 16,-1 0-2-16,-3 0 0 15,-1 0 2-15,-10 0-2 16,-7 0 1-16,-9-1 0 15,-6 1 4-15,-4 0-1 16,-1 0-3-16,0 0 1 16,3 0 0-16,3 0-1 15,7 0 0-15,12 0 0 16,5-3 5-16,4-2-5 16,-3 3 1-16,-4 2-2 15,-4-3 1-15,-7 3-1 16,-8 0 1-16,-4 0-1 15,-4 0 0-15,-3 0 1 0,4 0-1 16,2 0 0 0,8 0 0-16,8 0 2 0,6 0-1 15,5 0-1-15,0 0 0 16,-2 0 1-16,-1 0-1 16,-4 0 0-16,-3 0 2 15,-9 0-2-15,-2 0 2 16,-1 0 1-16,-6 0-2 15,13 0 0-15,9 0 4 16,13 0 2-16,12 0 2 16,9-9-3-16,3-4-4 15,-10 0 0-15,-6 3 0 0,-20 3-2 16,-17 5 0-16,-4 2-2 16,-10 0 2-16,-2 0 0 15,0 0-1-15,0 0 0 16,0 5-6-16,-16 14 4 15,-10-1-27-15,7-14-215 16</inkml:trace>
        </inkml:traceGroup>
        <inkml:traceGroup>
          <inkml:annotationXML>
            <emma:emma xmlns:emma="http://www.w3.org/2003/04/emma" version="1.0">
              <emma:interpretation id="{5A8D0495-DCD3-4A16-A16C-49F5E7E729C8}" emma:medium="tactile" emma:mode="ink">
                <msink:context xmlns:msink="http://schemas.microsoft.com/ink/2010/main" type="inkWord" rotatedBoundingBox="4704,10173 5618,9076 6625,9915 5711,11012"/>
              </emma:interpretation>
              <emma:one-of disjunction-type="recognition" id="oneOf1">
                <emma:interpretation id="interp1" emma:lang="" emma:confidence="0">
                  <emma:literal>8</emma:literal>
                </emma:interpretation>
                <emma:interpretation id="interp2" emma:lang="" emma:confidence="0">
                  <emma:literal>g</emma:literal>
                </emma:interpretation>
                <emma:interpretation id="interp3" emma:lang="" emma:confidence="0">
                  <emma:literal>q</emma:literal>
                </emma:interpretation>
                <emma:interpretation id="interp4" emma:lang="" emma:confidence="0">
                  <emma:literal>d</emma:literal>
                </emma:interpretation>
                <emma:interpretation id="interp5" emma:lang="" emma:confidence="0">
                  <emma:literal>屯</emma:literal>
                </emma:interpretation>
              </emma:one-of>
            </emma:emma>
          </inkml:annotationXML>
          <inkml:trace contextRef="#ctx0" brushRef="#br0" timeOffset="998.0419">1857-2108 437 0,'0'0'18'15,"0"0"-11"-15,0 0-7 16,-178 123 4-16,60-28-1 15,-13 18 3-15,-1 20 1 16,6 6 9-16,19-6 2 16,24-22 8-16,23-33-7 15,27-28-14-15,17-22 1 16,4-14-6-16,10-9 0 16,-1-5-2-16,3 2 6 15,0-2-8-15,14 0 2 0,38 0 2 16,34-21 6-1,33-19 0-15,27-10 1 0,30-11 3 16,7-4-5-16,-5 2 1 16,-24 3-3-16,-30 16 2 15,-37 12-4-15,-37 17-1 16,-31 7 1-16,-14 8 3 16,-5 0-3-16,-19 0 3 15,-28 0-1-15,-18 10-3 16,-13-5-5-16,-3-5 4 15,-13 0-5-15,-15 0-10 16,-10-17 1-16,-4-6 0 16,3-6-6-16,10-3 6 15,17 0 5-15,19 2 10 0,22 6-2 16,21 2-17-16,17 7 10 16,9 2 4-16,5 6 1 15,0 5 0-15,0 2 0 16,0 0-1-16,14 0 5 15,22 22-11-15,7 27 11 16,4 25 3-16,5 22 9 16,12 20-10-16,17 5 10 15,10-3 28-15,10-14 9 16,-1-10-14-16,-13-20-8 16,-15-19 7-16,-20-16-15 15,-26-19 3-15,-12-11-8 16,-14-9-4-16,6-12 4 0,0-37 19 15,-4-28-22 1,4-18-10-16,-6-29-1 0,0-30-9 16,0-11-20-16,0 5-18 15,-8 27-20-15,-20 39 12 16,-3 34 5-16,2 26 21 16,6 19 19-16,11 9 4 15,0 6 2-15,-4 13-3 16,-4 37-5-16,-1 14 12 15,-2-2-1-15,15-15-263 16</inkml:trace>
        </inkml:traceGroup>
      </inkml:traceGroup>
    </inkml:traceGroup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6:24.214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66 0 566 0,'0'0'118'0,"0"0"-83"16,0 0 37-16,0 0-20 15,149 114-12-15,-91-18-12 16,8 35-1-16,-1 27 6 16,-4 17-15-16,-16 25-14 15,-14 9-2-15,-20 6 10 16,-11 5 15-16,-2-13 3 0,-43-17-8 15,-12-15 7 1,-17-18 11-16,-3-15-7 0,-5-16-6 16,5-22-12-16,17-31-9 15,15-33 3-15,21-28-7 16,15-12-2-16,9-34-14 16,0-30-131-16,26-13-91 15,14-4-151-15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6:27.755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190-4 186 0,'0'0'15'0,"0"0"155"15,0 0-34-15,0 0-77 16,0 0 0-16,0 0-14 15,0 0-18-15,0 0-2 16,0 0 2-16,0 0 2 16,-5 0 10-16,2 0-8 0,-3 0 3 15,-2 9-7 1,-3 0 3-16,6-1 8 0,-7-1-8 16,7 1-2-16,-4 1-6 15,1 1-9-15,0 0-4 16,0 2-2-16,3 3-4 15,-7 0 3-15,7-3-2 16,-4 3 1-16,4-3-2 16,3 1 1-16,-5-1 0 15,2-2-2-15,3 2-1 16,-3-4 0-16,5-2 3 16,-3 2 3-16,3-3-1 15,-4 0 2-15,2 0 3 16,2 3-2-16,-5 4-2 15,0 1 4-15,-2-1-4 0,2 3-3 16,3-3-1-16,-3-2-1 16,1-3 3-16,4-2-3 15,0 0 0-15,0 0-1 16,0 0 0-16,0 2 2 16,0-2 2-16,-3 0-3 15,3-3 0-15,0 3 2 16,0 0 1-16,0 0-5 15,0 0 3-15,0 0-3 16,0 0 0-16,-2-2 1 16,2 5-1-16,0-6 1 15,0 0 0-15,0 1 0 0,0-3 1 16,0 0 2-16,0 0 1 16,0 0 2-16,0 0-2 15,0 0-1-15,0 0-2 16,0 0-1-16,0 0 0 15,0 0-1-15,0 0 0 16,0 0 1-16,0 0-1 16,0 0 1-16,0 0-1 15,0 0 0-15,0 0 0 16,0 0 1-16,0 0-1 16,0 5 1-16,0-3 1 15,0 1-1-15,0-3 1 16,0 0 0-16,0 0-2 0,0 0 0 15,0 0 0 1,0 0 0-16,0 0 0 0,0 0 0 16,0 0 0-16,0 0 0 15,0 0 0-15,0 0 1 16,0 0 0-16,0 0 0 16,0 0 0-16,0 0 0 15,0 0-1-15,0 0 0 16,0 0 1-16,0 0 0 15,0 0-1-15,0 0 0 16,0 0 0-16,0 0 0 16,0 2 1-16,0 3 1 0,0-3 0 15,0 3-2 1,0-2 0-16,0-1 0 0,0-2 2 16,0 3-2-16,0-3 0 15,0 0 1-15,0 2 0 16,0 0 0-16,0 4 0 15,0 1 1-15,0 0 3 16,0-2-4-16,0 2 1 16,0 1 0-16,0-1-1 15,0-2-1-15,0 0 2 16,0-2-2-16,0-1 0 16,0-2 1-16,0 0-1 15,0 3 0-15,0-3 0 16,0 0 0-16,0 0 0 15,0 0 1-15,0 0-1 0,0 0 0 16,0 0 1-16,0 0-2 16,0 2 2-16,0 1-1 15,0 2 0-15,0 0 2 16,0-5-2-16,0 2 0 16,0-2 0-16,0 0 0 15,0 0 0-15,0 0 0 16,2 0 0-16,-2 0 0 15,0 3 1-15,0-3-1 16,0 5 1-16,0-3 1 16,0 3 0-16,0-1 0 15,3-1-1-15,-3 2-1 0,0-5 0 16,0 3 0-16,0-1 0 16,0-2 0-16,0 3 1 15,0-1-1-15,0 1 1 16,0-2 0-16,0 5 2 15,0-1-1-15,0 2-2 16,0 1 2-16,0-1 0 16,0 3-2-16,0-3 2 15,0-2-1-15,0 2-1 16,0-2 0-16,0 0 0 16,0 6 1-16,0-1-1 15,0 2 1-15,0 0 0 16,0-2 1-16,0 2 1 0,0 0 0 15,0-2 0 1,0 5-2-16,0-5 1 0,0 1-1 16,0 3 1-16,0-4-2 15,0 2 0-15,0 1 2 16,0-4-2-16,0 4 0 16,4-1 0-16,-2 0 0 15,1 5 0-15,-3 3 1 16,2 0-1-16,-2 0 5 15,3 0-2-15,-1 2-2 16,-2 0 0-16,3 2 2 16,-3-6 3-16,4-3-6 0,-2-3 1 15,1-2-1-15,-3-3 0 16,0 0 0-16,0-4 0 16,2 2 0-16,-2 5 0 15,0 0 1-15,3 2-1 16,-3 0 0-16,0 6 0 15,2 4 1-15,5 5-1 16,-7-2 0-16,5 0 5 16,-5-9-4-16,2-3 1 15,-2 2-2-15,3-5 1 16,-1 5-2-16,5 0 1 16,-2-1 0-16,0 1 1 15,1-1-1-15,-1 1 1 16,4 3-1-16,1 4 1 15,-1-4-1-15,-4 1 1 0,1-3-1 16,-4-5 1-16,2-1 0 16,-2 0-1-16,4 5 0 15,-4 0 0-15,3 1 0 16,-1 0 1-16,-1-4 0 16,-1-2-1-16,3-2 0 15,2-1-2-15,-2 3 2 16,0 2 0-16,6 5 0 15,-1 4 0-15,-1-7 1 16,-1 1-1-16,-4-8 0 16,-2 1 1-16,-2-3-1 15,3-3-1-15,-3 0 1 0,0-2 1 16,2 0-1-16,-2 0 0 16,3 0 1-16,-3 0-1 15,0 0-6 1,0-4-32-16,-3-11-60 0,-8 0-37 15,1 5-143-15,1 10-470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46.19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C1732D-38D4-4056-9D6A-FCC3BED2D8F0}" emma:medium="tactile" emma:mode="ink">
          <msink:context xmlns:msink="http://schemas.microsoft.com/ink/2010/main" type="writingRegion" rotatedBoundingBox="5742,5765 8218,5523 8320,6568 5844,6810"/>
        </emma:interpretation>
      </emma:emma>
    </inkml:annotationXML>
    <inkml:traceGroup>
      <inkml:annotationXML>
        <emma:emma xmlns:emma="http://www.w3.org/2003/04/emma" version="1.0">
          <emma:interpretation id="{CDCA9651-E7F6-4307-AC7D-7CD4797B9A80}" emma:medium="tactile" emma:mode="ink">
            <msink:context xmlns:msink="http://schemas.microsoft.com/ink/2010/main" type="paragraph" rotatedBoundingBox="5742,5765 8218,5523 8320,6568 5844,6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A5C2AB-CC9C-4179-9F4E-A62006D742F0}" emma:medium="tactile" emma:mode="ink">
              <msink:context xmlns:msink="http://schemas.microsoft.com/ink/2010/main" type="line" rotatedBoundingBox="5742,5765 8218,5523 8320,6568 5844,6810"/>
            </emma:interpretation>
          </emma:emma>
        </inkml:annotationXML>
        <inkml:traceGroup>
          <inkml:annotationXML>
            <emma:emma xmlns:emma="http://www.w3.org/2003/04/emma" version="1.0">
              <emma:interpretation id="{F49F53C7-CB9F-4011-8753-0D15E32C4F7B}" emma:medium="tactile" emma:mode="ink">
                <msink:context xmlns:msink="http://schemas.microsoft.com/ink/2010/main" type="inkWord" rotatedBoundingBox="5742,5765 8218,5523 8320,6568 5844,6810"/>
              </emma:interpretation>
              <emma:one-of disjunction-type="recognition" id="oneOf0">
                <emma:interpretation id="interp0" emma:lang="" emma:confidence="0">
                  <emma:literal>…</emma:literal>
                </emma:interpretation>
                <emma:interpretation id="interp1" emma:lang="" emma:confidence="0">
                  <emma:literal>메</emma:literal>
                </emma:interpretation>
                <emma:interpretation id="interp2" emma:lang="" emma:confidence="0">
                  <emma:literal>쇄</emma:literal>
                </emma:interpretation>
                <emma:interpretation id="interp3" emma:lang="" emma:confidence="0">
                  <emma:literal>베</emma:literal>
                </emma:interpretation>
                <emma:interpretation id="interp4" emma:lang="" emma:confidence="0">
                  <emma:literal>예</emma:literal>
                </emma:interpretation>
              </emma:one-of>
            </emma:emma>
          </inkml:annotationXML>
          <inkml:trace contextRef="#ctx0" brushRef="#br0">4141 4040 455 0,'0'0'153'0,"0"0"-80"16,0 0-7-16,5 128 30 15,9-39-64-15,7 8-13 16,10 7-16-16,-2-3 0 15,2-5 3-15,-6-10-6 16,-6-19-5-16,-6-20-7 16,-7-25-29-16,-6-15 11 15,0-7 21-15,-2 0 5 16,-24-14-13-16,-4-26 9 16,-9-14 8-16,-10-8 3 15,-2-2 23-15,-10 5 7 16,1 14 4-16,5 23-6 15,8 22 4-15,7 0-3 0,4 51-4 16,6 26-6 0,4 20-1-16,16 3-2 0,10-8-15 15,5-20-2-15,33-24 0 16,17-20 3-16,8-16-4 16,6-12-1-16,5 0-3 15,-5-29-7-15,-12-11-16 16,-15 4-14-16,-21 1 8 15,-18 3 20-15,-3 2 6 16,-3 6-6-16,-25 2-9 16,-1 9-15-16,4 6-8 15,6 4 5-15,11 3-35 0,8 0-1 16,0 0-198-16,10 0-51 16</inkml:trace>
          <inkml:trace contextRef="#ctx0" brushRef="#br0" timeOffset="324.022">4494 4664 601 0,'0'0'174'0,"0"0"-144"16,0 0 18-16,0 0-19 15,0 0-28-15,60 131 2 16,-13-131-3-16,3 0-13 15,4-23 0-15,-8-23 5 16,-6-3 7-16,-11 0 1 0,-20 7 2 16,-9 9 10-16,-9 9 21 15,-34 8 5-15,-15 15 0 16,-8 1-6-16,0 14-18 16,11 23-10-16,22 3-2 15,17-3-2-15,16-3-4 16,0-9-45-16,16-7-19 15,17-13-34-15,8-5-42 16,1 0-40-16,-4-12-166 16</inkml:trace>
          <inkml:trace contextRef="#ctx0" brushRef="#br0" timeOffset="1117.3118">4798 4502 503 0,'0'0'161'15,"0"0"-121"-15,0 0 70 16,0 0-60-16,0 0-34 16,124 143-16-16,-89-104 2 15,-2-6-1-15,0-11 6 16,-6-15-7-16,-4-7 0 16,-1 0-1-16,-3-32 1 15,2-13-3-15,-4-3-2 16,-1-2 5-16,-4 3 0 15,-2 13 0-15,-4 12 2 0,-1 14-1 16,-2 6 1-16,-3 2 5 16,5 0 0-16,7 19-2 15,7 13 39-15,2 7-25 16,12 1-14-16,5-7-3 16,4-12 10-16,2-11-5 15,-6-10-4-15,-5 0 1 16,-5-5-1-16,-4-12-2 15,-7 3 0-15,-8 6-1 16,-4 6-2-16,-3 2 2 16,1 0-8-16,-3 0-3 15,2 0-1-15,5 0-5 0,0 0-2 16,0-3 17 0,3 1 0-16,1-1-3 0,-1 3-3 15,4 0 4-15,3 8-5 16,2 19 5-16,-2 4-2 15,-6 2-40-15,-1-8-11 16,-1-6-37-16,-4-11 2 16,0-8 30-16,-1 0 62 15,1-20 3-15,7-17 4 16,-5 0-7-16,7-2 0 16,3 4 5-16,-1 7 9 15,3 12 7-15,-5 5-1 16,-6 9-1-16,-3 2 13 0,1 0 19 15,-3 10 48 1,0 17-47-16,-1 8-4 16,-2 4-3-16,3 3-16 0,-1-7-13 15,7-8-4-15,5-12-9 16,-1-15 1-16,10-3-3 16,3-38 2-16,8-19 0 15,1-7 1-15,1 1 26 16,-8 9 32-16,-9 19-3 15,-12 16-2-15,-4 18-10 16,3 4-19-16,-1 2-27 16,7 27-1-16,1 12 0 15,3 10-8-15,3 11-71 16,7 2-72-16,0 1-246 0</inkml:trace>
        </inkml:traceGroup>
      </inkml:traceGroup>
    </inkml:traceGroup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9:26.091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2982 1 311 0,'0'0'258'0,"0"0"-156"15,0 0-57-15,0 0-9 16,0 139 52-16,-5 17-13 16,-23 40-29-16,-13 32-17 15,-14 21-9-15,-13 5-13 16,-13-9-5-16,-6-6 4 15,-9-12-5-15,-22-15 3 16,-22-7 14-16,-36-12 20 0,-35-14-5 16,-41-8-19-16,-33-13-5 15,-25-24-6-15,1-21-3 16,29-27-8-16,50-21-35 16,79-24-31-16,82-19-81 15,69-14-131-15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9:27.09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190 0 672 0,'0'0'129'0,"0"0"-82"15,-90 180 20-15,62-86-2 0,6 19-40 16,3 15-10-16,5 13-10 15,4 5-4-15,1 0 5 16,9 2 3-16,0-10 9 16,9-7 4-16,15-13-14 15,2-24-2-15,0-18-6 16,-4-17 0-16,-3-16 0 16,0-17-38-16,-8-13-136 15,-2-13-235-15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9:41.29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B4CCA3-69A6-4E3E-906D-CA0492418CA2}" emma:medium="tactile" emma:mode="ink">
          <msink:context xmlns:msink="http://schemas.microsoft.com/ink/2010/main" type="inkDrawing" rotatedBoundingBox="6984,6597 10322,6353 10328,6435 6990,6679" shapeName="Other"/>
        </emma:interpretation>
      </emma:emma>
    </inkml:annotationXML>
    <inkml:trace contextRef="#ctx0" brushRef="#br0">0 216 556 0,'0'0'103'0,"218"-7"-61"16,-87 7-10-16,21 0-3 0,18 0 1 15,18 0-3-15,16-20 6 16,12-4 11-16,4-8-12 15,8-3-1-15,0 0 2 16,-4 6-1-16,-7 9-8 16,-17 8-10-16,-25 7 0 15,-21 5 0-15,-23 0-4 16,-29 0-1-16,-26 8 2 16,-23-1 1-16,-23-2-2 15,-13 0 3-15,-10-5 2 16,-7 0 4-16,0 0 6 15,0 0-9-15,0 0-8 16,0-10-8-16,-7-3-23 16,-12 11-59-16,7 2-115 0,4 0-152 15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9:42.46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929F96-D0D8-4CE4-9ACA-1F189FF1D0D8}" emma:medium="tactile" emma:mode="ink">
          <msink:context xmlns:msink="http://schemas.microsoft.com/ink/2010/main" type="writingRegion" rotatedBoundingBox="11923,5714 14740,5605 14775,6486 11957,6596"/>
        </emma:interpretation>
      </emma:emma>
    </inkml:annotationXML>
    <inkml:traceGroup>
      <inkml:annotationXML>
        <emma:emma xmlns:emma="http://www.w3.org/2003/04/emma" version="1.0">
          <emma:interpretation id="{49F119A7-AA1F-40FA-A3BF-CE658A95BECF}" emma:medium="tactile" emma:mode="ink">
            <msink:context xmlns:msink="http://schemas.microsoft.com/ink/2010/main" type="paragraph" rotatedBoundingBox="11923,5714 14740,5605 14775,6486 11957,6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7E4666-7599-4CB4-9672-5A5350855FD5}" emma:medium="tactile" emma:mode="ink">
              <msink:context xmlns:msink="http://schemas.microsoft.com/ink/2010/main" type="line" rotatedBoundingBox="11923,5714 14740,5605 14775,6486 11957,6596"/>
            </emma:interpretation>
          </emma:emma>
        </inkml:annotationXML>
        <inkml:traceGroup>
          <inkml:annotationXML>
            <emma:emma xmlns:emma="http://www.w3.org/2003/04/emma" version="1.0">
              <emma:interpretation id="{DC2C2D04-C375-4F3A-A671-B4B5932E81AB}" emma:medium="tactile" emma:mode="ink">
                <msink:context xmlns:msink="http://schemas.microsoft.com/ink/2010/main" type="inkWord" rotatedBoundingBox="11923,5714 13867,5639 13901,6520 11957,659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752 29 499 0,'0'0'103'16,"0"0"36"-16,0 0-38 0,0 0-50 15,0 0-22-15,0 0-23 16,10 18-4-16,13 11-2 16,6-2-34-16,7-7-101 15,0-8-112-15</inkml:trace>
          <inkml:trace contextRef="#ctx0" brushRef="#br0" timeOffset="169.7722">930 399 520 0,'0'0'84'0,"0"0"-23"0,-9 151-19 16,9-92-22-16,0-5-15 15,0-6-5-15,7-15-86 16,0-12-182-16</inkml:trace>
          <inkml:trace contextRef="#ctx0" brushRef="#br0" timeOffset="-160.2902">486 14 506 0,'0'0'144'15,"-173"-10"-87"-15,80 10-10 16,6 8-9-16,18 7-1 15,22 0-13-15,30 5-14 16,17 6-8-16,5 6 1 16,45 15-3-16,24 8 1 15,13 9 1-15,13 5-2 16,-7 3-1-16,-8 4-22 0,-19 1-5 16,-25-9 6-16,-22-5 22 15,-19-9 3-15,-10-13 2 16,-35-3 29-16,-10-15-2 15,-2-12-5-15,5-11-8 16,7 0-11-16,19-32-5 16,9-8-3-16,17-6-38 15,0-9-46-15,24 3-69 16,18-4-138-16</inkml:trace>
          <inkml:trace contextRef="#ctx0" brushRef="#br0" timeOffset="704.6802">1144 145 596 0,'0'0'135'0,"0"0"-121"0,0 0 4 16,0 0 14-16,0 0-18 15,203 28-9-15,-107-28-5 16,-6-8-29-16,-21 5-25 16,-31 3 22-16,-27 21 27 15,-11 27 5-15,-24 19 15 16,-34 14 23-16,-11 14 16 16,7-2-5-16,17-9-10 15,24-19-7-15,21-19-3 16,11-18-16-16,41-14-5 15,16-12-5-15,14-2-3 16,6-7 0-16,-3-23-26 16,-8-4-25-16,-14-8-33 0,-20-5-71 15,-17-2-154-15</inkml:trace>
        </inkml:traceGroup>
        <inkml:traceGroup>
          <inkml:annotationXML>
            <emma:emma xmlns:emma="http://www.w3.org/2003/04/emma" version="1.0">
              <emma:interpretation id="{D5B486C1-03CA-4F03-A3EC-2F74EDF1B192}" emma:medium="tactile" emma:mode="ink">
                <msink:context xmlns:msink="http://schemas.microsoft.com/ink/2010/main" type="inkWord" rotatedBoundingBox="13194,6151 13978,5964 13981,5978 13198,6166"/>
              </emma:interpretation>
              <emma:one-of disjunction-type="recognition" id="oneOf1"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一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880.0969">1272 464 593 0,'0'0'93'16,"0"0"-54"-16,0 0 28 15,0 0-9-15,228-67-30 16,-121 39-16-16,0 4-12 16,-8 2-4-16,-9 5-74 0,-10-1-122 15,-8 3-277-15</inkml:trace>
        </inkml:traceGroup>
        <inkml:traceGroup>
          <inkml:annotationXML>
            <emma:emma xmlns:emma="http://www.w3.org/2003/04/emma" version="1.0">
              <emma:interpretation id="{C82E8118-7D85-4582-AB1B-0736D1F5635A}" emma:medium="tactile" emma:mode="ink">
                <msink:context xmlns:msink="http://schemas.microsoft.com/ink/2010/main" type="inkWord" rotatedBoundingBox="14764,5684 14771,6412 14251,6416 14245,5688"/>
              </emma:interpretation>
              <emma:one-of disjunction-type="recognition" id="oneOf2">
                <emma:interpretation id="interp6" emma:lang="" emma:confidence="0">
                  <emma:literal>e</emma:literal>
                </emma:interpretation>
                <emma:interpretation id="interp7" emma:lang="" emma:confidence="0">
                  <emma:literal>오</emma:literal>
                </emma:interpretation>
                <emma:interpretation id="interp8" emma:lang="" emma:confidence="0">
                  <emma:literal>으</emma:literal>
                </emma:interpretation>
                <emma:interpretation id="interp9" emma:lang="" emma:confidence="0">
                  <emma:literal>요</emma:literal>
                </emma:interpretation>
                <emma:interpretation id="interp10" emma:lang="" emma:confidence="0">
                  <emma:literal>(</emma:literal>
                </emma:interpretation>
              </emma:one-of>
            </emma:emma>
          </inkml:annotationXML>
          <inkml:trace contextRef="#ctx0" brushRef="#br0" timeOffset="1222.5306">2373 203 144 0,'0'0'567'0,"0"0"-522"16,0 0-14-16,0 0 2 15,0 0-17-15,0 0-10 16,178 75-6-16,-124-75-6 15,1-7-5-15,-10-25 3 16,-12-7-3-16,-14-6 6 16,-17-2 5-16,-2 5 1 15,-14 3 7-15,-29 11 15 0,-9 14 4 16,-12 14 6-16,1 0 11 16,3 42 9-16,5 19-13 15,11 16-9-15,14 7-10 16,19 2-7-16,11-4-4 15,5-11-3-15,40-7-5 16,9-12-1-16,6-8-1 16,6-11 0-16,0-13-3 15,1-10-37-15,-5-10-84 16,-7-3-40-16,-13-24-315 16</inkml:trace>
        </inkml:traceGroup>
      </inkml:traceGroup>
    </inkml:traceGroup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9:46.95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CFE024-A3F1-461D-AFC4-2650C7C77FA2}" emma:medium="tactile" emma:mode="ink">
          <msink:context xmlns:msink="http://schemas.microsoft.com/ink/2010/main" type="inkDrawing" rotatedBoundingBox="2341,14764 16740,14501 16745,14738 2346,15001" shapeName="Other">
            <msink:destinationLink direction="with" ref="{3477F8E6-FA80-491E-8EFE-1926681C91D2}"/>
          </msink:context>
        </emma:interpretation>
      </emma:emma>
    </inkml:annotationXML>
    <inkml:trace contextRef="#ctx0" brushRef="#br0">0 182 350 0,'0'0'143'16,"0"0"-127"-16,0 0 54 0,0 0-17 16,0 0 8-16,195 3-9 15,-107-3-17-15,2 0-10 16,0 0-9-16,7 7 1 15,7 8-5-15,3 2-6 16,5-2-1-16,4 1-5 16,-1-8 2-16,-2-1 0 15,-1 1 1-15,-5-3-1 16,-8-3-1-16,-9 7 0 16,-5-5 0-16,-6 6 0 15,-8-2 0-15,-10 2 1 16,-6-4-1-16,-3 2-1 15,8 0 1-15,0-3-1 0,1-2 5 16,5-2-5 0,5-1 2-16,6 0-2 0,3 0 0 15,1 0 0 1,-3-4-2-16,3-4 2 0,4-2 2 16,6 1 1-16,-3-1 0 15,-1 4-3-15,-4 4-1 16,5-1 1-16,2 3 3 15,0 0-1-15,-2 0-2 16,-3 0 2-16,6 0-2 16,13 0 4-16,8-10-4 15,6 0 4-15,11-2-3 16,3 0 7-16,13 2-1 16,14 3-1-16,0-1-5 0,6 4 1 15,0-1-1-15,-1 2 4 16,4-2-3-16,-4-2-2 15,-3 0 2-15,-7-1-2 16,-2 1 1-16,-10-1 5 16,-6 1-6-16,1-1 5 15,3 3-2-15,5-2-2 16,2 2-1-16,-2 0 1 16,0 0-1-16,0 2-1 15,4 1 1-15,1-3 0 16,-1 0 0-16,-2-1 0 15,-2-2-3-15,1 1 5 16,-6-4-2-16,-6 9 1 16,1-7 0-16,2 3 1 0,6 4 0 15,2-3-2-15,2 0 0 16,5 2-2-16,4-2 2 16,6 0 0-16,2 0 0 15,4-2 1-15,2-1-1 16,-6 1 0-16,3 3 1 15,-4-4 0-15,-2 3 4 16,8 2-5-16,2 3 0 16,4 0 1-16,-2 0-1 15,-2 3 0-15,1 6 2 16,-2 6 0-16,-6-2-1 0,-1 1 0 16,-8-3-1-1,-1-4 4-15,-3-4-3 0,-1-3-1 16,4 0 3-16,3 0-2 15,-1 0 0-15,-6 0 6 16,-12 0-5-16,-12 0 1 16,-13 0 6-16,-9 5-2 15,-11 12-6-15,-17-3 6 16,-14 1-7-16,-19-2 0 16,-18-6 3-16,-12-2 1 15,-7-3-4-15,-3-2 1 16,-3 0 3-16,0 0 20 15,0 0-1-15,0 0 1 16,0 0-5-16,0 0-3 16,0 0-5-16,0 0-5 0,0 0-4 15,0 0-2-15,-38 0-36 16,-23 0-93-16,-8 0-66 16,7 0-265-16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9:48.09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77F8E6-FA80-491E-8EFE-1926681C91D2}" emma:medium="tactile" emma:mode="ink">
          <msink:context xmlns:msink="http://schemas.microsoft.com/ink/2010/main" type="inkDrawing" rotatedBoundingBox="21187,14366 25044,10102 27630,12442 23773,16706" semanticType="callout" shapeName="Other">
            <msink:sourceLink direction="with" ref="{51CFE024-A3F1-461D-AFC4-2650C7C77FA2}"/>
            <msink:sourceLink direction="with" ref="{79BA587C-37C5-42E3-92C7-A926D0062B2C}"/>
          </msink:context>
        </emma:interpretation>
      </emma:emma>
    </inkml:annotationXML>
    <inkml:trace contextRef="#ctx0" brushRef="#br0">0 3558 492 0,'0'0'59'16,"0"0"-16"-16,183 26 7 15,-81-14-1-15,21 3-6 16,29-1-4-16,45-1-9 0,47-4-6 16,50 1 4-16,46-7-5 15,13-3-15-15,6 0-6 16,-5 0 2-16,-6 0-2 16,-11-13 2-16,-12-4-4 15,-33-5-1-15,-31-12 1 16,-41-4 8-16,-51-8-7 15,-39-11 1-15,-42-3 0 16,-28-8 3-16,-25-6-2 16,-13-11 13-16,-13-13-9 15,-9-20 7-15,0-23-5 0,-19-30-6 16,-17-33 0 0,-9-31-2-16,0-34 0 0,0-19 3 15,4 9-4-15,6 22 1 16,9 42 0-16,7 44 1 15,3 34 19-15,2 26-10 16,1 19-7-16,2 16-1 16,5 14 1-16,4 8-1 15,2 7 0-15,0 1-2 16,0 8 1-16,2 14 3 16,4 11-2-16,-4 10 6 15,-2 3-7-15,0 0-2 16,0 0 0-16,0 17 0 15,0 14 0-15,-2 1 0 16,-10-1-1-16,7-3-18 16,0-4-8-16,2 1-10 15,0 0-3-15,-8 6 9 0,-10 9-7 16,-12 0-28-16,-12-1-43 16,-1-9 6-16,-1-10-98 15,14-18-174-15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9:53.79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6D1656-2F67-42CA-AD65-CB907181049E}" emma:medium="tactile" emma:mode="ink">
          <msink:context xmlns:msink="http://schemas.microsoft.com/ink/2010/main" type="writingRegion" rotatedBoundingBox="24637,9270 28931,9270 28931,10566 24637,10566"/>
        </emma:interpretation>
      </emma:emma>
    </inkml:annotationXML>
    <inkml:traceGroup>
      <inkml:annotationXML>
        <emma:emma xmlns:emma="http://www.w3.org/2003/04/emma" version="1.0">
          <emma:interpretation id="{3DE14A96-0321-4AD0-B36E-4F828EC322E6}" emma:medium="tactile" emma:mode="ink">
            <msink:context xmlns:msink="http://schemas.microsoft.com/ink/2010/main" type="paragraph" rotatedBoundingBox="24637,9270 28931,9270 28931,10566 24637,105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F20F38-1BE5-4E91-8F4B-7375435B38DE}" emma:medium="tactile" emma:mode="ink">
              <msink:context xmlns:msink="http://schemas.microsoft.com/ink/2010/main" type="line" rotatedBoundingBox="24637,9270 28931,9270 28931,10566 24637,10566"/>
            </emma:interpretation>
          </emma:emma>
        </inkml:annotationXML>
        <inkml:traceGroup>
          <inkml:annotationXML>
            <emma:emma xmlns:emma="http://www.w3.org/2003/04/emma" version="1.0">
              <emma:interpretation id="{79BA587C-37C5-42E3-92C7-A926D0062B2C}" emma:medium="tactile" emma:mode="ink">
                <msink:context xmlns:msink="http://schemas.microsoft.com/ink/2010/main" type="inkWord" rotatedBoundingBox="24637,9270 28931,9270 28931,10566 24637,10566">
                  <msink:destinationLink direction="with" ref="{3477F8E6-FA80-491E-8EFE-1926681C91D2}"/>
                  <msink:destinationLink direction="with" ref="{5E659281-D684-4404-AF0E-9DA7B160B024}"/>
                  <msink:destinationLink direction="with" ref="{38E661CC-BDBF-4413-9F55-CDECD892066B}"/>
                  <msink:destinationLink direction="with" ref="{C1E38061-B7DD-494F-8300-6E6F973088C4}"/>
                  <msink:destinationLink direction="with" ref="{8785EDDF-E524-4C4B-BAA1-F726DECDB87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3710-664 318 0,'0'0'158'0,"0"0"-76"16,0 0 8-16,0 0-5 16,0 0-37-16,0 0-27 15,-134 102 13-15,95-26-17 16,4 3-10-16,7-3-5 15,11-7-2-15,10-12 0 16,7-17-33-16,0-20-56 16,0-20-57-16,0-3-50 15,16-42 12-15</inkml:trace>
          <inkml:trace contextRef="#ctx0" brushRef="#br0" timeOffset="157.6781">3554-494 192 0,'0'0'168'15,"0"0"-20"-15,0 0-36 16,52-145-3-16,-42 128-24 15,13 9-26-15,9 8-31 16,15 0-16-16,14 3-5 16,13 21-1-16,7 3-5 15,7 1-1-15,0 1-12 16,-8 1-64-16,-20-8-146 16,-16-3-276-16</inkml:trace>
          <inkml:trace contextRef="#ctx0" brushRef="#br0" timeOffset="-308.1334">3688-780 409 0,'0'0'97'16,"0"0"-24"-16,3 165 5 16,24-78-12-16,18 14-28 15,19 8-20-15,17 4 51 16,4-9-57-16,-1-13-8 0,-12-17-3 16,-20-22-1-1,-20-13-4-15,-20-14-71 0,-12-13-119 16,0-9-142-16</inkml:trace>
          <inkml:trace contextRef="#ctx0" brushRef="#br0" timeOffset="-5213.2452">0 173 522 0,'0'0'131'15,"0"0"-63"-15,0 0-2 16,166-21 15-16,-3 2-21 15,51-5-16-15,35-8-24 16,20 2-10-16,-14 8-6 16,-14 7-3-16,-26 10-1 15,-32 5 5-15,-41 0-5 0,-54 12-37 16,-47 15-60 0,-41 4-86-16,0-9-133 0</inkml:trace>
          <inkml:trace contextRef="#ctx0" brushRef="#br0" timeOffset="-600.4604">2432-1071 224 0,'0'0'215'0,"0"0"-107"0,0 0-10 15,183-30-2-15,-78 30-28 16,22 0-23-16,15 0-17 15,3 0-16-15,-2 10-5 16,-17 0-5-16,-17 0 1 16,-15-6-3-16,-20 2-5 15,-22 1-7-15,-16 1-51 16,-22-1-93-16,-14-5-168 16</inkml:trace>
        </inkml:traceGroup>
      </inkml:traceGroup>
    </inkml:traceGroup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0:00.16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659281-D684-4404-AF0E-9DA7B160B024}" emma:medium="tactile" emma:mode="ink">
          <msink:context xmlns:msink="http://schemas.microsoft.com/ink/2010/main" type="inkDrawing" rotatedBoundingBox="30868,7311 31493,14671 31125,14702 30500,7343" semanticType="callout" shapeName="Other">
            <msink:sourceLink direction="with" ref="{79BA587C-37C5-42E3-92C7-A926D0062B2C}"/>
            <msink:sourceLink direction="with" ref="{C70C405C-7CAF-4218-BCEE-F7403C74A27C}"/>
          </msink:context>
        </emma:interpretation>
      </emma:emma>
    </inkml:annotationXML>
    <inkml:trace contextRef="#ctx0" brushRef="#br0">0 0 275 0,'0'0'96'16,"0"0"88"-16,0 0-133 15,0 0 42-15,62 214-1 16,-17-14-20-16,14 84 0 0,19 73-5 16,15 73-22-1,9 46-31-15,-7 29-1 0,-15 25 2 16,-23 1 25-16,-26-3-20 16,-21-12-3-16,-10-20-9 15,0-30 1-15,0-29-1 16,-2-50-1-16,2-58-1 15,0-58-5-15,0-66-1 16,11-72 0-16,3-78-61 16,-4-60-122-16,-10-107-26 15,0-80-375-15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0:01.38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D94A43-03F6-4E7B-BE88-B5B85EE526F6}" emma:medium="tactile" emma:mode="ink">
          <msink:context xmlns:msink="http://schemas.microsoft.com/ink/2010/main" type="inkDrawing" rotatedBoundingBox="28825,6895 31653,7062 31645,7197 28817,7030" shapeName="Other"/>
        </emma:interpretation>
      </emma:emma>
    </inkml:annotationXML>
    <inkml:trace contextRef="#ctx0" brushRef="#br0">0 28 499 0,'0'0'46'16,"0"0"33"-16,192-7-9 15,-35 4-9-15,54-4-16 16,45-1-21-16,23 6-10 16,0 2-4-16,-16 0-3 15,-10 25-3-15,-15 5-1 0,-24-1 1 16,-35-2-4-16,-48 3-12 15,-45-3-49-15,-32-4-93 16,-18-9-196-16</inkml:trace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0:00.95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E661CC-BDBF-4413-9F55-CDECD892066B}" emma:medium="tactile" emma:mode="ink">
          <msink:context xmlns:msink="http://schemas.microsoft.com/ink/2010/main" type="inkDrawing" rotatedBoundingBox="30406,7445 31253,7772 31240,7806 30393,7479" semanticType="callout" shapeName="Other">
            <msink:sourceLink direction="with" ref="{79BA587C-37C5-42E3-92C7-A926D0062B2C}"/>
          </msink:context>
        </emma:interpretation>
      </emma:emma>
    </inkml:annotationXML>
    <inkml:trace contextRef="#ctx0" brushRef="#br0">5758-2896 430 0,'0'0'137'15,"0"0"-102"-15,0 0 63 16,0 0-34-16,217 60-31 16,-118-25-16-16,13 7-12 15,11 0 0-15,-13 0-5 16,-16-3-13-16,-32-4-60 16,-34-13-66-16,-28-8-185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30:41.05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5284 12384 554 0,'0'0'187'16,"0"0"-124"-16,0 0 17 15,96 129-32-15,-34-67-19 16,6-1-19-16,2 6-6 16,1-3-4-16,-10-11-54 15,-7-14-122-15,-19-15-268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0:00.76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E38061-B7DD-494F-8300-6E6F973088C4}" emma:medium="tactile" emma:mode="ink">
          <msink:context xmlns:msink="http://schemas.microsoft.com/ink/2010/main" type="inkDrawing" rotatedBoundingBox="30246,8378 30429,7367 30478,7376 30294,8386" semanticType="callout" shapeName="Other">
            <msink:sourceLink direction="with" ref="{79BA587C-37C5-42E3-92C7-A926D0062B2C}"/>
          </msink:context>
        </emma:interpretation>
      </emma:emma>
    </inkml:annotationXML>
    <inkml:trace contextRef="#ctx0" brushRef="#br0">5841-2995 319 0,'0'0'133'16,"-52"142"-26"-16,21-43-38 16,1 14-20-16,6 11-16 15,2 4-18-15,3-4-14 16,8-19-1-16,8-19-30 15,1-26-77-15,2-32-65 16,0-28-211-16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0:03.39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25FE19-8D54-4D98-A544-8F9C3AB3F5AF}" emma:medium="tactile" emma:mode="ink">
          <msink:context xmlns:msink="http://schemas.microsoft.com/ink/2010/main" type="writingRegion" rotatedBoundingBox="23984,14732 32091,15022 31957,18768 23850,18478"/>
        </emma:interpretation>
      </emma:emma>
    </inkml:annotationXML>
    <inkml:traceGroup>
      <inkml:annotationXML>
        <emma:emma xmlns:emma="http://www.w3.org/2003/04/emma" version="1.0">
          <emma:interpretation id="{99D17C39-679E-4297-B26F-990154105416}" emma:medium="tactile" emma:mode="ink">
            <msink:context xmlns:msink="http://schemas.microsoft.com/ink/2010/main" type="paragraph" rotatedBoundingBox="28144,14845 32098,15064 32018,16506 28064,162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7D11771-EF95-4449-9379-69D587E9E5FD}" emma:medium="tactile" emma:mode="ink">
              <msink:context xmlns:msink="http://schemas.microsoft.com/ink/2010/main" type="line" rotatedBoundingBox="28144,14845 32098,15064 32018,16506 28064,16287"/>
            </emma:interpretation>
          </emma:emma>
        </inkml:annotationXML>
        <inkml:traceGroup>
          <inkml:annotationXML>
            <emma:emma xmlns:emma="http://www.w3.org/2003/04/emma" version="1.0">
              <emma:interpretation id="{C70C405C-7CAF-4218-BCEE-F7403C74A27C}" emma:medium="tactile" emma:mode="ink">
                <msink:context xmlns:msink="http://schemas.microsoft.com/ink/2010/main" type="inkWord" rotatedBoundingBox="28144,14845 32098,15064 32018,16506 28064,16287">
                  <msink:destinationLink direction="with" ref="{5E659281-D684-4404-AF0E-9DA7B160B024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1502 651 427 0,'0'0'133'0,"0"0"-69"0,0 0-26 16,0 0-19-16,0 0-12 16,206-107-6-16,-146 107 2 15,-10 0-3-15,-20 15 2 16,-11 22 0-16,-16 13-1 16,-3 4 1-16,0 2 7 15,-5-1 20-15,-14-4-6 16,2-3-15-16,3-9-4 15,8-10-4-15,-2-9-18 0,0-13-94 16,-6-4-133 0</inkml:trace>
          <inkml:trace contextRef="#ctx0" brushRef="#br0" timeOffset="214.5733">1606 993 195 0,'0'0'151'0,"0"0"-6"15,0 0-66-15,0 0-40 16,0 0-6-16,140-143-13 15,-71 114-16-15,-3 9-3 16,-11 13 2-16,-14 7-3 16,-17 0 1-16,-13 24 1 15,-11 20 5-15,0 16 24 16,0 0 2-16,-16 1-10 16,4-5-11-16,5-4-10 15,4-12-2-15,3-13-12 0,0-20-125 16,0-7-200-1</inkml:trace>
          <inkml:trace contextRef="#ctx0" brushRef="#br0" timeOffset="-1050.4856">0 110 218 0,'0'0'63'0,"0"0"-10"16,0 0-8-16,0 0 51 15,0 0 1-15,0 0-28 16,85-58 2-16,-25 39-11 16,16 2-23-16,18 5-19 15,7 12-12-15,0 0-3 16,-10 33-1-16,-30 25 0 15,-37 21 1-15,-24 5-3 16,-27 12 0-16,-39 6-1 0,-11-4 1 16,-2-6 1-1,7-8-1-15,11-22 0 0,16-14 0 16,14-18-1-16,12-13-28 16,14-17-80-16,5 0-47 15,0-37-308-15</inkml:trace>
          <inkml:trace contextRef="#ctx0" brushRef="#br0" timeOffset="-745.1174">416 588 85 0,'0'0'404'0,"0"0"-283"15,0 0-23-15,0 0-26 16,0 0-40-16,192-130-18 16,-102 100-7-16,9-2-7 0,1 2 0 15,-16-2-31 1,-18 0-45-16,-19-2 6 0,-21-6 13 15,-17 1 26-15,-9 2 23 16,0-3 8-16,-19 10 2 16,-2 13 15-16,4 7 33 15,6 10 6-15,6 0 13 16,5 47-54-16,0 25 37 16,0 22-12-16,2 12-18 15,6 12-8-15,-6-10-6 16,-2 4-4-16,0-8-2 15,4-13-2-15,1-15-31 16,3-16-51-16,1-33-73 16,1-27-122-16</inkml:trace>
          <inkml:trace contextRef="#ctx0" brushRef="#br0" timeOffset="-246.1944">1858-228 389 0,'0'0'98'15,"0"0"-43"-15,0 148 4 16,0-57-26-16,-21 3-17 15,-12 2-13-15,-6-14 0 16,-5-11 3-16,-2-16-6 16,-6-21 0-16,2-19 0 15,-4-15 0-15,-4 0 4 0,4-10 22 16,7-10 21-16,14 1 18 16,16 4-12-16,17 0-11 15,0-5-21-15,41-5-19 16,25 2 0-16,14 2-2 15,5 6-13-15,-3 5-60 16,-14 10-90-16,-18 0-147 16</inkml:trace>
          <inkml:trace contextRef="#ctx0" brushRef="#br0" timeOffset="-563.5631">1346-154 397 0,'0'0'128'0,"0"0"-90"15,33 138 1-15,-14-63-13 16,6 2-20-16,-1 5-6 16,-2-5-31-16,-8-16-146 15</inkml:trace>
          <inkml:trace contextRef="#ctx0" brushRef="#br0" timeOffset="514.3791">2155 438 545 0,'0'0'154'0,"0"0"-109"16,0 0 12-16,0 0-22 15,-33 175-19-15,66-126-12 16,7-14-1-16,13-18-3 16,-1-14 0-16,0-3 0 15,-8-17 0-15,-8-21 5 0,-17-11-4 16,-19-5 0-16,0 0 11 16,-19 2 34-16,-31 15 3 15,-9 8-6-15,-10 23-16 16,3 6-14-16,6 13-9 15,18 16-3-15,23 6-2 16,19-1-35-16,5-6-79 16,37-11-117-16,13-17-386 15</inkml:trace>
          <inkml:trace contextRef="#ctx0" brushRef="#br0" timeOffset="705.7687">2662-11 593 0,'0'0'145'0,"0"0"-104"0,0 0 45 16,12 212-29-16,-12-108-23 15,0 9-20-15,0-1-11 16,0-6-1-16,0-8-2 16,0-14-28-16,0-7-14 15,0-18-147-15,0-30-108 16</inkml:trace>
          <inkml:trace contextRef="#ctx0" brushRef="#br0" timeOffset="981.8269">2810 130 627 0,'0'0'157'0,"0"0"-61"16,0 0-37-16,0 0-36 15,0 0-11-15,198-28-8 16,-107 28-3-16,-20 0-2 16,-19 25-4-16,-19 22-6 15,-23 17 2-15,-10 15 9 16,-2 10 0-16,-37 5 0 16,1-8 1-16,3-19-1 15,12-12 0-15,18-24-21 16,5-14-42-16,0-17-67 0,24-7-52 15,13-34-302-15</inkml:trace>
          <inkml:trace contextRef="#ctx0" brushRef="#br0" timeOffset="1281.392">3422-31 433 0,'0'0'133'0,"0"0"-36"15,0 0-35-15,35 133 43 16,-23-39-56-16,-5 17-20 15,2 10-20-15,-4 0-7 16,3-5-2-16,1-10-18 0,-2-17-26 16,2-20-3-1,2-27-89-15,-5-27 39 0,-1-15-93 16,-5-30 154-16,0-26-2 16,0-16 38-16,-3-10 81 15,3 4 69-15,0 10-27 16,6 10 8-16,22 13-45 15,5 13-25-15,7 3-33 16,10 3-14-16,7 10-11 16,0-2-3-16,2 8-22 15,-13 3-78-15,-11 2-176 16</inkml:trace>
        </inkml:traceGroup>
      </inkml:traceGroup>
    </inkml:traceGroup>
    <inkml:traceGroup>
      <inkml:annotationXML>
        <emma:emma xmlns:emma="http://www.w3.org/2003/04/emma" version="1.0">
          <emma:interpretation id="{988162AD-46F9-403F-810E-2EAFAB25C274}" emma:medium="tactile" emma:mode="ink">
            <msink:context xmlns:msink="http://schemas.microsoft.com/ink/2010/main" type="paragraph" rotatedBoundingBox="23908,16867 30308,17096 30251,18707 23850,18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D7889A-B877-4F5B-A681-439DCD5B1822}" emma:medium="tactile" emma:mode="ink">
              <msink:context xmlns:msink="http://schemas.microsoft.com/ink/2010/main" type="line" rotatedBoundingBox="23908,16867 30308,17096 30251,18707 23850,18478"/>
            </emma:interpretation>
          </emma:emma>
        </inkml:annotationXML>
        <inkml:traceGroup>
          <inkml:annotationXML>
            <emma:emma xmlns:emma="http://www.w3.org/2003/04/emma" version="1.0">
              <emma:interpretation id="{917A2DCE-C1AA-4357-8DF0-5869B185292C}" emma:medium="tactile" emma:mode="ink">
                <msink:context xmlns:msink="http://schemas.microsoft.com/ink/2010/main" type="inkWord" rotatedBoundingBox="23908,16867 30004,17086 29947,18696 23850,1847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51.3777">-4053 2274 307 0,'0'0'141'15,"0"0"-2"-15,0 0-23 16,0 0-8-16,0 0-33 15,-140-51-39-15,117 117-19 16,7 23 11-16,8 15-8 16,8-6-10-16,0-14-2 15,38-17-5-15,14-23 1 16,9-19-2-16,2-23-1 16,0-2 2-16,-3-34 0 15,-8-26 1-15,-19-6-1 0,-25-1-3 16,-8-2 0-16,-27 12 0 15,-22 8 0-15,-6 15 0 16,5 8-1 0,3 19-2-16,9 7-15 0,16 0-16 15,15 18-37-15,7 4-55 16,10-7-69-16,32-15-178 16</inkml:trace>
          <inkml:trace contextRef="#ctx0" brushRef="#br0" timeOffset="2729.0392">-3576 1931 508 0,'0'0'113'15,"0"0"-12"-15,0 0-30 0,22 210 14 16,2-66-32-16,6 15-33 16,6 17-10-16,0 6-8 15,4-17-2-15,0-19-28 16,0-35-71-16,-4-39-66 15,-9-28-154-15</inkml:trace>
          <inkml:trace contextRef="#ctx0" brushRef="#br0" timeOffset="3321.8639">-3371 2025 692 0,'0'0'114'0,"0"0"-43"0,0 0-38 16,0 0-11-16,230-94-13 15,-126 72-8-15,-4 2-1 16,-22 3-39-16,-17 5-51 16,-27 2-31-16,-15 5-4 15,-19 0 3-15,0 0 17 16,-26 5 44-16,-15 0 61 15,-8 5 67-15,3 22 50 16,4 0 2-16,6 10-29 16,15 5-13-16,9 7-16 0,10 3-20 15,2 5-17-15,0-13-10 16,0-4-13-16,0-10 1 16,0-11-1-16,0-5-1 15,6-7 1-15,4-7 1 16,7 0-1-16,11 0 0 15,13 0 1-15,8-11 1 16,6 0-1-16,2 0-1 16,-7 4-1-16,-10 7 2 15,-9 0-5-15,-14 0 1 16,-6 0-3-16,-11 0-11 16,0 0 14-16,-4 0 2 15,-25 12 0-15,-4 9-1 0,0-3 1 16,9 4 7-16,7-1 0 15,3-4-2-15,12 0-1 16,2-4-3-16,0-9-1 16,14-4 2-16,21 0-2 15,8 0-3-15,7-7-30 16,-7-3-32-16,-3 3-38 16,-14 7-28-16,-7 0-73 15,-13 0-34-15</inkml:trace>
          <inkml:trace contextRef="#ctx0" brushRef="#br0" timeOffset="3568.4225">-2560 2548 103 0,'0'0'160'0,"-52"126"-48"0,39-47 8 16,7 2-29-16,6 6-12 15,0-8-10-15,28-20-16 16,8-20-19-16,11-21-15 16,7-18 1-16,-1-8-6 15,-1-36-4-15,-9-5-5 16,-15-10-3-16,-15 4 4 15,-13 11 16-15,-8-1 21 16,-36 11 21-16,-11 14-18 16,-7 15-18-16,-5 5-14 15,4 0-13-15,14 15 5 16,16 7-6-16,22 0-31 16,11-5-110-16,5-2-56 15,34-10-227-15</inkml:trace>
          <inkml:trace contextRef="#ctx0" brushRef="#br0" timeOffset="4070.5046">-2140 2011 486 0,'0'0'202'15,"0"0"-123"-15,0 0-4 16,0 0-17-16,0 0-40 16,0 0-12-16,59-33-5 15,-8 75 1-15,-10 2-2 16,-10 11-11-16,-9-11-21 15,-20 8 0-15,-2 7 16 16,-11 0 13-16,-33 18 3 16,-5-3 0-16,-1 1 0 15,15-7 7-15,21-9 10 16,14-14-4-16,3-8-6 16,46-25-4-16,17-12 0 15,8 0 2-15,6-12-4 0,-6-25-1 16,-17-3-5-1,-13 1-14-15,-27-8 11 0,-17 7 8 16,-9 1 0-16,-37 12 8 16,-15 10 17-16,-7 12-17 15,3 5 3-15,6 0-11 16,24 0 0-16,18 12 0 16,17-2-36-16,6-3-91 15,35-7-85-15</inkml:trace>
          <inkml:trace contextRef="#ctx0" brushRef="#br0" timeOffset="4378.3587">-1552 2059 587 0,'0'0'130'0,"0"0"-103"16,-4 166 65-16,4-58-38 15,11 8-33-15,6 0-13 16,2-5-5-16,-2-2-3 15,-1-15-4-15,-4-13-62 16,-7-26-72-16,-3-28 6 16,-2-27 18-16,0-20 75 15,-2-35-27-15,-20-11 66 16,-1-6 15-16,4 11 87 16,9 11-5-16,10 6-8 0,0 12-16 15,0 10-11 1,33 0-26-16,13 4-22 0,11-2-12 15,9 3-2-15,0 0-37 16,-6-5-144-16,-8 0-395 16</inkml:trace>
          <inkml:trace contextRef="#ctx0" brushRef="#br0" timeOffset="4632.9662">-1029 2015 580 0,'0'0'129'0,"0"0"-94"16,0 0 37-16,-11 138-13 16,11-68-31-16,0 3-19 15,8-8-1-15,-3-14-7 0,2-14 0 16,-2-24 2-16,-3-8-1 16,5-5 16-16,0-3 52 15,7-27-25-15,8-9-35 16,8 5-7-16,6-3-1 15,10 4-2-15,3 9-33 16,3-1-97-16,1 6-109 16,-6 4-165-16</inkml:trace>
          <inkml:trace contextRef="#ctx0" brushRef="#br0" timeOffset="4799.6792">-1125 2593 678 0,'0'0'186'0,"0"0"-121"16,0 0-11-16,0 0-48 16,0 0 3-16,0 0-9 15,233 17-26-15,-145-34-96 16,-20-6-99-16,-27 5-159 16</inkml:trace>
          <inkml:trace contextRef="#ctx0" brushRef="#br0" timeOffset="4949.1375">-757 2531 103 0,'0'0'373'0,"0"0"-196"15,-201 99-28-15,144-33-44 16,16 13-17-16,19 3-14 0,22 4 6 16,8-14-49-1,49-23-21-15,23-15-8 16,22-19 1-16,13-15-3 0,13-10-11 16,2-34-86-16,-4-10-104 15,-8-8-133-15</inkml:trace>
          <inkml:trace contextRef="#ctx0" brushRef="#br0" timeOffset="5317.9506">178 1850 546 0,'0'0'158'16,"0"0"-110"-16,-14 123 73 16,11-19-55-16,3 9-27 0,0 3-25 15,0 0-9-15,24-12-5 16,10-10-16-16,-1-23-93 16,-3-26-138-16,-3-30-310 15</inkml:trace>
          <inkml:trace contextRef="#ctx0" brushRef="#br0" timeOffset="5759.5031">598 2011 602 0,'0'0'47'15,"0"0"51"-15,-59 202-28 0,23-104-31 16,3 6-24-16,4-8-9 15,4-14-3-15,3-23-3 16,8-20 1-16,6-27 0 16,0-12 0-16,0-2 4 15,-1-35-5-15,1-13 3 16,6-9-3-16,2 3 0 16,0-6 1-16,21 8-1 15,20-1 4-15,11 1-2 16,14 3 0-16,11-2-2 15,5 4-1-15,1 0 1 16,-6 2 0-16,-14 3 0 16,-20 12 0-16,-12 4 0 15,-15 13 0-15,-10 12 9 0,-6 3 15 16,0 3-5-16,0 34 25 16,2 13 7-16,4 11-32 15,0 6-16-15,1 2 0 16,-1-2-2-16,0-8-2 15,-6 3-4-15,0-8-44 16,-6 3-58-16,-24-8-77 16,-3-2-179-16</inkml:trace>
          <inkml:trace contextRef="#ctx0" brushRef="#br0" timeOffset="5952.1177">496 2839 493 0,'0'0'117'0,"0"0"-10"0,27 171-30 16,1-100-34-16,-7 1-26 15,1-6-16-15,-8-11 0 16,-5-11-1-16,-7-22-59 16,-2-12-79-16,0-10-45 15,0-17-268-15</inkml:trace>
          <inkml:trace contextRef="#ctx0" brushRef="#br0" timeOffset="6148.4733">581 2849 298 0,'0'0'167'0,"0"0"-84"15,0 0 0-15,186-131-24 0,-117 121-25 16,-8 5-14-16,-7 5-4 16,-10 0 3-16,-14 28-11 15,-8 16-6-15,-11 15 7 16,-8 13-9-16,-3 10 3 15,0 1-3-15,-12-6-18 16,-12-6-43-16,-6-6-29 16,-4-16-20-16,-6-10-104 15,-4-11-26-15</inkml:trace>
          <inkml:trace contextRef="#ctx0" brushRef="#br0" timeOffset="6270.6382">715 3422 206 0,'0'0'196'15,"0"0"-40"-15,0 0-10 0,0 0-38 16,0 0-77-16,0 0-17 15,90-65-5-15,-12 48-6 16,-5 0-3-16,4 0-56 16,-2-10-129-16,-1-6-389 15</inkml:trace>
          <inkml:trace contextRef="#ctx0" brushRef="#br0" timeOffset="6792.2058">1395 2173 592 0,'0'0'144'0,"0"0"-68"0,0 0-43 16,0 0 19-16,0 0-27 15,79 133-12-15,-32-100-10 16,8-11-3-16,3-21 5 15,-7-1-3-15,-6-6-2 16,-17-34 0-16,-16-2-4 16,-12-7-2-16,-2 4 4 15,-41 8 2-15,-21 20-2 16,-15 17-5-16,-17 17-42 16,-2 33-7-16,10 14-44 15,10 3 2-15,21-1 4 16,16-7 4-16,16-9 76 0,15-11 14 15,10-7 90-15,0-9 28 16,15-2-24-16,27-10-11 16,13-6-19-16,23-5-25 15,19 0-21-15,15-10-18 16,-3-12 0-16,-12-6-14 16,-21 13-33-16,-21 8 3 15,-24 7 32-15,-26 0 12 16,-5 32 1-16,-32 18 32 15,-29 11 24-15,-15 11-6 16,-5 4 7-16,8 1-10 16,15-5-28-16,23-18-16 15,23-15-4-15,12-32-86 0,14-7-156 16,30-56-438-16</inkml:trace>
        </inkml:traceGroup>
        <inkml:traceGroup>
          <inkml:annotationXML>
            <emma:emma xmlns:emma="http://www.w3.org/2003/04/emma" version="1.0">
              <emma:interpretation id="{5B783402-5149-43D9-872B-803F3BA8F667}" emma:medium="tactile" emma:mode="ink">
                <msink:context xmlns:msink="http://schemas.microsoft.com/ink/2010/main" type="inkWord" rotatedBoundingBox="30149,17195 30305,17200 30261,18432 30104,18426"/>
              </emma:interpretation>
              <emma:one-of disjunction-type="recognition" id="oneOf2"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|</emma:literal>
                </emma:interpretation>
                <emma:interpretation id="interp5" emma:lang="" emma:confidence="0">
                  <emma:literal>Ⅰ</emma:literal>
                </emma:interpretation>
                <emma:interpretation id="interp6" emma:lang="" emma:confidence="0">
                  <emma:literal>ㅣ</emma:literal>
                </emma:interpretation>
              </emma:one-of>
            </emma:emma>
          </inkml:annotationXML>
          <inkml:trace contextRef="#ctx0" brushRef="#br0" timeOffset="6996.8985">2029 2020 850 0,'0'0'91'0,"0"0"22"16,43 155-20-16,-32-41-51 15,-2 19-24-15,1 0-14 0,-4 8-4 16,2-8 0-16,0-6-39 15,1-7-91-15,-4-21-88 16,-2-17-295-16</inkml:trace>
        </inkml:traceGroup>
      </inkml:traceGroup>
    </inkml:traceGroup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19:48.28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85EDDF-E524-4C4B-BAA1-F726DECDB872}" emma:medium="tactile" emma:mode="ink">
          <msink:context xmlns:msink="http://schemas.microsoft.com/ink/2010/main" type="inkDrawing" rotatedBoundingBox="25784,10763 26226,11202 26130,11298 25689,10859" semanticType="callout" shapeName="Other">
            <msink:sourceLink direction="with" ref="{79BA587C-37C5-42E3-92C7-A926D0062B2C}"/>
          </msink:context>
        </emma:interpretation>
      </emma:emma>
    </inkml:annotationXML>
    <inkml:trace contextRef="#ctx0" brushRef="#br0">1148 392 515 0,'0'0'121'0,"0"0"-20"16,0 0-21-16,0 0-34 0,0 0-29 16,0 0 19-1,3 144-6-15,33-73-22 0,18-2-2 16,13-12-5-16,4-10-2 15,-3-13-12-15,-18-7-50 16,-17-7-50-16,-23-4-107 16,-10-12-263-16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30:41.05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6312 12113 445 0,'0'0'521'0,"0"0"-414"16,0 0-29-16,-166 137-23 15,112-60-27-15,0-5-20 16,2 3-7-16,0-2-1 16,3-1-34-16,9 2-59 15,2-7-97-15,5-18-86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30:41.06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5845 10943 574 0,'0'0'141'0,"0"0"-30"16,0 245-4-16,-17-70-30 16,-2 30-39-16,5 15-27 15,9-9 0-15,5-15-11 16,0-26 4-16,5-27-4 15,14-29-1-15,-2-28 0 16,-10-24-44-16,-7-26-67 16,0-15-54-16,-31-19-87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30:41.06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2745 3285 220 0,'0'0'126'15,"0"0"-38"-15,0 0-9 0,0 0-27 16,0 0-4-16,0 0-3 16,0-28-8-16,0 28 1 15,0 0-10-15,0 0-4 16,0 0 24-16,0 0 0 16,0 0-3-16,-14 13-28 15,-3 7-2-15,3-3 4 16,-2 0-5-16,3 0 2 15,-7-2-5-15,1 0 5 16,-3 2-9-16,-5 3 3 16,-3 0-4-16,-6-5 6 15,-8-3 0-15,-8-12 1 16,-13 0-1-16,-15-27 0 16,-11-23 2-16,-18-21 3 0,-17-23-8 15,-23-37-4-15,-7-39 4 16,-3-50-3-16,11-27 2 15,30-14-7-15,25 9 10 16,29 26 19-16,18 32-3 16,2 39-1-16,-2 39-7 15,-12 27-7-15,-7 25-11 16,-1 12 2-16,8 15 1 16,6 8-3-16,10 2 0 15,9 4-1-15,9 1 1 16,7 0 1-16,10 2-2 0,3 8 0 15,4 2-2 1,-3 8 1-16,1 2 0 0,2 0 1 16,-5 0 0-1,-9 0 4-15,-10 0 0 0,-9 0-4 16,-6 0 0-16,-3 0 1 16,4-28 0-16,3-24-1 15,7-19 0-15,6-16 0 16,5-14 0-16,3 0 0 15,4 7-1-15,1 10 1 16,-1 25 0-16,-1 17 1 16,-3 12-1-16,-5 9 1 15,0 1 0-15,-3 8 0 16,0 2-1-16,3 5 0 0,5 0 4 16,5-3-4-16,2 6-4 15,4 2 4-15,3 0-20 16,0 0-39-16,0 34-79 15,19 20-41-15,12 13-73 16,4 2-350-16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30:41.06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2300 12237 75 0,'0'0'59'0,"0"0"-39"16,0 0 13-16,0 0 9 15,0 0 6-15,0 0 27 16,-5 0 28-16,5 0-18 16,-5 0-16-16,1 0-1 15,-1 7-4-15,-3 32-17 16,-1 33-23-16,-10 37 23 15,-2 36-10-15,-10 33-11 16,-5 27 8-16,1 7 3 16,-1-5-8-16,6-19-7 15,8-20-7-15,8-25 5 0,4-22 2 16,3-17-10-16,5-15-7 16,2-25-5-16,0-15 2 15,0-15-1-15,0-19 0 16,0-7-1-16,0-8 0 15,0 0 5-15,0 0 0 16,0 0 23-16,0 0-24 16,0-10 1-16,0 7-4 15,0 3 0-15,0 0 0 16,0 0-1-16,0-5 0 16,0-5 0-16,0-5 1 15,11-9-1-15,20-20 0 16,12-26 1-16,26-29 0 0,33-29 0 15,29-31 0 1,28-20 0-16,21-9-1 0,7 0 0 16,-2 17-5-16,-16 15 5 15,-27 25-1-15,-28 23 0 16,-27 21-2-16,-22 15 2 16,-10 18-4-16,-18 13 5 15,-10 11 1-15,-11 7 2 16,-4 8-3-16,-2 1 0 15,1 2-1-15,3-1-19 16,-1 3-10-16,-2 1-23 16,-6 1-48-16,-1 3 19 15,-4 0-73-15,-6 5-222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30:41.06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2330 12384 469 0,'0'0'167'0,"0"0"-126"0,0 0 62 16,157 0-11-16,-34 0-25 15,27-2-24-15,28-18-29 16,18 1-4-16,2-1-8 15,-6 8-2-15,-26 7 1 16,-21 5-1-16,-26 0-42 0,-34 0-13 16,-31 0-33-1,-29 0-73-15,-25 2-119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30:41.06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2297 12224 402 0,'0'0'334'15,"0"0"-233"-15,0 0-28 16,138-220 1-16,-10 77-33 16,40-49-7-16,34-52-15 15,38-52-7-15,28-40 0 16,17-22-11-16,9-10 0 0,2 20 6 15,-20 37-5-15,-46 59-2 16,-57 57-1-16,-59 61 1 16,-50 39 1-16,-30 29 0 15,-15 21 0-15,-10 8 2 16,-2 6 19-16,5 5 14 16,-1 4-9-16,2 4-4 15,-2 8-11-15,-3 3-7 16,1 6-5-16,1 1 2 15,4 0-1-15,2 4 0 16,-2 15-1-16,0 2 0 16,3-4 3-16,0-1-1 15,4 2-2-15,10-1 1 0,9 0 0 16,7 11 3 0,8 9 4-16,2 15-6 0,-2 10 2 15,-3 11-3-15,-2 2 1 16,-9-2 1-16,-3-6-3 15,-5-13 0-15,-5-14 0 16,-4-21 1-16,1-13-1 16,-3-6 2-16,-3-3-2 15,-2-11 0-15,-3-2 0 16,-9 6 1-16,-3 9-1 16,-2-3 4-16,0 4-3 15,0 0 2-15,0 0-2 16,0 0-1-16,0 0 1 0,0 0 0 15,0 0-2 1,-7 26 0-16,-19 28 1 0,-7 37 0 16,-15 35 1-16,-23 37 1 15,-29 31 1-15,-28 31 17 16,-35 34 2-16,-29 30-4 16,-15 20-7-16,-19 7-2 15,13-13-9-15,21-24 0 16,21-37-1-16,43-50 0 15,31-51 1-15,35-59-1 16,29-43 0-16,16-24 1 16,9-15-22-16,2 0-6 15,-4 2-27-15,1 3-41 16,1 3-89-16,-6-6-117 0,-2-2-332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40.24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C62D1A-5369-437A-AD38-217531E30A7C}" emma:medium="tactile" emma:mode="ink">
          <msink:context xmlns:msink="http://schemas.microsoft.com/ink/2010/main" type="inkDrawing" rotatedBoundingBox="11756,13922 15071,15812 14317,17135 11001,15244" semanticType="callout" shapeName="Other">
            <msink:sourceLink direction="with" ref="{4772B7DC-0FE4-4FE4-945F-8E2C526713CC}"/>
          </msink:context>
        </emma:interpretation>
      </emma:emma>
    </inkml:annotationXML>
    <inkml:trace contextRef="#ctx0" brushRef="#br0">527 0 524 0,'0'0'83'15,"0"0"-16"-15,-164 186 17 16,101-63-13-16,-6 23-18 16,-5 16-5-16,5 8-5 15,15 1 2-15,23-11-12 16,31-13-8-16,26-22-5 16,58-14 2-16,39-25-12 15,40-9-7-15,29-18-1 16,32-17 2-16,17-13-2 0,9-9-1 15,-11-8 2 1,-14 8-1-16,-23 8-1 0,-31 10 0 16,-38 19-2-16,-33 15 3 15,-41 15-3-15,-19 6 2 16,-16 11 1-16,-2-10 0 16,6-16 6-16,1-14 6 15,10-14 1-15,10-13-4 16,3-12 1-16,11-10-2 15,9-15-2-15,1 0-6 16,5 0 3-16,-4-12-4 16,-5-3 0-16,-7-1 1 15,-10 4-1-15,-7-3-1 16,-12 8 1-16,-17 3 0 16,-6-2 0-16,-10 6 0 0,0 0 18 15,0 0 8-15,0 0-6 16,0 0 2-16,0 0-9 15,0 0-5-15,0 0-8 16,0 0-1-16,0 0 0 16,0 0 0-16,0 0 0 15,0 0 0-15,0 0-2 16,3 0 2-16,3 0-1 16,-3 0 1-16,-1 0-3 15,-2 0-11-15,0 0-13 16,0-2-11-16,0-18-131 15,-21-7-214-15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6:16.64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406952-A5E2-4A72-9E05-19D1C33EE469}" emma:medium="tactile" emma:mode="ink">
          <msink:context xmlns:msink="http://schemas.microsoft.com/ink/2010/main" type="writingRegion" rotatedBoundingBox="28297,3704 29081,8049 27705,8298 26921,3953"/>
        </emma:interpretation>
      </emma:emma>
    </inkml:annotationXML>
    <inkml:traceGroup>
      <inkml:annotationXML>
        <emma:emma xmlns:emma="http://www.w3.org/2003/04/emma" version="1.0">
          <emma:interpretation id="{5178B062-3447-442D-B576-874469F2E3A5}" emma:medium="tactile" emma:mode="ink">
            <msink:context xmlns:msink="http://schemas.microsoft.com/ink/2010/main" type="paragraph" rotatedBoundingBox="28297,3704 29081,8049 27705,8298 26921,39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A4D574-D9EF-4633-8288-B732B8DB269E}" emma:medium="tactile" emma:mode="ink">
              <msink:context xmlns:msink="http://schemas.microsoft.com/ink/2010/main" type="line" rotatedBoundingBox="28297,3704 29081,8049 27705,8298 26921,3953"/>
            </emma:interpretation>
          </emma:emma>
        </inkml:annotationXML>
        <inkml:traceGroup>
          <inkml:annotationXML>
            <emma:emma xmlns:emma="http://www.w3.org/2003/04/emma" version="1.0">
              <emma:interpretation id="{670BD7C4-506E-43BD-AD4F-B4F1E667D6D9}" emma:medium="tactile" emma:mode="ink">
                <msink:context xmlns:msink="http://schemas.microsoft.com/ink/2010/main" type="inkWord" rotatedBoundingBox="28251,3712 28362,4327 27031,4567 26921,39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25338-2249 658 0,'0'0'185'16,"0"0"-101"-16,0 0 61 15,208-26-49-15,-85 19-48 0,17-1-30 16,-2 6-12-16,-9-3-6 15,-5-5-4-15,-15 0-117 16,-21-5-159-16,-26 0-467 16</inkml:trace>
          <inkml:trace contextRef="#ctx0" brushRef="#br0" timeOffset="159.9611">25642-1791 806 0,'0'0'119'0,"-173"52"-81"16,152-25 6-16,26-16-17 0,78-10-23 16,37-1-4-16,28 0-28 15,8-27-102-15,-4-2-116 16</inkml:trace>
          <inkml:trace contextRef="#ctx0" brushRef="#br0" timeOffset="1222.0863">25503-1751 536 0,'0'0'206'0,"0"0"-126"16,164-53-10-16,-46 41-21 16,19 5-28-16,11-3-14 15,3 0-4-15,-1 1-1 16,-12-7-2-16,-25-1-15 16,-34 4-36-16,-32 4-10 15,-25 4-44-15,-20 3 0 16,-2-1 14-16,0 3-266 15</inkml:trace>
        </inkml:traceGroup>
        <inkml:traceGroup>
          <inkml:annotationXML>
            <emma:emma xmlns:emma="http://www.w3.org/2003/04/emma" version="1.0">
              <emma:interpretation id="{79D4D79C-D068-4EEF-8E13-562D84D535B5}" emma:medium="tactile" emma:mode="ink">
                <msink:context xmlns:msink="http://schemas.microsoft.com/ink/2010/main" type="inkWord" rotatedBoundingBox="28576,5247 29081,8049 27873,8267 27368,5465"/>
              </emma:interpretation>
            </emma:emma>
          </inkml:annotationXML>
          <inkml:trace contextRef="#ctx0" brushRef="#br0" timeOffset="1717.3014">26215-814 617 0,'0'0'25'16,"0"0"59"-16,50 277 19 0,-22-75-46 15,7 48-13-15,6 31-17 16,6 22-16 0,10 3-7-16,7-25-4 0,-4-32-2 15,-8-43-79-15,-14-53-32 16,-22-40 39-16,-16-46-354 15</inkml:trace>
          <inkml:trace contextRef="#ctx0" brushRef="#br0" timeOffset="2018.2399">27353 1040 105 0,'0'0'568'0,"-211"135"-497"16,85-4-44-16,0 22-27 16,17 12-6-16,15 18-89 0,12 19-342 15</inkml:trace>
          <inkml:trace contextRef="#ctx0" brushRef="#br0" timeOffset="1898.6263">26153 1301 742 0,'0'0'126'0,"0"0"-102"0,0 0 40 15,99 173-37-15,-28-92-17 16,13-9-7-16,15-18-3 16,11-17-39-16,5-33-120 15,6-13-157-15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6:33.27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AB1820-34D1-4873-BB70-1877E1146A80}" emma:medium="tactile" emma:mode="ink">
          <msink:context xmlns:msink="http://schemas.microsoft.com/ink/2010/main" type="writingRegion" rotatedBoundingBox="626,5618 22427,5151 22623,14281 821,14747"/>
        </emma:interpretation>
      </emma:emma>
    </inkml:annotationXML>
    <inkml:traceGroup>
      <inkml:annotationXML>
        <emma:emma xmlns:emma="http://www.w3.org/2003/04/emma" version="1.0">
          <emma:interpretation id="{A57972AA-1139-4BA5-B51F-91742B885DCE}" emma:medium="tactile" emma:mode="ink">
            <msink:context xmlns:msink="http://schemas.microsoft.com/ink/2010/main" type="paragraph" rotatedBoundingBox="626,5618 22427,5151 22482,7716 680,81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4E5CBE-CB91-41E7-A68B-5B7706A0C296}" emma:medium="tactile" emma:mode="ink">
              <msink:context xmlns:msink="http://schemas.microsoft.com/ink/2010/main" type="line" rotatedBoundingBox="626,5618 22427,5151 22482,7716 680,8183"/>
            </emma:interpretation>
          </emma:emma>
        </inkml:annotationXML>
        <inkml:traceGroup>
          <inkml:annotationXML>
            <emma:emma xmlns:emma="http://www.w3.org/2003/04/emma" version="1.0">
              <emma:interpretation id="{4A56D9DE-A86E-45B2-B9BD-BDA247ECF92B}" emma:medium="tactile" emma:mode="ink">
                <msink:context xmlns:msink="http://schemas.microsoft.com/ink/2010/main" type="inkWord" rotatedBoundingBox="652,6859 1391,6843 1411,7807 673,7823"/>
              </emma:interpretation>
              <emma:one-of disjunction-type="recognition" id="oneOf0">
                <emma:interpretation id="interp0" emma:lang="" emma:confidence="0">
                  <emma:literal>*</emma:literal>
                </emma:interpretation>
                <emma:interpretation id="interp1" emma:lang="" emma:confidence="0">
                  <emma:literal>大</emma:literal>
                </emma:interpretation>
                <emma:interpretation id="interp2" emma:lang="" emma:confidence="0">
                  <emma:literal>※</emma:literal>
                </emma:interpretation>
                <emma:interpretation id="interp3" emma:lang="" emma:confidence="0">
                  <emma:literal>%</emma:literal>
                </emma:interpretation>
                <emma:interpretation id="interp4" emma:lang="" emma:confidence="0">
                  <emma:literal>丈</emma:literal>
                </emma:interpretation>
              </emma:one-of>
            </emma:emma>
          </inkml:annotationXML>
          <inkml:trace contextRef="#ctx0" brushRef="#br0">-930 674 644 0,'0'0'201'0,"0"0"-121"16,0 0-70-16,0 0 21 15,233 210-20-15,-110-111-11 16,15 2-13-16,-7 0-166 16,-4 0-339-16</inkml:trace>
          <inkml:trace contextRef="#ctx0" brushRef="#br0" timeOffset="-493.6798">-897 986 710 0,'0'0'70'0,"0"0"-40"0,181-3-9 15,-84 3-10-15,3-15-11 16,2-8-14-16,-20 0-122 16,-27 1-268-16</inkml:trace>
          <inkml:trace contextRef="#ctx0" brushRef="#br0" timeOffset="-163.8135">-370 654 22 0,'0'0'708'16,"0"0"-611"-16,-168 168-43 16,118-32-34-16,7 15-9 15,10 4-11-15,6-9-10 0,11-25-71 16,7-35-158-16</inkml:trace>
          <inkml:trace contextRef="#ctx0" brushRef="#br0" timeOffset="-337.1257">-600 650 551 0,'0'0'210'16,"0"0"-131"-16,0 0-27 16,-17 222 2-16,46-113-39 15,13 1-14-15,4-5-1 0,4-12-61 16,-8-22-165 0</inkml:trace>
        </inkml:traceGroup>
        <inkml:traceGroup>
          <inkml:annotationXML>
            <emma:emma xmlns:emma="http://www.w3.org/2003/04/emma" version="1.0">
              <emma:interpretation id="{3DD373C5-F8EF-4DF8-B2A1-66CBFFA7CE1F}" emma:medium="tactile" emma:mode="ink">
                <msink:context xmlns:msink="http://schemas.microsoft.com/ink/2010/main" type="inkWord" rotatedBoundingBox="1578,6006 5199,5929 5245,8041 1623,811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8544.9471">0 27 811 0,'0'0'92'15,"0"0"-77"-15,0 0-14 0,167-36 19 16,-77 36 7-16,9 51-16 16,-3 53-6-16,-11 44 2 15,-19 42-4-15,-30 29-3 16,-36 19 1-16,-8-4-2 16,-44-9-2-16,-3-32-30 15,11-41-34-15,13-46-122 16,18-48-236-16</inkml:trace>
          <inkml:trace contextRef="#ctx0" brushRef="#br0" timeOffset="-38244.2665">532 1424 592 0,'0'0'200'16,"0"0"-90"-16,0 0-28 0,-66-145-31 15,77 76-31-15,51-20-11 16,30-17-7-16,20-9-2 15,14-5-13-15,0 9-32 16,-10 13-7-16,-12 19 20 16,-23 24 6-16,-25 28 6 15,-24 20 19-15,-15 7 1 16,-11 32 9-16,2 30 46 16,0 19 21-16,0 22-22 15,1 21-16-15,-4 9-9 16,3 10-13-16,-2-7-12 15,-1-13-4-15,0-19 0 0,4-27-26 16,4-30-101-16,3-33-101 16,-4-14-383-16</inkml:trace>
          <inkml:trace contextRef="#ctx0" brushRef="#br0" timeOffset="-38039.6706">1747-22 492 0,'0'0'390'0,"0"0"-342"15,0 156 37-15,0-39-12 16,0 13-29-16,2-2-29 0,10-14-12 16,4-16-3-16,6-20-17 15,2-25-87-15,-1-26-65 16,-2-27-169-16</inkml:trace>
          <inkml:trace contextRef="#ctx0" brushRef="#br0" timeOffset="-37743.0746">2169-242 573 0,'0'0'158'15,"0"0"-86"-15,0 0-38 16,0 0 57-16,11 157-36 15,-11-56-21-15,0 14-23 16,-16 9-8-16,-3-5-2 0,-4-16 4 16,-1-22-5-16,2-21 2 15,-6-26 14-15,-2-14 48 16,0-13 3-16,2-5-19 16,7-2-16-16,7 0-3 15,14 0-8-15,0-27-21 16,28-25-3-16,31-19-11 15,13-8-26-15,8 8-45 16,-9 14-62-16,-11 23-9 16,-16 21-88-16,-27 13-211 15</inkml:trace>
          <inkml:trace contextRef="#ctx0" brushRef="#br0" timeOffset="-37478.8469">2015 1074 694 0,'0'0'170'15,"0"0"-104"-15,0 0 18 16,0 0-23-16,0 0-25 16,0 0 2-16,83-8-31 15,-34-23-1-15,3-1-6 16,-6 6 0-16,-8 14-10 16,-7 12 3-16,-9 3 5 15,-11 39-1-15,-6 17 2 16,-1 11 2-16,-4 3 1 15,0 4-2-15,0-6-2 0,0-7-2 16,0-9-36-16,0-10-41 16,0-11-51-16,-4-5-98 15,-18-9-250-15</inkml:trace>
          <inkml:trace contextRef="#ctx0" brushRef="#br0" timeOffset="-37247.3575">2122 1662 583 0,'0'0'214'0,"0"0"-101"15,0 0-8-15,0 0-50 16,75-161-14-16,-8 87-32 16,13 5-7-16,3 5-2 15,-9 17 0-15,-8 20-8 16,-15 19-1-16,-7 8 1 16,-10 23-4-16,-13 36 3 15,-7 17 6-15,-9 10 1 0,-5 1 1 16,0-3 1-1,0-10 0-15,0-12 0 0,0-19-27 16,0-20-66-16,-2-23-47 16,2 0-188-16</inkml:trace>
          <inkml:trace contextRef="#ctx0" brushRef="#br0" timeOffset="-36955.6402">2772 689 12 0,'0'0'858'0,"0"0"-734"16,0 0-81-16,0 0 16 0,-24 146 19 16,24-70-53-16,24-4-18 15,18-18-5-15,9-20-2 16,10-21-1-16,5-13-14 16,-4-15 8-16,-12-34-1 15,-20-6 1-15,-19 1 7 16,-11 10 0-16,-11 15 1 15,-31 16-1-15,-10 13 3 16,-2 0-3-16,1 20 0 16,13 9-2-16,18-3-17 15,13-11-65-15,9-7-47 16,0-8-34-16,28 0-92 16,8-27-205-16</inkml:trace>
          <inkml:trace contextRef="#ctx0" brushRef="#br0" timeOffset="-36784.0763">3529 109 862 0,'0'0'168'0,"-3"192"-71"16,3-38-8-16,0 19-46 15,12 6-35-15,12 2-8 0,11-4-17 16,-1-4-155-1,-10-2-305-15</inkml:trace>
        </inkml:traceGroup>
        <inkml:traceGroup>
          <inkml:annotationXML>
            <emma:emma xmlns:emma="http://www.w3.org/2003/04/emma" version="1.0">
              <emma:interpretation id="{F4A89BD2-54EB-4EFD-93F0-F60400A21709}" emma:medium="tactile" emma:mode="ink">
                <msink:context xmlns:msink="http://schemas.microsoft.com/ink/2010/main" type="inkWord" rotatedBoundingBox="6443,6165 9458,6101 9498,7994 6484,8059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7285.6796">4872 398 847 0,'0'0'154'0,"0"0"-141"0,0 0 20 15,0 0 16-15,192 113-26 16,-114-33-16-16,-4 16-7 16,-11 12 0-16,-15 11-30 15,-20 7-42-15,-28-3-51 16,-5-2-62-16,-51-12-86 15</inkml:trace>
          <inkml:trace contextRef="#ctx0" brushRef="#br0" timeOffset="-27136.171">4895 1563 560 0,'0'0'129'16,"0"0"1"-16,150-79-31 0,-67 51-25 15,10 2-10-15,6-9-46 16,5-7-14-16,17-17-4 15,13-13-38-15,3-14-97 16,-5-5-162-16</inkml:trace>
          <inkml:trace contextRef="#ctx0" brushRef="#br0" timeOffset="-26492.0998">5937 724 712 0,'0'0'80'0,"0"0"-74"0,0 0 1 16,0 0-2-16,142-87-3 15,-95 82-2-15,-14 5 0 16,-11 0 0-16,-19 32 0 16,-3 13 7-16,0 9 42 15,-3 8 1-15,-8 2 3 16,8-5-23-16,3-9-19 15,0-16-8-15,11-17 0 16,14-17-2-16,8 0-1 16,-3-29-2-16,0-21-9 15,-8-6-5-15,-6-1 12 16,-2-5 3-16,0 1 1 0,0 4 0 16,0 3 2-1,-2 9 5-15,5 13 14 0,-6 11-1 16,1 10 14-16,3 8-4 15,5 3-6-15,2 5-4 16,9 32 6-16,-7 12-7 16,0 8-13-16,-8 5-3 15,-7 0 0-15,-1-3-3 16,-8-9 4-16,3-16-4 16,0-15 0-16,-3-11-2 15,11-8-9-15,8-12-20 16,14-40 7-16,14-22-68 15,5-15 11-15,3-5 36 16,-12 2-26-16,-10 19 15 16,-17 19 45-16,-13 24 11 0,-3 14 1 15,0 15 31-15,0 1 17 16,0 22 1-16,-3 32-29 16,3 22 18-16,0 16-14 15,0 14-14-15,22 13-7 16,6 7-1-16,-4 4-1 15,-5 1-1-15,-2-5-1 16,-11-8 0-16,-3-11-35 16,-3-28-64-16,0-40-183 15</inkml:trace>
          <inkml:trace contextRef="#ctx0" brushRef="#br0" timeOffset="-26295.4169">6932 301 888 0,'0'0'116'15,"0"0"-63"-15,0 0-23 16,63-134-18-16,8 69-9 16,12-2-3-16,5 10-58 15,-9 18-68-15,-18 15-37 16,-26 18-103-16</inkml:trace>
          <inkml:trace contextRef="#ctx0" brushRef="#br0" timeOffset="-26148.0653">7270 131 187 0,'0'0'296'0,"0"0"-190"0,-23 146-24 16,23-84-5-16,0 4-27 16,0 1-17-16,0 1-13 15,0-3-11-15,0-11-5 16,0-12-4-16,0-14-39 15,0-21-158-15,0-7-319 16</inkml:trace>
          <inkml:trace contextRef="#ctx0" brushRef="#br0" timeOffset="-25711.4301">7360 176 340 0,'0'0'346'0,"0"0"-274"0,0 0-27 16,0 0 26-16,-14 191-47 15,14-111-17-15,0 2-4 16,0-1-3-16,0 3 0 16,0 0-1-16,0-10 1 15,-11-12-1-15,-2-15 0 16,-3-17 2-16,2-8 12 16,5-10 36-16,4-5 16 15,5-4-27-15,0-3-26 16,19 0 1-16,25-37 3 15,8-25-16-15,6-12-5 16,-4-13-43-16,-4-1-42 16,-9-3 23-16,-8-6-24 0,-17-4-24 15,-11 2 49-15,-5 13 57 16,0 21 9-16,0 29 25 16,0 21 19-16,0 13 20 15,0 2-7-15,0 5-25 16,0 36 15-16,9 19 12 15,-1 16-28-15,1 6-20 16,-7 4-5-16,-2-2-2 16,0-3-2-16,0 0-4 15,0 3-32-15,-11 1-34 16,-3-2-102-16,-3 1-208 16</inkml:trace>
          <inkml:trace contextRef="#ctx0" brushRef="#br0" timeOffset="-25517.6158">7582 1365 637 0,'0'0'211'0,"0"0"-141"16,0 0 25-16,0 0-7 15,68-135-35-15,-23 117-25 16,1 11-19-16,1 7-7 16,0 0 0-16,-12 27-2 15,-10 23 0-15,-14 16-3 16,-11 10-16-16,0 14-28 15,0 3-63-15,0 3-41 16,-6-6-158-16</inkml:trace>
        </inkml:traceGroup>
        <inkml:traceGroup>
          <inkml:annotationXML>
            <emma:emma xmlns:emma="http://www.w3.org/2003/04/emma" version="1.0">
              <emma:interpretation id="{B58C02A6-283A-4D43-B618-C72D67E99FB1}" emma:medium="tactile" emma:mode="ink">
                <msink:context xmlns:msink="http://schemas.microsoft.com/ink/2010/main" type="inkWord" rotatedBoundingBox="12120,5372 13940,5333 13988,7575 12168,7614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23215.7841">10697-833 679 0,'0'0'104'16,"0"0"-3"-16,0 0-44 15,0 0-2-15,-145 88-23 16,145-19-14-16,0-2-10 16,52-10-7-16,17-3-2 15,10-7-1-15,-8-1-10 16,-10 9-9-16,-20 9-20 16,-22 15-4-16,-19 15-2 0,-5 17 16 15,-45 15 4-15,-10 5 15 16,-9 2 12-16,-2-12 0 15,14-17 9-15,15-16 5 16,25-21 13-16,17-18-12 16,17-19-12-16,35-17 2 15,14-13-4-15,6-8 2 16,-1-32-3-16,-14-9-2 16,-19-3-3-16,-24 3 3 15,-14 0 2-15,-24 1 2 16,-33 12 15-16,-16 11 16 15,2 18-9-15,6 7-10 16,16 6-6-16,21 20-5 0,25 5-3 16,3 2-5-1,36-6-53-15,25-10-58 0,4-17-44 16,1-2-147-16</inkml:trace>
          <inkml:trace contextRef="#ctx0" brushRef="#br0" timeOffset="-22997.7945">11095 104 601 0,'0'0'152'0,"0"0"-50"16,0 0-40-16,0 0-37 15,0 0-10-15,0 0 31 16,52 99-30-16,-28-62-6 0,2-5-6 16,-5-13-2-1,1-9 0-15,0-10-2 0,6 0 2 16,7-32-1-16,12-19-1 15,13-11-18-15,6-2-25 16,3 2-25-16,-12 18-76 16,-24 19-91-16</inkml:trace>
          <inkml:trace contextRef="#ctx0" brushRef="#br0" timeOffset="-22638.2332">11103 739 624 0,'0'0'85'16,"-13"222"-29"-16,13-114-10 16,0-14-11-16,2-15-16 0,18-15-14 15,-4-17-5-15,-3-17-15 16,-4-13-43-16,-4-17-46 16,-5 0 42-16,0-32 42 15,0-32-11-15,2-23 31 16,12-18 0-16,8-12 12 15,11-2 16-15,14 14 1 16,8 21 9-16,2 27 1 16,-5 25 3-16,-7 27-4 15,-10 5-6-15,-16 30-11 0,-7 24 9 16,-12 13-8 0,0 9 2-16,-20 5-18 0,-12 1-4 15,-4-8 1 1,3-15-3-16,8-17-1 0,11-22-42 15,9-20-74-15,5-13-60 16,0-38-331-16</inkml:trace>
          <inkml:trace contextRef="#ctx0" brushRef="#br0" timeOffset="-22375.2086">11748-160 639 0,'0'0'179'0,"0"0"-61"15,0 0-9-15,0 0-48 16,0 0-42-16,-67 148-6 0,48-66-2 16,12-1-11-16,3-9 0 15,4-16 2-15,0-19-2 16,0-14 0-16,4-16 0 16,-2-7 1-16,1 0 1 15,2-2-2-15,14-30 2 16,14-15-1-16,17-10-1 15,9 2-20-15,8 11-55 16,-6 15-76-16,-9 9-56 16,-14 20-191-16</inkml:trace>
          <inkml:trace contextRef="#ctx0" brushRef="#br0" timeOffset="-22141.9943">11767 610 763 0,'0'0'163'15,"0"0"-93"-15,0 0-25 16,0 0-12-16,112-163-22 16,-27 97-9-16,-8 17 0 15,-12 23-4-15,-15 26 8 16,-17 0-2-16,-14 48 20 16,-10 18 20-16,-9 18 8 15,0 5-23-15,0 2-24 16,0-2-5-16,27-8-4 15,17-7-82-15,8-14-133 16,6-18-202-16</inkml:trace>
        </inkml:traceGroup>
        <inkml:traceGroup>
          <inkml:annotationXML>
            <emma:emma xmlns:emma="http://www.w3.org/2003/04/emma" version="1.0">
              <emma:interpretation id="{F700C1DE-6BD0-499A-933E-CDC1BC356B25}" emma:medium="tactile" emma:mode="ink">
                <msink:context xmlns:msink="http://schemas.microsoft.com/ink/2010/main" type="inkWord" rotatedBoundingBox="14823,6040 17045,5992 17075,7415 14853,7462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21748.1388">13240-162 835 0,'0'0'68'15,"0"0"-34"-15,32 214 6 16,3-98-27-16,-2 10-9 15,0 10-4-15,-7-2-37 16,-7-11-73-16,-14-18-84 0,-5-30-215 16</inkml:trace>
          <inkml:trace contextRef="#ctx0" brushRef="#br0" timeOffset="-21331.8431">13294 361 684 0,'0'0'111'0,"0"0"-44"15,20-153-29-15,13 123-8 16,2 8-10-16,6 14-11 16,3 8-9-16,-5 3-1 15,-4 44 1-15,-11 12-18 16,-7 16 6-16,-15 6 0 16,-2-2 1-16,0-6 9 15,0-6-1-15,0-10 3 0,0-17 2 16,0-13-2-16,0-12-1 15,9-15 0-15,2 0 2 16,5-37 0-16,3-25-1 16,9-22 1-16,5-15 3 15,5-16 0-15,12-4 3 16,2 7-6-16,5 23 0 16,-2 27 3-16,-10 29 10 15,-16 16-1-15,-10 12-4 16,-2 5-5-16,-3 7 19 15,2 35 28-15,-2 19 1 16,-6 21-13-16,1 12-16 16,-9 4-10-16,2 1-9 0,-2-8-4 15,5-11 0-15,-2-12-44 16,-3-13-117-16,0-16-116 16</inkml:trace>
          <inkml:trace contextRef="#ctx0" brushRef="#br0" timeOffset="-21134.3594">13928 780 730 0,'0'0'164'15,"0"0"-99"-15,-23 188 42 16,27-109-38-16,31-7-31 16,11-13-17-16,6-17-21 0,3-20 2 15,4-22-1-15,-2-7-2 16,5-48-11-16,4-24-65 15,3-14-71-15,-12-14-57 16,-10 5-289-16</inkml:trace>
          <inkml:trace contextRef="#ctx0" brushRef="#br0" timeOffset="-20911.5472">14457 309 500 0,'0'0'430'0,"0"0"-318"16,0 0-11-16,0 0-58 15,0 0-29-15,0 0-14 16,129-131 2-16,-53 114-2 16,-5 17-15-16,-7 0-5 15,-20 35-9-15,-17 26 13 0,-18 19 8 16,-9 5 1-16,-6 4 7 16,-24 1 0-16,-9-4-12 15,6-7-41-15,11-13-42 16,6-14-61-16,13-17-80 15</inkml:trace>
          <inkml:trace contextRef="#ctx0" brushRef="#br0" timeOffset="-20755.2598">14764 746 711 0,'0'0'213'0,"0"0"-90"0,0 0-61 16,0 0-40-1,0 0-19-15,145 17 0 0,-77 10-3 16,1 0-17-16,-5-2-51 15,-10-7-59-15,-18-13-57 16,-14-5-157-16</inkml:trace>
          <inkml:trace contextRef="#ctx0" brushRef="#br0" timeOffset="-20515.5146">15082 556 680 0,'0'0'142'0,"0"0"-54"16,0 0-56-16,0 0-25 15,0 0-7-15,109-163-1 16,-53 111-30-16,-4 1-15 16,-6 3 12-16,-8 7 22 0,-10 13 12 15,-11 11 20-15,-10 12 47 16,0 5 13-16,-5 12 17 16,-2 43-1-16,3 17-20 15,-3 14-37-15,0 5-32 16,2-7-7-16,7-3-2 15,1-4-60-15,2-6-135 16,-7-9-248-16</inkml:trace>
        </inkml:traceGroup>
        <inkml:traceGroup>
          <inkml:annotationXML>
            <emma:emma xmlns:emma="http://www.w3.org/2003/04/emma" version="1.0">
              <emma:interpretation id="{C5AD61B8-7169-496D-9D34-3D33A8EB94D2}" emma:medium="tactile" emma:mode="ink">
                <msink:context xmlns:msink="http://schemas.microsoft.com/ink/2010/main" type="inkWord" rotatedBoundingBox="18512,5479 22433,5395 22479,7552 18558,7636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20036.0026">16930-676 747 0,'0'0'146'16,"0"0"-100"-16,38 260 37 0,-21-80-36 16,-6 26-35-16,3 7-10 15,5-20-2-15,12-40-89 16,4-56-166-16,6-56-383 15</inkml:trace>
          <inkml:trace contextRef="#ctx0" brushRef="#br0" timeOffset="-19742.0102">17279-730 505 0,'0'0'225'0,"0"0"-160"16,0 0-8-16,0 0 1 15,0 0-10-15,147 232-22 16,-143-84-17-16,-4 3-6 16,-9-5-2-16,-27-8 4 0,-4-25-4 15,2-24 0-15,10-35 0 16,6-32-1-16,-1-22 20 16,4 0 23-16,-5-19-14 15,5-21 1-15,7-7-5 16,12-2-23-16,0-3 0 15,17 5-2-15,25 8-5 16,4 9-56-16,1 12-71 16,-4 14-103-16,-10 4-374 15</inkml:trace>
          <inkml:trace contextRef="#ctx0" brushRef="#br0" timeOffset="-19455.6391">17073 882 755 0,'0'0'118'16,"0"0"-105"-16,38-136-2 15,30 71-3-15,13-3-4 16,1 1-3-16,-8 15-1 16,-17 23 1-16,-21 19 1 15,-17 10 3-15,-10 17-5 16,-7 32 14-16,-2 13 38 15,0 9-15-15,0 6-12 16,0-6-17-16,3-3-6 16,2-12-2-16,1-9 0 0,-1-15-26 15,-5-10-98-15,0-4-79 16,0-4-207-16</inkml:trace>
          <inkml:trace contextRef="#ctx0" brushRef="#br0" timeOffset="-19157.8429">17380 1146 663 0,'0'0'110'16,"0"0"-24"-16,0 0-38 15,93-176-31-15,-29 121-14 16,-2 12-3-16,-7 13-10 0,-11 15-7 16,-11 15 15-16,-13 0 2 15,-15 35 1-15,-5 14 2 16,0 10 24-16,0 6 13 15,-14-1 21-15,6-10-13 16,8-5-27-16,0-11-13 16,0-11-8-16,17-5 5 15,9-14-4-15,7-8 0 16,0 0 2-16,3-37-3 16,2-16-3-16,4-13-13 15,-1-16-30-15,-3-9-29 16,-2-3-9-16,-15-5-108 15,-14 5-191-15</inkml:trace>
          <inkml:trace contextRef="#ctx0" brushRef="#br0" timeOffset="-18601.6251">17865 265 599 0,'0'0'159'0,"0"0"-39"16,0 0-2-16,0 0-48 15,0 0-60-15,0 0-5 16,78-64-1-16,-16 44-1 15,-7 10-3-15,-8 10-5 16,-12 0-24-16,-18 32 0 16,-15 22 13-16,-2 13 12 15,0 9 4-15,-16 6 1 16,2-8 1-16,11-2 15 16,3-11 3-16,0-9-7 0,31-13-11 15,4-12-1 1,13-9-2-16,0-13-1 0,-4-5-42 15,-5-3-12-15,-9-22-18 16,-16-6-33-16,-9-6-38 16,-5-1-5-16,0-6 10 15,0 5 125-15,-16 2 15 16,-3 9 62-16,2 13 70 16,3 7-14-16,9 4-11 15,0 1-22-15,5 3-30 16,0-2-39-16,19-3-10 15,19-12 8-15,12-12-8 16,4-11-4-16,4-4-2 0,-1 0 0 16,-10 3-17-1,-11 11-16-15,-15 15 0 0,-9 2 12 16,-12 10 21-16,0 3 0 16,0 0 47-16,0 17 8 15,0 27-24-15,0 21 24 16,0 11-14-16,16 8-27 15,13 0-7-15,2 0-7 16,2-5 2-16,-2-12-2 16,-2-8-35-16,-6-15-77 15,-7-24-94-15,-3-20-300 16</inkml:trace>
          <inkml:trace contextRef="#ctx0" brushRef="#br0" timeOffset="-18159.7844">19124 119 905 0,'0'0'101'0,"0"0"-63"15,0 0 4-15,0 0-24 16,44 155-13-16,5-135-5 16,3-20-16-16,3-3-16 15,-3-36 18-15,-11-15 5 16,-18-3-5-16,-18 3 6 15,-5 7 8-15,-12 12 0 16,-19 16 1-16,-9 14-1 16,0 5 3-16,4 17-2 0,8 27 4 15,11 14-5-15,15 15 1 16,2 16 1-16,2 12-1 16,24 15 2-16,4 6-1 15,0 6 0-15,-5-3 2 16,-8-2-2-16,-5-6 3 15,-8-15 3-15,-1-19-2 16,-3-27-2-16,0-21 5 16,0-22-3-16,0-13 6 15,7 0 9-15,10-28-4 16,13-11-12-16,9-13-3 16,8-5 0-16,7-4-2 0,4-1-5 15,1-4-59 1,2-4-20-16,-3-2-138 0,-16 3-18 15</inkml:trace>
          <inkml:trace contextRef="#ctx0" brushRef="#br0" timeOffset="-17665.9688">19746 386 711 0,'0'0'90'15,"0"0"-75"-15,0 0 6 16,0 0 24-16,0 0-27 15,0 0-16-15,0 0-1 16,126-104 2-16,-109 99-2 0,-6 5 1 16,-3 0 7-16,-2 13 2 15,-1 13 8-15,1 4-11 16,0 2-5-16,1-5-1 16,2-2-1-16,-4-3-1 15,1-2 0-15,-6-3-3 16,0 5-3-16,0 5 3 15,-14 6 3-15,-8 6 0 16,0 1 0-16,3-1 0 16,5-4 1-16,7-10 0 15,0-6 0-15,7-9 0 16,0-10-1-16,0 0 2 16,12-25-2-16,7-17 0 0,0-12-10 15,-5 2 5-15,0 3 5 16,-1 14 1-16,-5 17-1 15,-2 7 21-15,5 11 24 16,3 0 3-16,1 2-7 16,8 18-19-16,-4 4-9 15,3-2-8-15,0-2-4 16,6-2 0-16,2-6-1 16,-3-2-12-16,-2-2-32 15,-10-6-42-15,-3-2 5 16,-12 0-79-16,0-4-78 15</inkml:trace>
          <inkml:trace contextRef="#ctx0" brushRef="#br0" timeOffset="-17455.9359">20251-44 560 0,'0'0'198'0,"0"0"-127"15,0 0 57-15,55 165-41 16,-31-51-36-16,4 17-23 15,-1 7-13-15,1-5-13 16,0-4 2-16,-4-13-4 16,-2-15-1-16,-8-18-35 15,0-25-104-15,-9-29 6 16,-5-24-25-16,0-5-417 16</inkml:trace>
          <inkml:trace contextRef="#ctx0" brushRef="#br0" timeOffset="-17331.9829">20482 892 266 0,'0'0'433'0,"0"0"-266"0,0 0-46 16,0 0-11-16,0 0-49 16,7-129-39-16,35 92-18 15,18-5-4-15,23-2-34 16,15-3-90-16,9-6-133 16</inkml:trace>
        </inkml:traceGroup>
      </inkml:traceGroup>
    </inkml:traceGroup>
    <inkml:traceGroup>
      <inkml:annotationXML>
        <emma:emma xmlns:emma="http://www.w3.org/2003/04/emma" version="1.0">
          <emma:interpretation id="{E075A836-061B-4C15-83E9-8890624FEDA2}" emma:medium="tactile" emma:mode="ink">
            <msink:context xmlns:msink="http://schemas.microsoft.com/ink/2010/main" type="paragraph" rotatedBoundingBox="761,9715 5422,8762 5895,11077 1234,120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2E10DC-68D4-4467-A44E-1FC3DF3DEC0B}" emma:medium="tactile" emma:mode="ink">
              <msink:context xmlns:msink="http://schemas.microsoft.com/ink/2010/main" type="inkBullet" rotatedBoundingBox="1023,10995 1188,10961 1244,11238 1079,11271"/>
            </emma:interpretation>
            <emma:one-of disjunction-type="recognition" id="oneOf6">
              <emma:interpretation id="interp10" emma:lang="" emma:confidence="0">
                <emma:literal>•</emma:literal>
              </emma:interpretation>
            </emma:one-of>
          </emma:emma>
        </inkml:annotationXML>
        <inkml:trace contextRef="#ctx0" brushRef="#br0" timeOffset="-2055.8229">-519 4801 570 0,'0'0'153'0,"0"0"-65"0,0 0-46 16,0 0 43-16,-10 143-44 15,26-101-26-15,6-10-6 16,0-10-4-16,3-12-4 15,-6-10 3-15,0 0 0 16,-2-27-1-16,-10-19 4 16,-7-9-6-16,0 8-1 15,-5 5 5-15,-20 13 18 16,1 14 8-16,2 6 7 16,0 9-12-16,6 0-3 15,2 24-8-15,5 10-13 0,9 5 4 16,0-4-5-1,0-8 1-15,19-11 0 0,7-12-2 16,4-4 0-16,-6 0 2 16,-2-20-2-16,-6-12 0 15,-13 0 0-15,-3 2 1 16,-3 6 1-16,-23 7-1 16,-5 12 0-16,1 5 0 15,8 0 1-15,3 9 0 16,10 16 3-16,9 7-4 15,0-2-1-15,3-3 0 16,19-5 0-16,3-10 0 16,-6-7 1-16,0-5-1 0,-8 0 0 15,-6 0 1 1,-2-5-1-16,-3-17 0 0,0-5 0 16,-5 2 2-16,-9 5-2 15,4 8 1-15,1 5 0 16,6 4-1-16,3 3 1 15,0 0-1-15,0 0-1 16,0 0 1-16,0 0-1 16,3 0 2-16,-3 0-2 15,0 17 2-15,0 8 2 16,-8 5-1-16,-6 2-2 16,9-6-2-16,5 2-40 0,5-6-101 15,19 6-152 1</inkml:trace>
      </inkml:traceGroup>
      <inkml:traceGroup>
        <inkml:annotationXML>
          <emma:emma xmlns:emma="http://www.w3.org/2003/04/emma" version="1.0">
            <emma:interpretation id="{75AFF61A-C9F9-44D5-81EF-B93EADE00CFB}" emma:medium="tactile" emma:mode="ink">
              <msink:context xmlns:msink="http://schemas.microsoft.com/ink/2010/main" type="line" rotatedBoundingBox="1563,9551 5422,8762 5895,11077 2036,11866"/>
            </emma:interpretation>
          </emma:emma>
        </inkml:annotationXML>
        <inkml:traceGroup>
          <inkml:annotationXML>
            <emma:emma xmlns:emma="http://www.w3.org/2003/04/emma" version="1.0">
              <emma:interpretation id="{7B2FA937-FAA9-48A7-B66A-797C8C4CCB73}" emma:medium="tactile" emma:mode="ink">
                <msink:context xmlns:msink="http://schemas.microsoft.com/ink/2010/main" type="inkWord" rotatedBoundingBox="1563,9551 5422,8762 5895,11077 2036,11866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36098.2627">123 3320 500 0,'0'0'216'0,"0"0"-178"0,0 0-25 16,0 0 31-16,217 111-18 15,-110-54-15-15,16 9-7 16,9 4-2-16,-8 3-2 16,-26 3-11-16,-30-3-71 15,-40 1-57-15,-28 0-223 16</inkml:trace>
          <inkml:trace contextRef="#ctx0" brushRef="#br0" timeOffset="-35900.7942">455 4122 545 0,'0'0'103'16,"0"0"-70"-16,0 158 23 16,3-49-13-16,-3 7-20 15,0 9-12-15,2 1-9 16,4-7-2-16,0-16-59 15,4-23-124-15</inkml:trace>
          <inkml:trace contextRef="#ctx0" brushRef="#br0" timeOffset="-35568.5464">589 4613 604 0,'0'0'164'0,"0"0"-140"16,0 0 12-16,-17 166-1 16,7-93-25-16,-1 2-1 15,-1 1-9-15,2-4-1 16,-1-8 1-16,-3-12 3 16,-5-13-3-16,0-7 5 15,-6-4 2-15,6-1 27 16,3-3-6-16,7-4 0 0,9-5 5 15,0-3-20-15,19-5-11 16,31-7 2-16,18 0 4 16,20-28-4-16,11-22-4 15,6-20-13-15,-1-10-50 16,-4-9-4-16,0-3-47 16,-18 6-91-16,-19 12-155 15</inkml:trace>
          <inkml:trace contextRef="#ctx0" brushRef="#br0" timeOffset="-34885.2395">1300 3851 733 0,'0'0'153'0,"0"0"-62"16,0 0-26-16,0 0-31 16,-50 158 10-16,58-104-28 15,34-17-13-15,18-20 0 16,11-17-3-16,9-20 0 16,2-31-20-16,-9-16-1 15,-20-5 10-15,-28 6-7 16,-25 9-1-16,-11 20 6 15,-44 22 2-15,-21 15-22 16,-15 32-6-16,-8 35-5 16,0 22 1-16,3 12-19 15,14 5-31-15,13 3 15 16,14-6 44-16,17-20 33 0,22-20 1 16,13-23 18-16,3-23 35 15,5-15 7-15,31-2 3 16,8-24-14-16,16-26-23 15,11-11-13-15,9-9-7 16,6 4-4-16,-5 11-1 16,-3 16-1-16,-19 22 1 15,-14 14-1-15,-18 3 0 16,-13 22 2-16,-9 30-1 16,-5 14 0-16,0 4 7 15,-3-1 3-15,-8-7 1 16,3-15-10-16,8-14-2 0,0-18-6 15,0-15-63-15,24-9-88 16,4-43-136-16</inkml:trace>
          <inkml:trace contextRef="#ctx0" brushRef="#br0" timeOffset="-34725.3099">1913 3924 430 0,'0'0'247'15,"0"0"-127"-15,0 0-45 16,0 0-15-16,-48 183-2 15,12-89-33-15,3 4-21 16,0-1-4-16,8-8-16 16,0-10-62-16,6-15-49 15,0-11-81-15,0-20-111 16</inkml:trace>
          <inkml:trace contextRef="#ctx0" brushRef="#br0" timeOffset="-34524.7126">1602 4746 26 0,'0'0'261'0,"0"0"-34"15,0 0-84-15,0 0-28 16,0 0-27-16,0 0-15 15,-95 25-47-15,148-72-16 16,24-17-2-16,13-8-7 16,6 11-1-16,-6 19-4 15,-12 27 2-15,-16 15 1 16,-17 20 1-16,-19 37 1 16,-14 15-1-16,-12 9 0 15,0 3 0-15,0-8 0 16,-14-16-12-16,9-21-40 15,2-29-67-15,1-10-157 0</inkml:trace>
          <inkml:trace contextRef="#ctx0" brushRef="#br0" timeOffset="-34328.1505">2098 3537 635 0,'0'0'178'15,"0"0"-148"-15,0 0 48 16,49 137-12-16,-27-56-27 16,2 5-27-16,-1 0-7 15,1-4-5-15,-2-9-26 16,-3-13-65-16,-8-18-85 0,-3-20-209 16</inkml:trace>
          <inkml:trace contextRef="#ctx0" brushRef="#br0" timeOffset="-33813.0696">2273 3628 665 0,'0'0'166'0,"0"0"-108"16,0 0-6-16,0 0-6 16,0 0-25-16,0 0-14 15,110-21-6-15,-80 57-2 16,-8 11-27-16,-8 10 0 0,-7 7-7 15,-7 1 11 1,0 1 14-16,0 1 10 0,-19-3 0 16,0-7 0-16,3-11 7 15,8-16-4-15,8-13-1 16,0-12-1-16,0-5-1 16,3-17 0-16,18-30-14 15,5-15-7-15,0-2-8 16,2 10 7-16,-1 14 3 15,-8 18 19-15,-5 17 0 16,-5 5 14-16,-6 0 9 16,2 17 11-16,-5 19-11 15,0 5-13-15,2 3-5 0,1 1-3 16,3-8-2 0,-1-2 0-16,0-4 0 0,2 2-2 15,-7-3 2 1,0-6 0-16,0-4 1 0,0-13 2 15,0-7 1-15,0 0 9 16,2-5 1-16,15-39 11 16,7-26-20-16,12-11-4 15,11 5-1-15,2 11 0 16,2 19-10-16,-6 16-40 16,-12 18-41-16,-19 12-104 15,-14 10-147-15</inkml:trace>
          <inkml:trace contextRef="#ctx0" brushRef="#br0" timeOffset="-33579.3209">2674 4520 421 0,'0'0'215'15,"0"0"-111"-15,0 0-35 16,0 0-6-16,0 0-29 16,0 0-19-16,147-94-9 15,-89 51-6-15,0 16 0 16,-6 25 1-16,-11 2 1 15,-8 32-1-15,-9 30 13 16,-7 12 4-16,-3 7 6 16,-7 1 3-16,-4-6-13 15,1-9-10-15,-4-10-4 16,2-22-43-16,1-21-57 0,-3-14-162 16</inkml:trace>
          <inkml:trace contextRef="#ctx0" brushRef="#br0" timeOffset="-33323.9338">3030 3873 771 0,'0'0'155'16,"0"0"-98"-16,0 0 13 16,0 0-32-16,-5-133-34 15,60 93-4-15,4 8 0 16,-4 14-29-16,-3 16-13 15,-11 2 1-15,-8 22 20 0,-7 30 17 16,-16 15-1-16,-6 15 5 16,-4 6-3-16,0 0-6 15,0 0-39-15,0-7-10 16,0-14-51-16,0-16-17 16,0-18-117-16</inkml:trace>
          <inkml:trace contextRef="#ctx0" brushRef="#br0" timeOffset="-33151.8278">3360 4130 613 0,'0'0'200'0,"0"0"-113"15,0 0-4-15,0 0-24 16,0 0-41-16,0 0-9 16,98 29-9-16,-54 8 0 0,2-2-45 15,1-8-5-15,-6-10-40 16,-8-9-37-16,-14-8-42 15,-10 0-123-15</inkml:trace>
          <inkml:trace contextRef="#ctx0" brushRef="#br0" timeOffset="-32943.5469">3633 4080 420 0,'0'0'166'16,"0"0"-44"-16,0 0-14 16,-11-160-46-16,41 108-33 15,12-3-8-15,4 4-4 16,1 6-1-16,-4 13-3 15,-5 15-4-15,-7 17-3 0,-6 0-2 16,-3 29 1-16,0 16 12 16,-6 7-4-16,1 5-7 15,-3-3-2-15,0 0-2 16,-7-4-2-16,-2-4-27 16,-5-6-84-16,0 0-157 15</inkml:trace>
          <inkml:trace contextRef="#ctx0" brushRef="#br0" timeOffset="-32715.7681">3861 4485 617 0,'0'0'209'0,"0"0"-154"16,57-139-9-16,-12 99-15 15,7 12-20-15,0 18-9 16,-3 10 0-16,-5 17 0 15,-11 35-2-15,-9 18 0 16,-15 5 2-16,-7 9-2 16,-2 1-2-16,0-9-5 15,0-9-53-15,0-11-131 16,0-13-372-16</inkml:trace>
        </inkml:traceGroup>
      </inkml:traceGroup>
    </inkml:traceGroup>
    <inkml:traceGroup>
      <inkml:annotationXML>
        <emma:emma xmlns:emma="http://www.w3.org/2003/04/emma" version="1.0">
          <emma:interpretation id="{F24E4CC8-FF9D-4D24-AEFD-219A04D20E4B}" emma:medium="tactile" emma:mode="ink">
            <msink:context xmlns:msink="http://schemas.microsoft.com/ink/2010/main" type="paragraph" rotatedBoundingBox="929,13082 7163,12311 7405,14266 1171,15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7F623-023A-41FB-93C9-710496F28857}" emma:medium="tactile" emma:mode="ink">
              <msink:context xmlns:msink="http://schemas.microsoft.com/ink/2010/main" type="line" rotatedBoundingBox="929,13082 7163,12311 7405,14266 1171,15038"/>
            </emma:interpretation>
          </emma:emma>
        </inkml:annotationXML>
        <inkml:traceGroup>
          <inkml:annotationXML>
            <emma:emma xmlns:emma="http://www.w3.org/2003/04/emma" version="1.0">
              <emma:interpretation id="{237E78B2-F9AA-441B-9EAC-1748D7D7080A}" emma:medium="tactile" emma:mode="ink">
                <msink:context xmlns:msink="http://schemas.microsoft.com/ink/2010/main" type="inkWord" rotatedBoundingBox="929,13082 7163,12311 7405,14266 1171,15038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31683.3283">148 6926 792 0,'0'0'101'0,"0"0"-43"15,0 0-7-15,0 0 1 16,0 0-47-16,0 0-2 0,71 61 3 16,19 4-4-1,-2 18 0-15,-8 18-2 0,-14 10 0 16,-20 6-8-16,-21 4-11 15,-19-1 3-15,-6-3 8 16,-20-6 3-16,-18-15 5 16,5-23-1-16,12-25-1 15,7-26-27-15,14-22-18 16,0-2-29-16,0-33-7 16,0-12-30-16,24-2 38 15,6-3 44-15,1 1 27 16,-2 3 4-16,2-3 28 0,-3-6 35 15,3-7 12 1,0-8 2-16,-1-7-9 0,6 0-29 16,0-2-17-16,7 2-9 15,4 2-7-15,8 9-5 16,-1 13 0-16,-7 15 0 16,-8 18-1-16,-11 16-1 15,-9 6-1-15,-3 0-1 16,1 18 3-16,4 25 5 15,4 11 21-15,3 12 15 16,2 3 2-16,-1 8-6 16,4-1-11-16,-5 1-11 15,-1-8-8-15,-4-9-6 16,-4-14-1-16,-2-14-40 16,-2-20-51-16,1-12-89 0,-4-10-100 15,-3-34-242-15</inkml:trace>
          <inkml:trace contextRef="#ctx0" brushRef="#br0" timeOffset="-31503.2561">1571 7012 125 0,'0'0'486'0,"0"0"-340"15,0 0-49-15,0 0-18 16,0 0-19-16,0 0 25 16,85 121-38-16,-44-2-27 15,-3 14-10-15,-2 3-3 16,3 0-5-16,-3-16-1 15,-1-16-1-15,-3-23-18 0,4-34-73 16,-3-31-84-16,3-16-230 16</inkml:trace>
          <inkml:trace contextRef="#ctx0" brushRef="#br0" timeOffset="-31216.1786">2067 6963 795 0,'0'0'157'0,"0"0"-89"16,0 0-9-16,-69 148-6 16,69-81-25-16,12-9-23 15,21-8 0-15,8-20-5 16,6-23-4-16,-7-7-22 0,-4-7-3 16,-11-30 7-1,-19-6 16-15,-6 2 6 0,-6 2 3 16,-27 6 11-16,-6 18 15 15,-2 10-7-15,3 5-11 16,5 0-11-16,14 13 0 16,11-3-4-16,8-8-41 15,0-2-111-15,22-20-59 16,7-30-200-16</inkml:trace>
          <inkml:trace contextRef="#ctx0" brushRef="#br0" timeOffset="-31053.9375">2430 6499 618 0,'0'0'174'0,"0"0"-86"16,0 0 5-16,33 149-5 15,-21-59-53-15,2 11-31 16,0 5-3-16,6 1-1 16,-4-6-48-16,1-10-80 15,-10-9-79-15,-7-11-238 16</inkml:trace>
          <inkml:trace contextRef="#ctx0" brushRef="#br0" timeOffset="-30669.7041">2219 7667 624 0,'0'0'238'16,"0"0"-170"-16,0 0-30 0,54 182 54 15,-7-71-50-15,-1 12-15 16,-5-3-22-16,-4-10-4 15,-11-27 2-15,-7-28-3 16,-10-30-7-16,-9-25-18 16,0-22 13-16,0-53-2 15,-9-29-14-15,-1-19 21 16,4-4 1-16,6 8 5 16,0 15 1-16,16 27 2 15,18 26-2-15,6 26-1 16,2 20 1-16,-1 5-1 15,3 30 1-15,-8 21-1 16,-7 9 2-16,-10 9 2 16,-15 5 22-16,-4 7 7 0,0 6-8 15,-14-6-14-15,-5-7-4 16,-4-17-5-16,11-22-1 16,0-21-5-16,7-14-46 15,5-32-95-15,0-37-138 16,0-20-199-16</inkml:trace>
          <inkml:trace contextRef="#ctx0" brushRef="#br0" timeOffset="-30461.286">2983 7106 245 0,'0'0'576'0,"0"0"-484"0,0 0-66 15,0 0 20-15,0 0 55 16,36 125-72-16,-17-55-23 15,-3-4-6-15,-2 1 0 16,-6-10-31-16,-2-10-63 16,-6-15-13-16,0-22-92 15,0-10-54-15,0-12-89 16</inkml:trace>
          <inkml:trace contextRef="#ctx0" brushRef="#br0" timeOffset="-30279.5177">3002 7217 299 0,'0'0'199'16,"-2"-156"-88"-16,2 98-8 15,16 10-13-15,6 15-22 0,1 18-13 16,-2 15-14-16,3 0-11 16,2 36-4-16,-7 21-1 15,0 14-11-15,-2 6-6 16,-5 6-5-16,2-3-1 16,0-4-2-16,0-8 0 15,-4-15-39-15,2-18-27 16,-3-20-30-16,-4-15-119 15,-5-17-104-15</inkml:trace>
          <inkml:trace contextRef="#ctx0" brushRef="#br0" timeOffset="-30017.9251">3395 6882 666 0,'0'0'200'0,"0"0"-133"15,0 0 19-15,0 0-35 16,0 0-3-16,0 0-28 15,101 116-13-15,-78-56-4 16,-8-2-1-16,1-4-1 16,-2-10-1-16,0-9 2 15,-6-17-2-15,-2-8 4 16,-1-10 5-16,1 0 2 16,0 0-2-16,7-38-4 15,10-20-5-15,10-22-6 16,12-6-23-16,5 9-37 15,-3 13-66-15,-11 24-28 16,-24 25-139-16</inkml:trace>
          <inkml:trace contextRef="#ctx0" brushRef="#br0" timeOffset="-29821.3098">3557 7444 502 0,'0'0'170'16,"0"138"-85"-16,7-68 19 15,21-6-13-15,5-10 0 16,6-7-41-16,1-18-16 16,7-14-12-16,6-15-17 15,6-17-1-15,7-40-4 16,3-25-12-16,0-14-79 0,-12-7-85 16,-14-3-104-1</inkml:trace>
          <inkml:trace contextRef="#ctx0" brushRef="#br0" timeOffset="-29274.5993">3943 7313 870 0,'0'0'148'0,"0"0"-136"16,0 0 8-16,0 0 32 16,0 0-32-16,205-170-20 15,-125 103-34-15,-8 6-33 0,-9 16-43 16,-14 8 39-1,-19 15-133-15,-21 18-234 0</inkml:trace>
          <inkml:trace contextRef="#ctx0" brushRef="#br0" timeOffset="-28959.3727">4113 7548 982 0,'0'0'83'15,"0"0"-81"-15,0 0 4 16,0 0 20-16,146-148-19 16,-79 83-7-16,-8 16-30 15,-21 21 7-15,-16 19 15 16,-16 9 4-16,-6 30 4 0,0 29 34 16,0 18 11-1,0 4 5-15,-6 1 1 16,6-11-12-16,0-17-16 0,0-19-16 15,25-18-2-15,4-17-4 16,4 0-2-16,3-35-1 16,0-16-29-16,-1-9-24 15,-2-3-35-15,-5-6-46 16,-9-1-21-16,-8-2-233 16</inkml:trace>
          <inkml:trace contextRef="#ctx0" brushRef="#br0" timeOffset="-29462.3053">4022 6785 825 0,'0'0'193'0,"0"0"-105"16,0 0-37-16,0 0-6 16,0 0-30-16,0 0-12 15,58-94-3-15,-14 55-1 16,-6-5-26-16,-5 4-21 0,-14 10-13 15,-10 8-25 1,-9 16 52-16,0 6 20 0,-20 0 11 16,-7 31-2-16,-1 13 5 15,2 8 2 1,4 7 9-16,5 1-2 0,6 1 6 16,6 1 2-16,5-3 8 15,0-12-3-15,0-15 1 16,0-12 0-16,5-13-9 15,9-7-9-15,2-2 3 16,-2-32-3-16,6-16 0 16,-1-1-4-16,-7 1-1 15,5 8-41-15,-3 7-55 16,-5 6-40-16,-7 9-159 16</inkml:trace>
          <inkml:trace contextRef="#ctx0" brushRef="#br0" timeOffset="-28732.8977">4672 7000 639 0,'0'0'191'0,"0"0"-127"16,0 0 4-16,0 0 7 15,0 0-41-15,0 0-15 16,107-67-12-16,-74 67-5 16,0 0 0-16,-6 15-1 15,-7 19 15-15,-7 14 19 16,-4 3 0-16,-1 3-25 15,-6-2-3-15,-2-8-4 16,7-8-3-16,0-23-23 16,5-13-118-16,4-3-172 15,1-43-398-15</inkml:trace>
          <inkml:trace contextRef="#ctx0" brushRef="#br0" timeOffset="-28570.7215">5315 6422 798 0,'0'0'211'0,"0"0"-144"16,0 0 9-16,54 163 6 16,-27-35-51-16,6 23-25 15,5 10-6-15,12-4-6 16,7-9-38-16,12-17-82 16,2-14-123-16,-10-14-341 15</inkml:trace>
          <inkml:trace contextRef="#ctx0" brushRef="#br0" timeOffset="-1191.5752">-436 7856 638 0,'0'0'140'0,"0"0"-25"16,0 0-21-16,0 0-12 16,0 0-54-16,0 0-23 15,-14 45-4-15,20-23 1 16,16-9-2-16,2-11 1 15,1-2-1-15,-6-22-1 0,-6-26 0 16,-7-7 2-16,-6-3 1 16,-8 8 2-16,-26 16-2 15,-1 15 4-15,-3 13 18 16,5 6 1-16,6 11-10 16,8 25-9-16,10 4-3 15,9-1-2-15,0-1-1 16,28-11 0-16,5-5 1 15,5-10 0-15,-7-7-1 16,-2-5 0-16,-6 0 0 0,-10-20-1 16,-5-12 0-16,-8-10 1 15,0-2 0 1,-6 4 1-16,-16 6-1 0,-2 14 0 16,-1 15 4-16,3 5 8 15,3 5 5-15,8 32-8 16,8 7-6-16,3 3-1 15,9-6-2-15,24-13 0 16,8-10-1-16,0-11 3 16,1-7-2-16,-4 0 0 15,-14-14-5-15,-8-14 2 16,-16 1 3-16,0 2 0 16,-10 0 0-16,-23 7 1 15,0 5-1-15,5 5 6 16,4 8 4-16,10 0-5 0,9 0-3 15,5 12-2-15,0 6 0 16,0-4 0-16,10 4-1 16,7-6 3-16,-6-4-5 15,-6-1 3-15,1-4-14 16,-3-1-17-16,-3 1-43 16,0-3-101-16,0 0-160 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6:20.00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294A2B-A27B-4320-85D7-57DC0F269728}" emma:medium="tactile" emma:mode="ink">
          <msink:context xmlns:msink="http://schemas.microsoft.com/ink/2010/main" type="writingRegion" rotatedBoundingBox="22310,10796 30613,8359 32713,15513 24410,17950"/>
        </emma:interpretation>
      </emma:emma>
    </inkml:annotationXML>
    <inkml:traceGroup>
      <inkml:annotationXML>
        <emma:emma xmlns:emma="http://www.w3.org/2003/04/emma" version="1.0">
          <emma:interpretation id="{2154AAD6-B18C-49B5-9435-862E772EF682}" emma:medium="tactile" emma:mode="ink">
            <msink:context xmlns:msink="http://schemas.microsoft.com/ink/2010/main" type="paragraph" rotatedBoundingBox="26198,9636 30899,8789 31260,10789 26559,116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988C02E-672E-4D52-A545-A7274C1E3E2E}" emma:medium="tactile" emma:mode="ink">
              <msink:context xmlns:msink="http://schemas.microsoft.com/ink/2010/main" type="line" rotatedBoundingBox="26198,9636 30899,8789 31260,10789 26559,11637"/>
            </emma:interpretation>
          </emma:emma>
        </inkml:annotationXML>
        <inkml:traceGroup>
          <inkml:annotationXML>
            <emma:emma xmlns:emma="http://www.w3.org/2003/04/emma" version="1.0">
              <emma:interpretation id="{C1FB6771-239F-4FF3-A94C-2C08CCCFCB4E}" emma:medium="tactile" emma:mode="ink">
                <msink:context xmlns:msink="http://schemas.microsoft.com/ink/2010/main" type="inkWord" rotatedBoundingBox="26198,9636 30899,8789 31260,10789 26559,1163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25873 3828 590 0,'0'0'109'0,"0"0"-59"16,0 0 20-16,0 0-30 0,211-78-22 16,-121 48-9-16,1 0-6 15,-11 1-3-15,-21 2-1 16,-20 12-68-16,-23 3-62 16,-16 12 4-16,0 0 35 15,-33 0 43-15,-13 27 49 16,-6 4 33-16,0 6 32 15,7 6 21-15,5 6-5 16,7 10-11-16,9 10-6 16,2 15-20-16,5 5-14 15,8-3-12-15,9-9-12 16,0-20-4-16,31-23 0 16,19-24-2-16,14-10 3 15,14-27-3-15,3-27 6 16,5-8-6-16,-4 3-11 0,-10 11-60 15,-18 16-85-15,-23 13-157 16</inkml:trace>
          <inkml:trace contextRef="#ctx0" brushRef="#br0" timeOffset="-649.8959">25014 3912 625 0,'0'0'82'16,"0"0"30"-16,0 0-29 15,0 0-45-15,0 0-32 16,0 0-4-16,80 25-2 16,13-6-3-16,4-1-63 15,-16-3-57-15,-12 0-79 16,-31 5-263-16</inkml:trace>
          <inkml:trace contextRef="#ctx0" brushRef="#br0" timeOffset="-510.1129">25135 4383 541 0,'0'0'104'0,"-36"154"-15"0,36-48-9 16,0 5-41-16,5 2-15 15,21-6-20-15,-5-3-3 16,-7-8-2-16,-8-10-86 15,-6-14-134-15</inkml:trace>
          <inkml:trace contextRef="#ctx0" brushRef="#br0" timeOffset="168.6344">26136 4816 600 0,'0'0'122'0,"0"0"-42"15,0 0-32-15,0 0-28 16,167 115-6-16,-46-159-8 16,16-13-6-16,3-7-71 0,2-6-90 15,1-1-18-15</inkml:trace>
          <inkml:trace contextRef="#ctx0" brushRef="#br0" timeOffset="-366.4953">24976 5435 526 0,'0'0'154'16,"0"0"-72"-16,0 0-20 15,164-96-9-15,-37 41-33 0,18-9-14 16,17-10-6-1,-1-7-3-15,-2-3-73 0,-24-4-123 16,-30-4-306-16</inkml:trace>
          <inkml:trace contextRef="#ctx0" brushRef="#br0" timeOffset="-824.5309">24776 3406 630 0,'0'0'146'0,"0"0"-44"16,0 0-40-16,0 0-54 16,0 0 2-16,261-10 5 15,-102 40-7-15,-4 21-6 16,-15 21-1-16,-22 22-1 15,-27 23 3-15,-39 21-3 16,-36 15-2-16,-16 7-10 16,-49-10-29-16,-28-19-31 15,-8-22-48-15,0-32-66 16,4-38-258-16</inkml:trace>
          <inkml:trace contextRef="#ctx0" brushRef="#br0" timeOffset="624.1405">27109 3883 448 0,'0'0'227'16,"-150"-12"-108"-16,98 61-61 15,16 33-19-15,17 21-21 16,19 5-10-16,5 0-5 16,42-22-2-16,18-23-1 15,10-31-6-15,7-29-11 0,-2-3-10 16,-15-42 9-16,-16-17 3 15,-27-11-15-15,-22-6 10 16,0 2 11-16,-46 5 8 16,-11 9 2-16,1 19 1 15,10 13 18-15,16 13-3 16,22 10 5-16,8 3-5 16,19-3-14-16,33-5 1 15,17-7-3-15,5-5-1 16,-1-5 0-16,-9-3 0 15,-16 0 1-15,-8 6-1 16,-19 4-2-16,-10 10 2 0,-11 5 5 16,0 5 4-16,0 0 23 15,6 22-18-15,8 20 15 16,5 13-1-16,8 4-15 16,1 3-9-16,5-6 6 15,-4-1-10-15,-1-13-1 16,-9-15 1-16,-5-10-58 15,-6-17-77-15,-8 0-113 16</inkml:trace>
          <inkml:trace contextRef="#ctx0" brushRef="#br0" timeOffset="796.5148">27809 3650 337 0,'0'0'216'0,"0"0"-153"16,0 0 42-16,0 0-28 0,52 171-47 15,-38-85-11-15,-4 4-13 16,2-2-6-16,7-6 0 16,9-18-44-16,7-20-96 15,3-24-16-15,6-20-278 16</inkml:trace>
          <inkml:trace contextRef="#ctx0" brushRef="#br0" timeOffset="1001.1298">28341 3448 487 0,'0'0'148'0,"0"0"-19"0,0 0-7 15,0 0-56-15,0 0-48 16,0 0 18-16,-46 191-18 16,34-103-15-16,1 4-1 15,1-1-4-15,-4-7 1 16,2-10-85-16,5-22-59 15,0-27-78-15,7-25-202 16</inkml:trace>
          <inkml:trace contextRef="#ctx0" brushRef="#br0" timeOffset="1161.612">28245 3826 365 0,'0'0'197'15,"0"0"-70"-15,0 0-39 0,0 0-27 16,0 0-7-16,0 0-43 15,27 94-5-15,17-75-6 16,9-9-8-16,4-10-63 16,0 0-97-16,-2-7-84 15</inkml:trace>
          <inkml:trace contextRef="#ctx0" brushRef="#br0" timeOffset="1441.771">28492 3730 525 0,'0'0'153'0,"0"0"-64"16,0 0-27-16,0 0-20 0,0 0-22 16,81-146-18-1,-29 124 1-15,-2 2 0 0,-5 8-1 16,-16 2-2-16,-13 8 0 16,-9 2 0-16,-7 0 1 15,0 22 0-15,0 12 45 16,0 16 0-16,0 6 3 15,0 6-22-15,0 2-9 16,10-4-10-16,9-4-5 16,4-4-3-16,-1-12 1 15,-8-8-1-15,-9-15-99 16,-5-15-15-16,0-2-101 16,0-12-373-16</inkml:trace>
          <inkml:trace contextRef="#ctx0" brushRef="#br0" timeOffset="2018.3209">28900 3902 616 0,'0'0'99'15,"0"0"-11"-15,0 0-36 0,0 0-30 16,187-74-18-16,-105 30-4 15,-5 2-56-15,-17 12-42 16,-27 14 0-16,-33 16 9 16,-5 0 21-16,-45 31 68 15,-8 14 41-15,-2 9 59 16,5 1 8-16,8 6 6 16,18-4-20-16,18-1 22 15,11-6-64-15,11-13-9 16,35-5-11-16,23-17-23 15,16-10-9-15,14-5 0 16,4 0-67-16,-9-3-142 0,-20-2-339 16</inkml:trace>
          <inkml:trace contextRef="#ctx0" brushRef="#br0" timeOffset="1732.5813">28884 3217 30 0,'0'0'476'0,"0"0"-350"15,0 0-16-15,0 0-8 16,0 0-58-16,0 0-5 16,14 58 7-16,-9 10-17 15,4 0-12-15,1 2 3 16,1-9-4-16,3-9-5 15,-3-15-6-15,0-12-2 16,-6-11 1-16,-2-9-3 16,-1-5-1-16,2 0 2 0,1 0-1 15,12-1 3 1,4-25-4-16,17-10-1 0,15-2-11 16,10 4-7-16,6 2-17 15,0 7-22-15,-12 13-38 16,-22 7-97-16,-30 5-203 15</inkml:trace>
        </inkml:traceGroup>
      </inkml:traceGroup>
    </inkml:traceGroup>
    <inkml:traceGroup>
      <inkml:annotationXML>
        <emma:emma xmlns:emma="http://www.w3.org/2003/04/emma" version="1.0">
          <emma:interpretation id="{C2265ED0-36E5-4708-A1EE-4F1312564B44}" emma:medium="tactile" emma:mode="ink">
            <msink:context xmlns:msink="http://schemas.microsoft.com/ink/2010/main" type="paragraph" rotatedBoundingBox="23244,14110 29708,11917 30238,13478 23773,156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F6ECAA-3C2A-4BFD-8F59-0DC048D749A1}" emma:medium="tactile" emma:mode="ink">
              <msink:context xmlns:msink="http://schemas.microsoft.com/ink/2010/main" type="line" rotatedBoundingBox="23244,14110 29708,11917 30238,13478 23773,15671"/>
            </emma:interpretation>
          </emma:emma>
        </inkml:annotationXML>
        <inkml:traceGroup>
          <inkml:annotationXML>
            <emma:emma xmlns:emma="http://www.w3.org/2003/04/emma" version="1.0">
              <emma:interpretation id="{A9233C0C-8984-4723-A683-6791262E6246}" emma:medium="tactile" emma:mode="ink">
                <msink:context xmlns:msink="http://schemas.microsoft.com/ink/2010/main" type="inkWord" rotatedBoundingBox="23261,14159 25276,13476 25788,14987 23773,1567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936.0145">22327 9147 629 0,'0'0'162'0,"0"0"-78"15,0 0-32-15,72-141-36 16,-23 97-8-16,-3 6-7 16,-8 19-1-16,-12 7-13 15,-12 12 1-15,-12 5 9 16,-2 29 3-16,0 20 2 16,-14 8 5-16,3 3 16 15,6-4 7-15,5-11 45 0,0-11-42 16,24-17-25-16,11-10 12 15,10-12-14-15,5 0-5 16,2-29 0-16,2-8-2 16,-1-13-35-16,-8-4-25 15,-5-10-77-15,-13-7 9 16,-8-14-82-16,-8-3-242 16</inkml:trace>
          <inkml:trace contextRef="#ctx0" brushRef="#br0" timeOffset="8266.6469">22812 8263 229 0,'0'0'318'0,"0"0"-192"0,0 0-13 16,-161 89-17-16,147-27-45 15,11 8-21-15,3 3-4 16,5-9-23-16,31-11 0 16,11-19 3-16,5-22-6 15,-2-12-9-15,-7-12-19 16,-8-31-3-16,-7-10-12 15,-16-7-9-15,-12-1 15 16,0-1 24-16,-6 3 13 16,-21-3 3-16,-1 10 37 15,4 15 18-15,7 15-2 16,11 12-6-16,6 5-3 16,0-2-23-16,23 2-17 15,15-3 1-15,9 3-7 16,1 0 0-16,-1 1-2 0,-3 1-14 15,-8 3-72-15,-14 0-13 16,-8 3-93-16,-11 19-155 16</inkml:trace>
          <inkml:trace contextRef="#ctx0" brushRef="#br0" timeOffset="7641.647">21951 8762 604 0,'0'0'262'0,"0"0"-178"15,0 0-36-15,0 0-26 16,0 0-7-16,146-87-9 16,-58 47-6-16,-7 2 0 15,-9 11-6-15,-14 14 6 16,-17 13-5-16,-17 5-1 16,-15 35 4-16,-9 16 2 15,0 14 0-15,0 1 0 16,-9 1 2-16,-4-6-1 15,2-6-1-15,2-9-1 16,6-9-75-16,-2-7-79 16,-6-13-109-16</inkml:trace>
          <inkml:trace contextRef="#ctx0" brushRef="#br0" timeOffset="7372.4912">21801 7916 646 0,'0'0'76'15,"0"0"-13"-15,0 0-38 16,147-28 7-16,-80 61-26 16,-5 13-1-16,-10 12-5 15,-16 4-9-15,-16 1-40 16,-20-1-4-16,0-6 29 15,-9-6 21-15,-27-6 3 16,-11-10 2-16,2-8 44 0,9-12 33 16,8-6-1-16,20-6-3 15,8-2-15-15,8 0-54 16,37-5 0-16,12-27 1 16,6-10-2-16,0-2-3 15,-9-4-2-15,-9 7-6 16,-12 7-40-16,-16 11-32 15,-15 13-42-15,-2 10-124 16</inkml:trace>
          <inkml:trace contextRef="#ctx0" brushRef="#br0" timeOffset="8579.2684">23032 8426 401 0,'0'0'137'16,"0"0"-29"-16,0 0-18 15,0 0-24-15,0 0-52 16,140-61-14-16,-99 29-40 16,-3-6-58-16,-5-1-36 0,-11 0-92 15,-13-6 136-15,-9-1-33 16,0-6 123-16,0-1 121 16,0-1-28-16,0 13 57 15,0 5-38-15,0 17-12 16,0 11-17-16,7 8-30 15,15 3 1-15,8 39-4 16,3 25-5-16,1 17-19 16,-1 14-13-16,-7 3 1 15,0-7-13-15,-2-15 5 16,-2-15-6-16,-3-17-52 16,1-24 11-16,-7-18-161 15,3-5-160-15</inkml:trace>
          <inkml:trace contextRef="#ctx0" brushRef="#br0" timeOffset="8777.7608">23775 7516 704 0,'0'0'197'0,"0"0"-173"15,0 0 68-15,-11 204-41 16,11-96-32-16,0 19-19 15,0 6 2-15,2-4-2 16,5-25-36-16,3-31-75 16,1-38-106-16,-3-28-183 0</inkml:trace>
        </inkml:traceGroup>
        <inkml:traceGroup>
          <inkml:annotationXML>
            <emma:emma xmlns:emma="http://www.w3.org/2003/04/emma" version="1.0">
              <emma:interpretation id="{C6B32C85-309C-43D0-A34C-719F75C434CE}" emma:medium="tactile" emma:mode="ink">
                <msink:context xmlns:msink="http://schemas.microsoft.com/ink/2010/main" type="inkWord" rotatedBoundingBox="25428,14169 25827,14574 25785,14615 25387,14210"/>
              </emma:interpretation>
              <emma:one-of disjunction-type="recognition" id="oneOf2"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(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8942.3689">23841 7972 629 0,'0'0'196'15,"0"0"-131"-15,0 0 7 16,0 0-22-16,101 136-23 16,-57-69-23-16,3-3-4 15,4-10-12-15,5-12-39 16,-10-15-41-16,-8-17-115 16,-18-10-313-16</inkml:trace>
        </inkml:traceGroup>
        <inkml:traceGroup>
          <inkml:annotationXML>
            <emma:emma xmlns:emma="http://www.w3.org/2003/04/emma" version="1.0">
              <emma:interpretation id="{9B2B4501-3BBD-45A4-9597-A5166E01F46A}" emma:medium="tactile" emma:mode="ink">
                <msink:context xmlns:msink="http://schemas.microsoft.com/ink/2010/main" type="inkWord" rotatedBoundingBox="26041,13738 26222,14598 25759,14695 25578,13835"/>
              </emma:interpretation>
              <emma:one-of disjunction-type="recognition" id="oneOf3">
                <emma:interpretation id="interp7" emma:lang="" emma:confidence="0">
                  <emma:literal>7</emma:literal>
                </emma:interpretation>
                <emma:interpretation id="interp8" emma:lang="" emma:confidence="0">
                  <emma:literal>ㄱ</emma:literal>
                </emma:interpretation>
                <emma:interpretation id="interp9" emma:lang="" emma:confidence="0">
                  <emma:literal>1</emma:literal>
                </emma:interpretation>
                <emma:interpretation id="interp10" emma:lang="" emma:confidence="0">
                  <emma:literal>ㅓ</emma:literal>
                </emma:interpretation>
                <emma:interpretation id="interp11" emma:lang="" emma:confidence="0">
                  <emma:literal>?</emma:literal>
                </emma:interpretation>
              </emma:one-of>
            </emma:emma>
          </inkml:annotationXML>
          <inkml:trace contextRef="#ctx0" brushRef="#br0" timeOffset="9226.2104">24082 8044 682 0,'0'0'191'15,"0"0"-121"-15,0 0-33 16,0 0-23-16,104-161-14 16,-46 115 0-16,-3-6-67 15,-3-3-57-15,-8 1-19 16,-14 2 21-16,-13 13 65 15,-10 12 57-15,-7 12 25 16,0 10 92-16,0 5 12 16,0 0-11-16,0 16-60 15,12 32 39-15,2 19-29 16,5 9-25-16,2 7-16 16,1 12-21-16,0 3-4 0,1 4-2 15,-4-1-34-15,-9-7-117 16,-4-11-238-16</inkml:trace>
        </inkml:traceGroup>
        <inkml:traceGroup>
          <inkml:annotationXML>
            <emma:emma xmlns:emma="http://www.w3.org/2003/04/emma" version="1.0">
              <emma:interpretation id="{E1F01D79-289D-415A-BFBB-A271533569E0}" emma:medium="tactile" emma:mode="ink">
                <msink:context xmlns:msink="http://schemas.microsoft.com/ink/2010/main" type="inkWord" rotatedBoundingBox="26788,12908 28269,12405 28759,13851 27278,14353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506.0039">25291 6960 575 0,'0'0'204'0,"0"0"-110"16,0 0-16-16,0 0 11 16,255-10-34-16,-101 8-24 15,26-17-27-15,19-11 0 16,-5-10-4-16,-15-2-2 15,-32 3-91-15,-45 2-67 16,-45 2-122-16</inkml:trace>
          <inkml:trace contextRef="#ctx0" brushRef="#br0" timeOffset="2730.2837">26029 6427 625 0,'0'0'139'0,"0"0"-51"16,-71 141-30-16,71-13 0 15,27 35-21-15,17 22-7 16,-3 10-8-16,-3-9-8 16,1-24-1-16,-3-36 6 15,7-34 29-15,12-38-13 16,14-30-17-16,13-24-12 16,23-17-2-16,9-36-4 15,12-9-9-15,4 0-69 16,-4 4-104-16,-5 9-177 15</inkml:trace>
        </inkml:traceGroup>
        <inkml:traceGroup>
          <inkml:annotationXML>
            <emma:emma xmlns:emma="http://www.w3.org/2003/04/emma" version="1.0">
              <emma:interpretation id="{533DFEB1-17AE-4EB2-8123-E12D70590E98}" emma:medium="tactile" emma:mode="ink">
                <msink:context xmlns:msink="http://schemas.microsoft.com/ink/2010/main" type="inkWord" rotatedBoundingBox="28976,12517 29815,12233 30175,13292 29335,13577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231.8665">27408 6359 756 0,'0'0'150'16,"0"0"-84"-16,0 0-16 15,165-104-21-15,-67 82-24 16,-1 4-2-16,-15 15-1 16,-21 3-2-16,-28 18-9 0,-31 31-9 15,-2 18 13 1,-49 17 5-16,-18 11 0 0,-6 0 0 15,9-14 6 1,23-19 3-16,20-19 15 0,18-22 2 16,3-16-14-16,24-5-3 15,26-5-2-15,7-27-4 16,9-3-3-16,1 6 0 16,-13 9-35-16,-13 10-27 15,-19 10 2-15,-20 5 23 16,-2 33 32-16,-10 13 5 15,-21 8 5-15,-4 5-3 16,2 3 25-16,9-3 3 16,4-5 5-16,18-14 2 0,2-16-9 15,19-15-6-15,31-14-9 16,17 0-1-16,16-15-3 16,7-15-8-16,9 5-1 15,-1 5 0-15,-4 10-8 16,-17 5-63-16,-18 5-194 15</inkml:trace>
        </inkml:traceGroup>
      </inkml:traceGroup>
    </inkml:traceGroup>
    <inkml:traceGroup>
      <inkml:annotationXML>
        <emma:emma xmlns:emma="http://www.w3.org/2003/04/emma" version="1.0">
          <emma:interpretation id="{22B90C89-6B64-4FEB-A2B1-23EF75D6BC42}" emma:medium="tactile" emma:mode="ink">
            <msink:context xmlns:msink="http://schemas.microsoft.com/ink/2010/main" type="paragraph" rotatedBoundingBox="26835,15624 31674,14204 32110,15690 27271,171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5C58C8E-59A7-4CB0-881D-A91EB52910EC}" emma:medium="tactile" emma:mode="ink">
              <msink:context xmlns:msink="http://schemas.microsoft.com/ink/2010/main" type="line" rotatedBoundingBox="26835,15624 31674,14204 32110,15690 27271,17110"/>
            </emma:interpretation>
          </emma:emma>
        </inkml:annotationXML>
        <inkml:traceGroup>
          <inkml:annotationXML>
            <emma:emma xmlns:emma="http://www.w3.org/2003/04/emma" version="1.0">
              <emma:interpretation id="{C8EB911C-5781-4E92-9CD2-E4DE41F0AEE5}" emma:medium="tactile" emma:mode="ink">
                <msink:context xmlns:msink="http://schemas.microsoft.com/ink/2010/main" type="inkWord" rotatedBoundingBox="26835,15624 31674,14204 32110,15690 27271,17110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4770.5002">26962 9285 687 0,'0'0'133'16,"0"0"-85"-16,0 0-9 0,178-133-14 15,-99 121-8 1,-16 12-17-16,-18 12 2 0,-24 42-1 15,-21 15-1-15,0 8 2 16,-11 0 0-16,-13-13-2 16,-2-15 1-16,14-18-1 15,5-18 0-15,7-11 0 16,0-2-12-16,3-12-4 16,22-22-4-16,-3-8-19 15,-1-8 8-15,-1-6 10 16,2-11 3-16,8-4 11 15,12-9 6-15,7 2 1 16,6 1 2-16,5 6-2 16,-6 9 0-16,-6 15 30 0,-15 19-9 15,-21 14 0-15,-3 14 10 16,-4 7-13-16,4 36 19 16,4 13 18-16,1 14-21 15,5-2-5-15,6-2-17 16,5-8-10-16,0-16-2 15,3-10 0-15,-5-13-30 16,-9-11-77-16,-8-8-91 16,-3 0-224-16</inkml:trace>
          <inkml:trace contextRef="#ctx0" brushRef="#br0" timeOffset="3840.1938">26309 9113 463 0,'0'0'161'16,"0"0"-83"-16,-50 150 34 15,-16-53-28-15,-27 16-23 16,-19 15-19-16,-15 13-26 16,1 7-12-16,17-10 2 15,29-29-6-15,34-41-7 16,37-38-4-16,9-30-12 0,40-32 18 15,27-29-4-15,11-11-26 16,3 11 19-16,-6 13 16 16,-13 24 0-16,-9 18-4 15,-9 6 4-15,-6 3 4 16,3 19-4-16,1-5-1 16,1 3-59-16,7-20-64 15,4 0-12-15,4-10-138 16</inkml:trace>
          <inkml:trace contextRef="#ctx0" brushRef="#br0" timeOffset="4312.6356">26276 10482 672 0,'0'0'154'0,"0"0"-98"15,0 0-11-15,0 0-27 16,0 0 31-16,159 72-27 0,-33-107-16 16,2-12-6-16,0-7-4 15,-11-8-76-15,-13-2-125 16,-19-3-162-16</inkml:trace>
          <inkml:trace contextRef="#ctx0" brushRef="#br0" timeOffset="4127.2185">26703 9176 637 0,'0'0'168'16,"0"0"-117"-16,-123 141 24 15,73-42-10-15,2 10-31 16,1 1-14-16,0-6-13 15,6-10-5-15,11-18 0 16,11-21-2-16,11-21 1 16,5-23-1-16,3-11 2 15,0 0-2-15,6 0 2 16,20-16 4-16,10-4-5 16,8 2-1-16,9-3 1 15,4 2 1-15,9-1-2 0,3-2 0 16,-7 4-35-1,-10 3-89-15,-16 5-116 0,-17 8-413 16</inkml:trace>
          <inkml:trace contextRef="#ctx0" brushRef="#br0" timeOffset="5249.4887">28283 9416 669 0,'0'0'165'0,"0"0"-102"16,-96 155 8-16,57-73-27 16,-6 7-16-16,-10 9-16 15,-4 6-6-15,2-5-6 16,17-15-1-16,17-32-36 15,20-35-46-15,3-17 3 16,9-47 66-16,18-15-10 16,3 3 0-16,-2 12 21 15,-1 17 3-15,1 10 0 16,1 16 10-16,7-1 17 16,6-2-3-16,1 1-11 15,4-3 1-15,-4-11-13 16,9-2-1-16,1-3-39 0,1 3-14 15,-4 2-146-15,-8 3-172 16</inkml:trace>
          <inkml:trace contextRef="#ctx0" brushRef="#br0" timeOffset="5557.9472">28625 9581 245 0,'0'0'357'16,"0"0"-237"-16,0 0-15 15,0 0-16-15,0 0-20 16,0 0-32-16,-40 0-32 15,18 82-4-15,1 7-1 16,-2-6 1-16,1-1-1 16,8-18-2-16,6-22-50 0,8-22 18 15,0-20 10-15,0-22 19 16,14-28-1-16,8-12-21 16,0 3 14-16,-1 10 8 15,-2 10 4-15,4 11 1 16,-1 11 2-16,-1 7 15 15,7 6 3-15,-1 4-8 16,9 0-5-16,6 0-5 16,10-11-1-16,3 0-1 15,4-17-6-15,2-4-28 16,-6-3-170-16,-14-14-136 16</inkml:trace>
          <inkml:trace contextRef="#ctx0" brushRef="#br0" timeOffset="4937.3846">28295 8545 232 0,'0'0'413'0,"0"0"-327"0,0 0 26 16,0 0-36-16,62 178-43 16,-48-92-14-16,-2 3-13 15,-5-5-6-15,-2-3-9 16,-5-7-94-16,0-12-192 16</inkml:trace>
          <inkml:trace contextRef="#ctx0" brushRef="#br0" timeOffset="6291.8084">28741 8663 670 0,'0'0'94'0,"0"0"-29"16,0 0-16-16,0 0 62 16,0 0-43-16,145-42-25 15,-79 20-28-15,6-7-11 16,1-6-2-16,1-1-2 15,-13 10-28-15,-23 4-73 16,-24 7-34-16,-14 10-38 0,-11 3-59 16,-30 2 25-16,-11 0 175 15,-9 12 32-15,4 13 79 16,-3 4 78-16,10 3-20 16,10 8-17-16,9 7-18 15,15 14-29-15,4 14-4 16,12 9-11-16,0-3-8 15,14-4-12-15,14-16-13 16,1-11 3-16,5-18 0 16,-1-20-8-16,5-12-9 15,6 0 1-15,2-32-7 16,6 0-2-16,-2 2-3 16,-1 2 0-16,6-8-15 0,0 2-40 15,0-16-47 1,-6-4-33-16,-13-8-33 0,-8-4 18 15,-9-7 34-15,-12-2 61 16,-4-2 55-16,-3 3 46 16,0 17 55-16,0 20 8 15,0 20 5-15,0 17-25 16,0 20-37-16,17 41-8 16,11 36 26-16,5 24-38 15,5 25-7-15,0 11 3 16,3 8-6-16,-2-9-2 15,-1-20-8-15,-5-20-9 0,-6-33-2 16,-5-23-1 0,-6-34-37-16,-9-26-79 0,-7-9-60 15,0-46-113-15,0-21-134 16,-12-20 314-16,-7-8 109 16,5 6 192-16,4 9 51 15,1 27-27-15,9 19-55 16,0 12-41-16,0 7-47 15,16-4-29-15,20 1-26 16,16-3-15-16,8-1-3 16,9-4-8-16,-1 0-75 15,-4 2-93-15,-17 2-261 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5:28.75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D0AA82-08AE-4DEE-BE0A-1758E0CB041C}" emma:medium="tactile" emma:mode="ink">
          <msink:context xmlns:msink="http://schemas.microsoft.com/ink/2010/main" type="writingRegion" rotatedBoundingBox="6772,6781 9851,6391 10108,8414 7029,8804"/>
        </emma:interpretation>
      </emma:emma>
    </inkml:annotationXML>
    <inkml:traceGroup>
      <inkml:annotationXML>
        <emma:emma xmlns:emma="http://www.w3.org/2003/04/emma" version="1.0">
          <emma:interpretation id="{E90C715A-7364-4218-A378-5FCC84AE2E27}" emma:medium="tactile" emma:mode="ink">
            <msink:context xmlns:msink="http://schemas.microsoft.com/ink/2010/main" type="paragraph" rotatedBoundingBox="6772,6781 9851,6391 10108,8414 7029,8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85B152-FC03-4CFE-B001-C3E956FD174F}" emma:medium="tactile" emma:mode="ink">
              <msink:context xmlns:msink="http://schemas.microsoft.com/ink/2010/main" type="line" rotatedBoundingBox="6772,6781 9851,6391 10108,8414 7029,8804"/>
            </emma:interpretation>
          </emma:emma>
        </inkml:annotationXML>
        <inkml:traceGroup>
          <inkml:annotationXML>
            <emma:emma xmlns:emma="http://www.w3.org/2003/04/emma" version="1.0">
              <emma:interpretation id="{A7DA3B5E-0C1A-42E1-8FBF-A7816AE8C386}" emma:medium="tactile" emma:mode="ink">
                <msink:context xmlns:msink="http://schemas.microsoft.com/ink/2010/main" type="inkWord" rotatedBoundingBox="6811,7086 9316,6769 9528,8441 7023,875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599 577 554 0,'0'0'87'0,"0"0"13"15,0 0-11-15,0 0-23 16,-145-129 21-16,114 83-33 16,-4-13-36-16,-6-12-7 15,-8-7-3-15,-9 12 11 16,-5 13 8-16,3 26-2 16,3 22 2-16,7 5-15 15,6 31-10-15,14 25-1 16,24 13 0-16,6 5 0 0,33 1-1 15,33-9 0-15,14-7-1 16,11-10 0 0,1-12-1-16,-6-14 2 15,-18-11 0-15,-22-9 2 0,-27-3-1 16,-19-3-1-16,-2-34 6 16,-44-15-6-16,-18-12 0 15,-18-10 1-15,-6-8 3 16,-2-4-4-16,2 0 0 15,9 19 1-15,18 23 3 16,23 24 1-16,19 20 3 16,19 5-8-16,0 42-1 15,35 16 1-15,20 9 4 16,11 0-4-16,13-10-1 16,9-10-1-16,3-15 1 0,-3-15 1 15,-21-12-3-15,-19-8 2 16,-29-2-2-16,-19-5 2 15,-17-27-1-15,-40-9 2 16,-19-7 0-16,-16 4 1 16,-1 7-1-16,8 5 1 15,16 12 0-15,28 8 0 16,22 9-1-16,19 3 1 16,0 0-1-16,47 20-3 15,18 15 2-15,13-1 1 16,7-2-1-16,-1-5-1 15,-1-7 2-15,-9-7 0 16,-22-8 0-16,-22-3 0 0,-25-2 1 16,-5 0 0-16,-26-25 2 15,-29-12-3-15,-6 0 0 16,-5 6 3-16,8 5-3 16,13 11 1-16,14 10-1 15,20 5-1-15,11 13-7 16,0 29-94-16,44 17-30 15,11 6-38-15,11 3-106 16</inkml:trace>
          <inkml:trace contextRef="#ctx0" brushRef="#br0" timeOffset="-764.1235">369 384 595 0,'0'0'61'0,"-200"92"-43"15,117-21 14-15,26 11-7 16,29 9-7-16,28 3-3 15,28 2-7-15,60-9 4 16,40-21 12-16,50-22 18 16,43-29-14-16,30-15-13 15,22-20-10-15,-7-31 0 16,-6-13-2-16,-22-15-2 0,-32-9 1 16,-47-10 1-1,-61 2-3-15,-65 0 1 0,-38-5 1 16,-94-5 0-16,-54-7-1 15,-48 9-1-15,-37 27 1 16,-20 50 0-16,-8 27 27 16,-2 73 28-16,24 36-8 15,35 17-15-15,48 5-19 16,54 0-1-16,55-12-9 16,45-16-3-16,28-16 0 15,74-24-1-15,50-23 2 16,44-22-1-16,34-18-1 15,18-3 2-15,-2-39-4 16,-17-15 2-16,-33-7-2 0,-41 2-8 16,-52 3 3-16,-58 7 0 15,-38 3 7-15,-69-1 1 16,-50 1-1-16,-40 5-5 16,-37 9 4-16,-26 18 0 15,-17 17 1-15,1 2 7 16,18 40 0-16,32 10 7 15,42 7-1-15,50-2-7 16,52 7-3-16,44-2-3 16,75-10-1-16,67-8 1 15,50-16-1-15,39-18 0 16,15-10-2-16,6 0 1 16,-19-28-7-16,-29-15 4 0,-38-3 1 15,-47-3 4-15,-56 2-1 16,-63 8 0-16,-42 2 1 15,-84 9-2-15,-57 16-1 16,-39 12 2-16,-28 12 0 16,-8 37 1-16,20 13 11 15,43 3 11-15,52-6-12 16,66-12 0-16,61-6-5 16,25-6-5-16,86-8 2 15,50-12-2-15,45-15-1 16,26-8 1-16,4-31 0 15,-9-10 0-15,-30-8-7 0,-30-4 4 16,-30-4-8 0,-45 1 2-16,-40 1-4 0,-36 0 11 15,-50 1 1-15,-45 6 1 16,-35 18-3-16,-17 24 2 16,-17 14 1-16,-4 36 3 15,9 29 10-15,21 12 1 16,40-1-9-16,46-2-3 15,43-7-2-15,18-13 0 16,65-15 0-16,35-14 0 16,31-20 2-16,22-5-2 15,16-22 0-15,-5-27 0 16,-17-8 0-16,-27-5 0 16,-44 6 1-16,-47-1-1 15,-38 5 0-15,-46-3 4 16,-58 7-4-16,-45 8 0 0,-26 23-3 15,-22 17 3-15,-8 24 0 16,10 38 10-16,25 10 1 16,37 0-4-16,52-6-1 15,56-7-4-15,31-7 1 16,84-15-3-16,48-15-1 16,42-20 1-16,34-2 0 15,14-32-1-15,4-22 1 16,-4-10-2-16,-22-5 0 0,-39 4 2 15,-58 6-2 1,-62 5 1-16,-47 3 1 0,-90-2 1 16,-61 4-1-16,-47 17-2 15,-32 25 1-15,-17 9-1 16,-4 64 2-16,6 26 6 16,32 17 11-16,45 2-5 15,66-13 0-15,70-16-11 16,40-17-1-16,88-26 0 15,55-15 0-15,43-19 2 16,29-5-2-16,10-24 0 16,-8-24 1-16,-23-1-1 15,-32-2 1-15,-41 1-1 16,-44 3 1-16,-47 3-1 16,-38-6 0-16,-68-4 1 0,-49-3-1 15,-40 8-1 1,-13 11 1-16,-6 29 0 0,7 9 2 15,18 30 6-15,25 21-1 16,35 9 2-16,39 1-8 16,41-1 1-16,11-4-2 15,54-7 0-15,37-11-1 16,24-21 1-16,23-17-1 16,12 0 1-16,1-40-6 15,-8-13 4-15,-22-7 0 16,-36 1-2-16,-37 5 4 15,-41 9 0-15,-19 11 1 0,-62 12 0 16,-27 16-1 0,-25 6-4-16,-7 15 4 0,5 22 0 15,19 3 0-15,28-1-1 16,36 0 1-16,33 4 3 16,12 4-3-16,33 2 0 15,36-4 0-15,21-6 0 16,17-15 0-16,0-10 1 15,-3-14-1-15,-13 0 0 16,-23-4-1-16,-21-25 1 16,-25-13 0-16,-22-15 2 15,-3-9-2-15,-58-14-1 16,-26-1 0-16,-30 9 1 16,-23 23 0-16,-17 29 1 15,-13 20 3-15,3 20 1 0,8 24-1 16,24 5 0-16,40 1-4 15,40-8 0-15,46-5 2 16,18-7-2-16,72-13-1 16,38-12 1-16,32-5-4 15,13-15 4-15,9-22 0 16,-11-5 0-16,-22-2-1 16,-33 6-1-16,-39 7 1 15,-44 4-2-15,-24 0 1 16,-38 2 2-16,-47 2 0 0,-29 13-2 15,-19 10 0 1,0 3 2-16,14 29 5 16,29 0-5-16,35-5 1 0,41 3-1 15,14-3 0-15,50 3-1 16,29-3 1-16,23-8 0 16,10-11 1-16,8-8-3 15,-1 0 3-15,-10 0-1 16,-10-20 0-16,-17-2 0 15,-19 0 0-15,-24-1 0 16,-31-3 0-16,-8-2 1 16,-56-1 0-16,-20 2-1 15,-23 12-3-15,-4 7 2 16,-8 8 1-16,11 0 0 16,17 15 0-16,26 5 0 0,21-7 4 15,22 4-4-15,14 3 0 16,5 4-1-16,45 3 1 15,21-2 0-15,17-10 0 16,11-10 1-16,2-5-1 16,-7-3 0-16,-18-22 0 15,-29-5-1-15,-34-1 1 16,-13-1 1-16,-38 0-1 16,-39 6 1-16,-24 14-1 15,-20 12-4-15,-3 0 3 0,7 8 1 16,16 14 0-1,23 1 4-15,23-5-4 16,26-7 0-16,18-6 0 0,11-5 0 16,0 0-2-16,0 0 0 15,16 0 2-15,1 0 0 16,-7 0 0-16,-6 0 1 16,-4 0-1-16,0 0 1 15,0 0 1-15,0-5-2 16,-14-6 0-16,2-2-1 15,5-5 2-15,-2-4-2 16,4-1 1-16,2 6 0 16,3 0 0-16,0 7 0 15,0 0 1-15,0 6-1 16,0-7 0-16,27-3 0 0,25-1-2 16,17-5 4-1,13 0-1-15,9-4-1 0,1-1 0 16,-1 3 0-16,-9-1 0 15,-13 8 0-15,-17 8-1 16,-16 7 1-16,-8 0 0 16,-9 0 0-16,0 22 1 15,5 4-2-15,4 1 0 16,5 0 1-16,5-3 0 16,3 3 0-16,6-4 0 15,5-3 1-15,-3-1-1 16,0 1 0-16,-2-2 0 0,-6 0-1 15,1 0 0-15,-6 1 0 16,-1 2-1 0,-2-7 2-16,-1-1-2 0,-6-6 5 15,-10-2-6-15,-8 0 3 16,-6-5 0-16,-2 3 4 16,-5 4-3-16,-33 7 3 15,-19 9-4-15,-4 2 1 16,9-3-1-16,13-8 0 15,20-4 0-15,17-7 0 16,2-1-2-16,0-2-1 16,21 0 0-16,13 0 3 15,-4 0 0-15,-6-2 0 16,-10-5 0-16,-9 7 0 16,-5 0 0-16,0 0 2 0,-21 0-2 15,-24 14 0-15,-7 13 0 16,-3-2 0-16,10-2 0 15,9-9 0-15,10-6 0 16,16-2 1-16,1-2 0 16,9-4 0-16,0 0-1 15,0 0-1-15,0 0 1 16,0 0 0-16,0 2-1 16,0 0-5-16,26 1 4 15,1 2 2-15,-3-5 0 0,-8 0-4 16,-7 0 3-1,-9 0 0-15,0 0 2 0,-9-5 0 16,-26-12 0-16,-9 0 0 16,-8 2-1-16,-5 5-1 15,-7 5-3-15,2 0-47 16,-2 5-22-16,-4 0-31 16,-3 0-20-16,-1 0 6 15,4 0-40-15,4 0 34 16,4 0-81-16,-3 0 27 15</inkml:trace>
          <inkml:trace contextRef="#ctx0" brushRef="#br0" timeOffset="713.2753">684 876 494 0,'0'0'140'0,"0"0"-6"15,0 0-30-15,-183-15-24 16,117 79-16-16,-5 30-15 16,2 22-25-16,14 7-13 15,17-4-8-15,27-21 0 16,11-24-2-16,6-27-1 0,26-20 2 15,10-27-2-15,-1 0-2 16,-1-34-2 0,2-18 3-16,-1-10-1 0,-3-4-4 15,-2 1 5-15,-8 6 1 16,-9 13 0-16,-8 8 0 16,-11 15 1-16,0 2-1 15,-4 6 0-15,-22 8 3 16,-12 7-3-16,-7 0 5 15,-5 12-2-15,7 27-1 16,2 16 3-16,11 5-1 16,11 5-1-16,12 0-3 15,7-16 0-15,7-9 0 16,31-18-1-16,5-22 1 16,9 0-5-16,9-37-8 0,-3-18 4 15,-6-17-8 1,-11 1 12-16,-16-8 4 0,-20 8 1 15,-5 11 3-15,-14 21 2 16,-22 22 9-16,-13 17 3 16,1 0-1-16,0 27-10 15,4 15 1-15,12 7-1 16,9 5-5-16,13-1-1 16,8-9 1-16,2-12-1 15,0-15 0-15,21-14 0 16,10-3-1-16,9-10-3 15,4-32 4-15,0-5-1 16,-8-5 0-16,-20 5 1 16,-13 10 0-16,-3 5 0 0,-12 12 0 15,-17 8 3-15,-4 12-3 16,5 0-3-16,12 0-17 16,16 3-79-16,8-3-83 15,42 0-91-15</inkml:trace>
        </inkml:traceGroup>
        <inkml:traceGroup>
          <inkml:annotationXML>
            <emma:emma xmlns:emma="http://www.w3.org/2003/04/emma" version="1.0">
              <emma:interpretation id="{01B4C13B-403C-4638-92F4-C9F216823380}" emma:medium="tactile" emma:mode="ink">
                <msink:context xmlns:msink="http://schemas.microsoft.com/ink/2010/main" type="inkWord" rotatedBoundingBox="8515,7937 8782,7903 8867,8571 8600,8605"/>
              </emma:interpretation>
              <emma:one-of disjunction-type="recognition" id="oneOf1"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W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q</emma:literal>
                </emma:interpretation>
                <emma:interpretation id="interp5" emma:lang="" emma:confidence="0">
                  <emma:literal>Ⅸ</emma:literal>
                </emma:interpretation>
              </emma:one-of>
            </emma:emma>
          </inkml:annotationXML>
          <inkml:trace contextRef="#ctx0" brushRef="#br0" timeOffset="2235.2286">1674 820 625 0,'0'0'135'0,"0"0"-45"16,0 0-9-16,0 0-6 16,0 0-42-16,-95 137-16 15,95-43-5-15,19 7-9 16,16-2-2-16,6-10 2 15,3-20-3-15,-3-25 1 16,-5-24 5-16,-6-18-6 16,-8-2 2-16,-8-20 2 15,-5-33-2-15,-9-22 1 0,0-19 0 16,-9-7-2 0,-27 3 13-16,-4 11-8 0,0 21 7 15,2 21 8-15,9 30 3 16,3 15-4-16,5 25-7 15,4 33-11-15,10 17 0 16,7 9-1-16,0 3 0 16,15-4-1-16,15-9 1 15,6-12-1-15,0-20 0 16,-3-15 2-16,-3-15-4 16,-3-12-6-16,-8-7-5 15,-8-32 1-15,-8-16-1 16,-3-13 8-16,-14-9 4 15,-24 5-2-15,-3 13 3 16,0 17 0-16,8 20 6 0,5 17 5 16,9 5-1-1,8 0-6-15,8 27-1 0,3 12-3 16,3 8 1-16,25-5-1 16,5-2 0-16,-3-8 0 15,-3-5-2-15,-8-7-31 16,-10-10-124-16,-9-8-117 15</inkml:trace>
        </inkml:traceGroup>
        <inkml:traceGroup>
          <inkml:annotationXML>
            <emma:emma xmlns:emma="http://www.w3.org/2003/04/emma" version="1.0">
              <emma:interpretation id="{AE759F5D-724E-4F3A-BF2C-665BC41D9F2D}" emma:medium="tactile" emma:mode="ink">
                <msink:context xmlns:msink="http://schemas.microsoft.com/ink/2010/main" type="inkWord" rotatedBoundingBox="8384,6577 8623,6547 8743,7490 8504,7521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582.8218">1540 417 211 0,'0'0'133'0,"0"0"30"16,0 0-34-16,0 0-18 0,0 0-38 16,0 0-22-16,67-158-11 15,-62 103-11-15,-5-9 3 16,0-10 5-16,0-10-12 16,-9-1-3-16,-8 0-6 15,2 19-2-15,3 20 1 16,4 22 9-16,5 17 3 15,3 7-3-15,-3 0-19 16,-2 42-5-16,0 24-4 16,1 23 4-16,4 5 0 15,0-6 5-15,4-13-5 0,18-21-2 16,5-19-5 0,3-18 7-16,-6-14-4 0,2-3-1 15,-7-20 3-15,-5-30 2 16,-12-11-1-16,-2-16-3 15,0-2 4-15,-25 0 5 16,-4 10-5-16,-4 15 0 16,2 17 0-16,7 17 3 15,5 15 8-15,2 5-2 16,6 18-8-16,8 26 3 16,3 12-4-16,0 4 0 15,8-6-4-15,17-2 4 16,2-13 0-16,4-9 0 15,-3-13-2-15,-2-12-5 16,-4-5 0-16,-6-10 1 0,-7-34 5 16,-4-15 1-1,-5-13-1-15,0-5-3 0,-19-1 4 16,-14 6 0-16,0 8 2 16,4 12 5-16,-2 17 6 15,12 14-4-15,5 13-1 16,9 5 12-16,5 3-16 15,0 0-4-15,0 26-1 16,10 10 1-16,13 4 0 16,-4-1 4-16,1-3-2 15,-4 2-2-15,-6-1 0 16,-3-4-7-16,-2 0-23 16,0 2-47-16,1-2-123 15,2 3-137-15</inkml:trace>
        </inkml:traceGroup>
        <inkml:traceGroup>
          <inkml:annotationXML>
            <emma:emma xmlns:emma="http://www.w3.org/2003/04/emma" version="1.0">
              <emma:interpretation id="{EE71B0D6-C9EF-40AB-8EDF-D131C508BA03}" emma:medium="tactile" emma:mode="ink">
                <msink:context xmlns:msink="http://schemas.microsoft.com/ink/2010/main" type="inkWord" rotatedBoundingBox="9211,7479 9977,7382 10015,7681 9249,7778"/>
              </emma:interpretation>
              <emma:one-of disjunction-type="recognition" id="oneOf3">
                <emma:interpretation id="interp7" emma:lang="" emma:confidence="0">
                  <emma:literal>8</emma:literal>
                </emma:interpretation>
                <emma:interpretation id="interp8" emma:lang="" emma:confidence="0">
                  <emma:literal>£</emma:literal>
                </emma:interpretation>
                <emma:interpretation id="interp9" emma:lang="" emma:confidence="0">
                  <emma:literal>㉢</emma:literal>
                </emma:interpretation>
                <emma:interpretation id="interp10" emma:lang="" emma:confidence="0">
                  <emma:literal>℃</emma:literal>
                </emma:interpretation>
                <emma:interpretation id="interp11" emma:lang="" emma:confidence="0">
                  <emma:literal>〇</emma:literal>
                </emma:interpretation>
              </emma:one-of>
            </emma:emma>
          </inkml:annotationXML>
          <inkml:trace contextRef="#ctx0" brushRef="#br0" timeOffset="3059.4405">2473 542 453 0,'0'0'241'0,"0"0"-164"0,0 0 14 15,0 0-27-15,0 0-18 16,0 0-32-16,-59 75 20 16,145-73-27-16,15-2-3 15,6 0-2-15,0-12-2 16,-10-11-11-16,-24 3-4 15,-25 6 15-15,-36-1 1 16,-12 8 1-16,-29-1 4 16,-37 1 6-16,-24 7 7 15,-21 0-5-15,-4 5-3 0,-3 17 4 16,20-3-1 0,20-1 1-16,33-8-6 0,26-5 0 15,19 0-3 1,5 0-4-16,44 0-2 0,23 0 1 15,4-3-1-15,4-2 0 16,-6 0 0-16,-8 0-7 16,-11 0-6-16,-20-10-3 15,-18-5 6-15,-17-2 10 16,0-3 0-16,-36-2 1 16,-22 0 1-16,-14 5 11 15,-1 2 8-15,4 7 0 16,12 8-1-16,12 0-2 15,24 0-3-15,15 0-11 16,6 8-4-16,14 9-2 0,35 0 2 16,17-9 0-1,8-8 0-15,6 0-5 0,-6 0 2 16,-13-15-1-16,-21 0 3 16,-20-5 1-16,-20 0 1 15,0-2 0-15,-41-5 3 16,-11 5 3-16,-12 5 10 15,-2 6-8-15,1 10 1 16,13 1-2-16,12 0-6 16,19 5-2-16,16 19 0 15,5 6-3-15,7 1-21 16,48-11-68-16,23-15-170 0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5:32.662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CCB2B8-CFA8-4868-B424-3DC6599DFCB9}" emma:medium="tactile" emma:mode="ink">
          <msink:context xmlns:msink="http://schemas.microsoft.com/ink/2010/main" type="inkDrawing" rotatedBoundingBox="12522,7335 25851,7108 25855,7362 12526,7590" shapeName="Other">
            <msink:destinationLink direction="from" ref="{31859B24-52E7-4349-BFFB-9B65807A5C46}"/>
            <msink:destinationLink direction="to" ref="{31859B24-52E7-4349-BFFB-9B65807A5C46}"/>
          </msink:context>
        </emma:interpretation>
      </emma:emma>
    </inkml:annotationXML>
    <inkml:trace contextRef="#ctx0" brushRef="#br0">0 151 638 0,'0'0'85'0,"0"0"3"15,0 0-48-15,0 0 18 16,166 0-11-16,-31 0-9 16,22 0-11-16,32 12-16 15,32 5-2-15,38 7-3 16,37-1-1-16,27-3-5 15,17 0-2-15,8-1 2 16,17-4 1-16,13-2 2 0,15-6-2 16,11-5 1-1,4-2-3-15,24 0 2 0,26-12 29 16,31-9 23-16,13 3-25 16,-6 0-12-16,6 1-1 15,10-3 1-15,12-2-11 16,8-6-5-16,1-1 0 15,-8-6 7-15,-11 3-5 16,-29 3-2-16,-44 7 9 16,-42 7 3-16,-48 8 3 15,-38 7-8-15,-48 0-6 16,-53 7-2-16,-43 13 2 16,-46-3-3-16,-38-2 2 15,-32-6 0-15,-29-4-2 0,-13-2-3 16,-11-3-1-16,0 0 6 15,-2-3 0-15,-29-11 0 16,-18 4-18-16,-16 3-39 16,-21 4-94-16,-10-4-159 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5:33.53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859B24-52E7-4349-BFFB-9B65807A5C46}" emma:medium="tactile" emma:mode="ink">
          <msink:context xmlns:msink="http://schemas.microsoft.com/ink/2010/main" type="inkDrawing" rotatedBoundingBox="22481,8901 23704,4687 27151,5687 25929,9902" semanticType="callout" shapeName="Other">
            <msink:sourceLink direction="from" ref="{DECCB2B8-CFA8-4868-B424-3DC6599DFCB9}"/>
            <msink:sourceLink direction="to" ref="{DECCB2B8-CFA8-4868-B424-3DC6599DFCB9}"/>
          </msink:context>
        </emma:interpretation>
      </emma:emma>
    </inkml:annotationXML>
    <inkml:trace contextRef="#ctx0" brushRef="#br0">-1 0 638 0,'0'0'126'16,"0"0"-98"-16,-14 129 70 16,14-41-15-16,36 11-32 15,35 5 16-15,34 0-13 16,29-1-28-16,36-4 2 15,22 7-7-15,16-2-13 16,17 4-8-16,1 4-1 16,4 3-1-16,-5 6 2 15,-11 0 0-15,-20-2 1 0,-16-11 1 16,-19-12 0 0,-19-12 0-16,-19-14 2 0,-19-9-3 15,-23-11 1-15,-24-10-2 16,-25-14 0-16,-16-9-1 15,-9-9 1-15,-2-8 0 16,-3 0 0-16,0 0 14 16,0 0 37-16,-12-20-49 15,0 0 8-15,-5-2-5 16,3 3 1-16,-3 3-5 16,3 4 0-16,7 8 1 15,-2 4 3-15,6-4 0 0,1 4-5 16,-1 0 0-1,3 0-3-15,0 4 1 0,5 15 2 16,7 11-1-16,-12 19 1 16,-22 35 1-16,-60 42 0 15,-47 44 2-15,-53 39-3 16,-42 24-2-16,-34 13 2 16,-24 4 0-16,2-16-1 15,9-17 1-15,13-27 2 16,25-37-2-16,29-32-6 15,40-34-31-15,46-36-25 0,49-23-26 16,36-11-55 0,20-2 1-16,10 0-172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5:39.99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C72789-5D78-4445-8598-5B14C6F1DBF4}" emma:medium="tactile" emma:mode="ink">
          <msink:context xmlns:msink="http://schemas.microsoft.com/ink/2010/main" type="writingRegion" rotatedBoundingBox="3788,13116 10813,12663 10973,15153 3948,15606"/>
        </emma:interpretation>
      </emma:emma>
    </inkml:annotationXML>
    <inkml:traceGroup>
      <inkml:annotationXML>
        <emma:emma xmlns:emma="http://www.w3.org/2003/04/emma" version="1.0">
          <emma:interpretation id="{66A537F8-B17A-4B0A-8080-547B066A87E1}" emma:medium="tactile" emma:mode="ink">
            <msink:context xmlns:msink="http://schemas.microsoft.com/ink/2010/main" type="paragraph" rotatedBoundingBox="3788,13116 10813,12663 10973,15153 3948,156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6A6E15-EFE9-4370-A98C-8AE6A871A69D}" emma:medium="tactile" emma:mode="ink">
              <msink:context xmlns:msink="http://schemas.microsoft.com/ink/2010/main" type="line" rotatedBoundingBox="3788,13116 10813,12663 10973,15153 3948,15606"/>
            </emma:interpretation>
          </emma:emma>
        </inkml:annotationXML>
        <inkml:traceGroup>
          <inkml:annotationXML>
            <emma:emma xmlns:emma="http://www.w3.org/2003/04/emma" version="1.0">
              <emma:interpretation id="{0F5609B0-A038-46BE-8413-7B8DB3732E08}" emma:medium="tactile" emma:mode="ink">
                <msink:context xmlns:msink="http://schemas.microsoft.com/ink/2010/main" type="inkWord" rotatedBoundingBox="3788,13116 5598,12999 5759,15489 3948,156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0 621 0,'0'0'48'15,"21"131"-30"-15,-1-23 42 16,-4 12-21-16,3 12-15 15,-5-4-12-15,0-12 1 16,-6-24 6-16,-2-33-1 0,-1-27 2 16,-2-20-1-1,-1-12-1-15,1 0 27 0,3 0-1 16,4 0-29-16,18-12-11 16,22-25-4-16,24-14 0 15,16-12-32-15,3 7-38 16,-10 14-22-16,-22 17-78 15,-30 25-90-15</inkml:trace>
          <inkml:trace contextRef="#ctx0" brushRef="#br0" timeOffset="-269.163">-1163 612 491 0,'0'0'86'15,"0"0"-61"-15,0 0-7 16,183-10-3-16,-78 10-11 15,27 0 1-15,15 0-4 16,-2 3 0-16,-24 25 2 16,-41 30 3-16,-53 18-1 15,-27 21 25-15,-29 16 27 16,-42 13-26-16,-17 8-22 16,-2-13-7-16,9-26-2 15,29-40-8-15,33-48-94 0,19-26-61 16</inkml:trace>
          <inkml:trace contextRef="#ctx0" brushRef="#br0" timeOffset="264.2226">-192 1757 192 0,'0'0'498'0,"0"0"-467"15,0 0-21-15,0 0 3 16,189-117-7-16,-98 89-1 16,4 13-2-16,2 15 3 15,-18 0 7-15,-18 52 5 16,-23 27-5-16,-17 21 9 16,-12 19 2-16,-9-3-14 15,0-5-4-15,0-13-4 16,-11-18 0-16,6-21-2 15,5-19-37-15,0-21-86 0,0-19-77 16</inkml:trace>
        </inkml:traceGroup>
        <inkml:traceGroup>
          <inkml:annotationXML>
            <emma:emma xmlns:emma="http://www.w3.org/2003/04/emma" version="1.0">
              <emma:interpretation id="{FF1CFBC1-3436-471F-867E-224C09C41CFD}" emma:medium="tactile" emma:mode="ink">
                <msink:context xmlns:msink="http://schemas.microsoft.com/ink/2010/main" type="inkWord" rotatedBoundingBox="5881,13814 6964,13744 7062,15260 5979,15330"/>
              </emma:interpretation>
              <emma:one-of disjunction-type="recognition" id="oneOf1">
                <emma:interpretation id="interp1" emma:lang="" emma:confidence="0">
                  <emma:literal>노</emma:literal>
                </emma:interpretation>
                <emma:interpretation id="interp2" emma:lang="" emma:confidence="0">
                  <emma:literal>소</emma:literal>
                </emma:interpretation>
                <emma:interpretation id="interp3" emma:lang="" emma:confidence="0">
                  <emma:literal>스</emma:literal>
                </emma:interpretation>
                <emma:interpretation id="interp4" emma:lang="" emma:confidence="0">
                  <emma:literal>오</emma:literal>
                </emma:interpretation>
                <emma:interpretation id="interp5" emma:lang="" emma:confidence="0">
                  <emma:literal>모</emma:literal>
                </emma:interpretation>
              </emma:one-of>
            </emma:emma>
          </inkml:annotationXML>
          <inkml:trace contextRef="#ctx0" brushRef="#br0" timeOffset="903.0948">1215 755 245 0,'0'0'155'0,"-116"185"-34"15,70-66-41-15,4 6-25 16,13 4-12-16,10-11 3 15,7-24-12-15,12-27-3 16,0-25-1-16,12-27-23 16,26-15-1-16,14-15-4 15,14-50 0-15,16-18-2 0,8-15-9 16,-5 10-33-16,-14 17 4 16,-21 30 25-16,-28 30 10 15,-22 16 0-15,0 56 2 16,-22 34 1-16,-19 18 2 15,-3 10 2-15,-2 8 2 16,10-10 6-16,6 0-3 16,8-15-3-16,2-19 8 15,7-23 13-15,4-25 13 16,7-16 2-16,2-17-2 16,0-2-9-16,0-4-14 15,11-5-10-15,32-40 1 16,21-14-2-16,21-25-4 0,11-1-2 15,22-3-49-15,13 4-43 16,1 1-84-16,-6-2-192 16</inkml:trace>
        </inkml:traceGroup>
        <inkml:traceGroup>
          <inkml:annotationXML>
            <emma:emma xmlns:emma="http://www.w3.org/2003/04/emma" version="1.0">
              <emma:interpretation id="{72545FAB-205C-44F4-B83C-86D9E43B0080}" emma:medium="tactile" emma:mode="ink">
                <msink:context xmlns:msink="http://schemas.microsoft.com/ink/2010/main" type="inkWord" rotatedBoundingBox="5899,13746 6343,13718 6347,13786 5904,1381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526.4164">918 775 826 0,'0'0'89'0,"0"0"-36"0,0 0-52 15,0 0 1-15,0 0-2 16,159-15-40-16,-76 15-65 15,-4-17-89-15,-11-15-2 16,-18 0-187-16</inkml:trace>
        </inkml:traceGroup>
        <inkml:traceGroup>
          <inkml:annotationXML>
            <emma:emma xmlns:emma="http://www.w3.org/2003/04/emma" version="1.0">
              <emma:interpretation id="{D986653E-C8BB-495E-B8F4-F5DF72472B44}" emma:medium="tactile" emma:mode="ink">
                <msink:context xmlns:msink="http://schemas.microsoft.com/ink/2010/main" type="inkWord" rotatedBoundingBox="8398,13579 8753,14589 8137,14806 7782,13796"/>
              </emma:interpretation>
              <emma:one-of disjunction-type="recognition" id="oneOf3">
                <emma:interpretation id="interp7" emma:lang="" emma:confidence="0">
                  <emma:literal>0</emma:literal>
                </emma:interpretation>
                <emma:interpretation id="interp8" emma:lang="" emma:confidence="0">
                  <emma:literal>o</emma:literal>
                </emma:interpretation>
                <emma:interpretation id="interp9" emma:lang="" emma:confidence="0">
                  <emma:literal>O</emma:literal>
                </emma:interpretation>
                <emma:interpretation id="interp10" emma:lang="" emma:confidence="0">
                  <emma:literal>ㅇ</emma:literal>
                </emma:interpretation>
                <emma:interpretation id="interp11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268.3781">2994 717 803 0,'0'0'52'0,"-33"241"-36"15,33-76 11-15,22 1-10 16,41-14-11-16,25-34-5 15,19-41-1-15,0-51 0 16,-5-26 2-16,-20-55-6 16,-27-44 3-16,-31-32-1 15,-24-12 1-15,-7-7 2 16,-57-1-1-16,-15 17 7 16,-4 34-4-16,1 34 10 15,8 55 27-15,5 21-24 0,3 49-16 16,9 17-1-16,14 9-52 15,20-2-28-15,18-6-101 16,5-18-230-16</inkml:trace>
        </inkml:traceGroup>
        <inkml:traceGroup>
          <inkml:annotationXML>
            <emma:emma xmlns:emma="http://www.w3.org/2003/04/emma" version="1.0">
              <emma:interpretation id="{49E32229-331F-47B6-A48C-A61B97F1CE67}" emma:medium="tactile" emma:mode="ink">
                <msink:context xmlns:msink="http://schemas.microsoft.com/ink/2010/main" type="inkWord" rotatedBoundingBox="9894,12642 10928,14441 9741,15122 8708,13323"/>
              </emma:interpretation>
              <emma:one-of disjunction-type="recognition" id="oneOf4">
                <emma:interpretation id="interp12" emma:lang="" emma:confidence="0">
                  <emma:literal>도</emma:literal>
                </emma:interpretation>
                <emma:interpretation id="interp13" emma:lang="" emma:confidence="0">
                  <emma:literal>포</emma:literal>
                </emma:interpretation>
                <emma:interpretation id="interp14" emma:lang="" emma:confidence="0">
                  <emma:literal>토</emma:literal>
                </emma:interpretation>
                <emma:interpretation id="interp15" emma:lang="" emma:confidence="0">
                  <emma:literal>모</emma:literal>
                </emma:interpretation>
                <emma:interpretation id="interp16" emma:lang="" emma:confidence="0">
                  <emma:literal>또</emma:literal>
                </emma:interpretation>
              </emma:one-of>
            </emma:emma>
          </inkml:annotationXML>
          <inkml:trace contextRef="#ctx0" brushRef="#br0" timeOffset="1518.9514">3732 279 764 0,'0'0'117'15,"0"0"-57"-15,0 0-55 16,0 0-2-16,0 0 4 16,164-32-5-16,-29-25-2 15,21-17-20-15,-2-10-26 16,-17 10-18-16,-38 20-54 15,-47 24-56-15,-44 30-158 16</inkml:trace>
          <inkml:trace contextRef="#ctx0" brushRef="#br0" timeOffset="2147.3853">4048 261 747 0,'0'0'137'0,"0"0"-106"16,0 0 16-16,52 126-20 15,-17-56-1-15,-2 8-15 16,-6 5-7-16,-1-2-1 16,-5-17-2-16,-2-20 4 15,-2-21-5-15,-10-16-1 16,2-7 1-16,-1 0 0 16,6 0 0-16,8-12 8 15,8-11 3-15,6-4-9 16,4-5-1-16,8 0 1 15,4-3 0-15,0 0-2 16,-8 8 2-16,-12 5-2 0,-13 10 0 16,-5 4 1-16,-7 6-1 15,-2 0 0-15,2 2 0 16,5 0 0-16,4 0 0 16,3-3 0-16,3-2 0 15,-5 3 1-15,-3-3-1 16,-9 2 0-16,-3 3 2 15,-2 0-2-15,0 0 0 16,0 0 4-16,0 0-2 16,0 0 6-16,0 0-8 15,0 0 0-15,4 0 0 16,1 0-2-16,3 0 1 16,1 0-2-16,-2 0 1 0,0-2 4 15,-7 2-2-15,0 0 2 16,0 0-1-16,0 0-1 15,0 17 1-15,-12 36 0 16,-2 28 0-16,7 19-1 16,7 24 0-16,0 17 3 15,21 4-3-15,3-4 6 16,2-13-6-16,-10-24 0 16,-6-28-2-16,-3-16 4 15,-7-21-2-15,0-9 0 16,0-8-2-16,-17-3-33 15,-6-6-55-15,2-8-45 16,-6-5-59-16,-1 0-160 0</inkml:trace>
          <inkml:trace contextRef="#ctx0" brushRef="#br0" timeOffset="2317.8592">4629 1863 268 0,'0'0'284'16,"0"0"-132"-16,0 0-16 15,0 0-49-15,0 0-20 16,0 0-33-16,62-20 45 15,59-34-54-15,16-10-20 16,8 1 0-16,9 5-5 16,-2 4-2-16,-5 2-15 15,-12 7-33-15,-23 16-72 16,-27 12-25-16,-22 12-241 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5:44.99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EC1EE2-8792-4598-9A40-AD610E1C6321}" emma:medium="tactile" emma:mode="ink">
          <msink:context xmlns:msink="http://schemas.microsoft.com/ink/2010/main" type="writingRegion" rotatedBoundingBox="15966,12168 24942,11735 25101,15028 16124,15460"/>
        </emma:interpretation>
      </emma:emma>
    </inkml:annotationXML>
    <inkml:traceGroup>
      <inkml:annotationXML>
        <emma:emma xmlns:emma="http://www.w3.org/2003/04/emma" version="1.0">
          <emma:interpretation id="{3138D408-EE20-4BA2-8CA6-FE8E80F7FD3A}" emma:medium="tactile" emma:mode="ink">
            <msink:context xmlns:msink="http://schemas.microsoft.com/ink/2010/main" type="paragraph" rotatedBoundingBox="15966,12168 24942,11735 25101,15028 16124,15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6C1F74-9849-4021-A9D9-BEA48D462148}" emma:medium="tactile" emma:mode="ink">
              <msink:context xmlns:msink="http://schemas.microsoft.com/ink/2010/main" type="line" rotatedBoundingBox="15966,12168 24942,11735 25101,15028 16124,15460"/>
            </emma:interpretation>
          </emma:emma>
        </inkml:annotationXML>
        <inkml:traceGroup>
          <inkml:annotationXML>
            <emma:emma xmlns:emma="http://www.w3.org/2003/04/emma" version="1.0">
              <emma:interpretation id="{A02D5A50-4136-4AE7-935D-9F98B5E9898D}" emma:medium="tactile" emma:mode="ink">
                <msink:context xmlns:msink="http://schemas.microsoft.com/ink/2010/main" type="inkWord" rotatedBoundingBox="15966,12168 24385,11762 24544,15054 16124,154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1412-1123 610 0,'0'0'34'0,"5"300"11"16,-5-70-10-16,0 24-22 15,-19-7-8-15,11-30-5 0,8-39-47 16,3-52-68-1,35-57-110-15</inkml:trace>
          <inkml:trace contextRef="#ctx0" brushRef="#br0" timeOffset="575.9068">2442-1511 385 0,'0'0'130'16,"0"0"-73"-16,0 0-27 16,99 160 13-16,-99-34-17 15,0 27-16-15,-16 15-5 16,-31 13-4-16,-18-2-1 15,-10-11-16-15,-4-27-10 16,-6-26-1-16,-3-28 16 16,-3-20 11-16,-8-18 3 15,6-19-3-15,11-18 0 16,22-12 0-16,27-3 0 16,19-28 3-16,14-7-3 15,0-1-5-15,33 2-26 16,31 3 10-16,12 7 10 0,7 4-16 15,-7 8 17-15,-7 10 8 16,-17 5-2-16,-17 2 4 16,-16 41 10-16,-19 16 17 15,0 23 3-15,-7 19-10 16,-29 17-12-16,-8 18 8 16,-6 7-4-16,2 1-10 15,3-19 12-15,17-34 15 16,18-39-2-16,10-37-1 15,3-15-4-15,44-37 52 0,17-30-45 16,28-14-24 0,11-10-4-16,18-1-1 0,0 8-2 15,-3 13-24-15,-16 14-67 16,-31 15-53-16,-28 15-158 16</inkml:trace>
          <inkml:trace contextRef="#ctx0" brushRef="#br0" timeOffset="759.4261">2423 485 448 0,'0'0'132'0,"-76"230"-42"16,67-89-10-16,9 4-26 15,39-7-19-15,40-12-20 16,28-17-5-16,23-33-5 16,17-38-4-16,7-38 1 15,-4-10-4-15,-10-62-6 0,-22-27-61 16,-25-34-116-1,-27-36-259-15</inkml:trace>
          <inkml:trace contextRef="#ctx0" brushRef="#br0" timeOffset="997.076">3509-1144 643 0,'0'0'52'0,"0"0"20"16,0 0-53-16,50 258 20 15,-29-59 0-15,1 33-13 16,-3 13-22-16,-5-19 1 16,3-28-5-16,2-43-27 15,6-46-51-15,-1-47-41 16,-5-45-15-16,-7-19-253 15</inkml:trace>
          <inkml:trace contextRef="#ctx0" brushRef="#br0" timeOffset="-457.9056">0 103 287 0,'0'0'127'15,"0"0"47"-15,0 0-62 16,0 0-57-16,0 0-30 0,0 0 16 16,204-82-14-16,-85 67-6 15,-7 10-11-15,-22 5-6 16,-24 8-1-16,-33 24-3 16,-21 13 4-16,-12 11-2 15,-14 9-2-15,-27 3 6 16,-6 4-6-16,-5 2 0 15,-3-2 1-15,5-8-1 16,12-12-9-16,13-14-44 16,15-27-104-16,10-11-203 15</inkml:trace>
          <inkml:trace contextRef="#ctx0" brushRef="#br0" timeOffset="-224.3112">907-1144 555 0,'0'0'59'0,"8"156"-44"15,-5 34 44-15,-3 59 6 16,0 50-10-16,0 29-21 16,0 23-7-16,5-13 4 15,19-25-19-15,7-49-5 16,4-59-6-16,-1-57-1 15,-7-49-1-15,-5-47-56 0,-8-47-134 16,-6-18-182 0</inkml:trace>
          <inkml:trace contextRef="#ctx0" brushRef="#br0" timeOffset="1356.7142">4527-1191 185 0,'0'0'324'0,"0"0"-280"16,133 184 2-16,-80-23 24 16,-11 37 2-16,-21 34-16 15,-21 9-17-15,-2-22-18 16,-53-32-8-16,-14-36-8 16,-8-40 4-16,-5-29-1 15,2-38 1-15,6-30 0 16,3-14 0-16,16-46-6 15,11-31 0-15,20-27-3 0,12-17-13 16,12-7-16-16,3-3-25 16,44 7-25-16,24 14 1 15,17 16 21-15,11 12-12 16,-3 11-3-16,3 7-8 16,-4 7 6-16,-5 3 30 15,-7 0-40-15,-7 2-108 16</inkml:trace>
          <inkml:trace contextRef="#ctx0" brushRef="#br0" timeOffset="1808.4788">5165 764 648 0,'0'188'62'16,"20"-15"-17"-16,51-38 4 0,33-43-35 16,28-38 27-16,13-44 30 15,14-10-52-15,0-60 4 16,-11-28-13-16,-18-28-9 16,-42-25 1-16,-53-19 0 15,-35 2 0-15,-85 22 0 16,-47 47-2-16,-38 62 0 15,-14 27-5-15,3 49 4 16,27 18-1-16,42-1-11 16,49-1-52-16,49-13-72 15,14-20-25-15,63-32-144 16</inkml:trace>
          <inkml:trace contextRef="#ctx0" brushRef="#br0" timeOffset="1543.3661">5144-846 29 0,'0'0'175'16,"0"0"-35"-16,0 0-22 16,0 0-5-16,100 154-21 15,-83-60-7-15,-6 2-29 16,1-5-19-16,-2-16-12 16,9-19-5-16,6-24-17 15,14-27 5-15,10-5 0 0,20-54 4 16,15-25-7-16,13-12-3 15,2-8-2-15,-4 7-7 16,-15 21-53-16,-20 21-51 16,-33 28-73-16,-27 22-215 15</inkml:trace>
          <inkml:trace contextRef="#ctx0" brushRef="#br0" timeOffset="2406.8833">7102-1225 520 0,'0'0'326'16,"0"0"-279"-16,0 0-30 16,0 0 3-16,0 0-20 15,0 0 5-15,78-19-4 16,-6 50-1-16,0 6-26 15,-9 8-25-15,-23 9-15 0,-19 10-8 16,-21 10 36-16,-17 8 29 16,-39 1 9-16,-15 4 6 15,-5-8-4-15,-1-10 10 16,11-12 25-16,16-15-8 16,26-13-4-16,18-6-13 15,6-11-7-15,20-7-5 16,29-5 0-16,17 0-7 15,8-22-13-15,-3-8-15 16,-10 6 8-16,-23 9 13 16,-21 4 9-16,-17 11 5 15,-20 0 16-15,-48 21-9 16,-29 33 5-16,-29 20 16 16,-7 22-12-16,-2 12-7 15,19 18 12-15,35 5-2 16,33 2-5-16,38-8-11 0,13-20-3 15,62-25 1-15,31-32 1 16,23-35 2-16,12-13 4 16,1-44-5-16,-17-26 3 15,-25-11-5-15,-29-5 1 16,-37 1-2-16,-24 2 1 16,-28 4 2-16,-46 10 0 15,-24 16 5-15,-15 22 9 16,1 16-8-16,22 13-2 15,29 2-7-15,39 0-1 16,22 0-76-16,24 0-119 16,40 0-173-16</inkml:trace>
          <inkml:trace contextRef="#ctx0" brushRef="#br0" timeOffset="2795.4834">7546-280 454 0,'0'0'108'16,"0"0"-89"-16,0 0 63 16,0 0-3-16,173-22-45 15,-78-7-23-15,7-11-6 16,5-9 1-16,-1 0-4 15,1 1-2-15,-19 15-13 0,-27 15-36 16,-39 18-52 0,-22 0-119-16,-52 29-127 0</inkml:trace>
          <inkml:trace contextRef="#ctx0" brushRef="#br0" timeOffset="2602.0797">7771-1043 763 0,'0'0'29'0,"0"0"-12"16,0 212 13-16,0-73 3 16,0 7-16-16,0-6-8 15,5-9-7-15,6-17-2 16,3-20-17-16,-6-28-29 16,-6-26-26-16,-2-26-43 0,-2-14-70 15,-29-27-243 1</inkml:trace>
        </inkml:traceGroup>
        <inkml:traceGroup>
          <inkml:annotationXML>
            <emma:emma xmlns:emma="http://www.w3.org/2003/04/emma" version="1.0">
              <emma:interpretation id="{2740AC9A-B9B8-413C-B693-6D47A3CFEA34}" emma:medium="tactile" emma:mode="ink">
                <msink:context xmlns:msink="http://schemas.microsoft.com/ink/2010/main" type="inkWord" rotatedBoundingBox="23878,14075 25052,14018 25092,14848 23918,14904"/>
              </emma:interpretation>
              <emma:one-of disjunction-type="recognition" id="oneOf1"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〇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3193.3555">8039 1044 611 0,'0'0'90'15,"19"185"-27"-15,47-122-27 16,34-31 17-16,28-32 13 16,26-27-11-16,8-54-21 15,-17-27 5-15,-25-26-13 16,-46-9-12-16,-55 5 21 15,-33 22-2-15,-93 42 11 16,-52 52-13-16,-40 24-19 16,-7 65-9-16,20 31-3 0,34 18 0 15,57 3-41-15,53-18-134 16,42-35-216-16</inkml:trace>
        </inkml:traceGroup>
        <inkml:traceGroup>
          <inkml:annotationXML>
            <emma:emma xmlns:emma="http://www.w3.org/2003/04/emma" version="1.0">
              <emma:interpretation id="{5B78BBA3-1565-4F05-B72E-A136C891B42E}" emma:medium="tactile" emma:mode="ink">
                <msink:context xmlns:msink="http://schemas.microsoft.com/ink/2010/main" type="inkWord" rotatedBoundingBox="23935,13231 24674,13195 24685,13413 23945,13449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955.8836">7908-109 674 0,'0'0'93'0,"0"0"-35"16,183-90 14-16,-100 52-10 16,10-5-38-16,9 6-24 15,-7 13-5-15,-12 9-98 16,-24 10-128-16,-28 5-302 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5:12.19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29905C-06D0-4338-B109-363C3CD277F0}" emma:medium="tactile" emma:mode="ink">
          <msink:context xmlns:msink="http://schemas.microsoft.com/ink/2010/main" type="inkDrawing" rotatedBoundingBox="12830,3523 23423,5104 22131,13756 11538,12174" hotPoints="22629,5313 22525,13935 13902,13831 14006,5209" semanticType="enclosure" shapeName="Square">
            <msink:sourceLink direction="with" ref="{CEBBCBF1-9780-408C-A34B-4AA94F960052}"/>
            <msink:destinationLink direction="with" ref="{39E7C145-360F-457D-91FA-FD7866A05320}"/>
          </msink:context>
        </emma:interpretation>
      </emma:emma>
    </inkml:annotationXML>
    <inkml:trace contextRef="#ctx0" brushRef="#br0">1 255 442 0,'4'126'89'15,"-1"20"11"-15,-1 22-30 16,1 14-30-16,-1 21-4 16,1 26-1-16,-3 8-10 15,0 17 0-15,0-4-9 16,0-11 7-16,0-2 3 15,0-10 9-15,0-7 12 16,0 7-25-16,6 0-3 16,7 7-8-16,6 6-3 15,4-13-1-15,1-7-1 0,4-16-4 16,-1-13-2 0,-6-16 5-16,2-8-5 0,-6-4 2 15,-4-4-2-15,-2 2 3 16,-6 3-1-16,2 4 5 15,-5 2 8-15,-2 0-4 16,0-7-6-16,3-14 8 16,2-19-12-16,4-11 0 15,-2-23 2-15,2-19-3 16,-4-16 0-16,-2-14 0 16,-1-10 1-16,-2 0 0 15,0 0-1-15,4-2 0 16,-1-3 0-16,-1 0-1 15,3-5 3-15,-2 0-4 0,3-7 5 16,-3-8-3-16,-1-4 0 16,1-8 0-16,-3 0 0 15,0 0 0-15,0 2 2 16,0 0-2-16,0-2 0 16,0 3 0-16,0 1 4 15,5 2-4-15,4 9-4 16,12-1 4-16,7 1 7 15,13-7-3-15,16-5 0 16,17-3-4-16,23 0 4 16,15 0-4-16,9 0 1 15,-1 0-2-15,1 0 1 16,0 0 0-16,5 4-1 0,8 14 1 16,6 1 0-16,3-1 0 15,7-4 0-15,2-1 1 16,9-4 0-16,3-3 1 15,12 1-1-15,19-3 0 16,6 9 1-16,1 4 1 16,1 6 0-16,-8 4 0 15,-7 0-1-15,-1 0 1 16,-6 3 1-16,1-5-2 16,-2-8 0-16,10-3 0 15,17-4 0-15,13-2 0 16,11-7-2-16,4-1 2 15,-1 0-2-15,-10 4 1 16,-9-2 1-16,-18 5 6 0,-16 6-6 16,-17-4-1-16,-1 7 4 15,6-6-2-15,4-3-1 16,5-4-2-16,3-3 1 16,1 0-1-16,-2 0 0 15,-2-5 1-15,-7 0 1 16,-12 5 2-16,-14 0 2 15,-14 0-3-15,-7 0-2 16,-14 5 4-16,-12 2-4 0,-10 0-1 16,-13-1 1-1,-11-4-1-15,-9 0 4 0,-5-2-3 16,-12 0 1 0,-8 0 2-16,-13 0-3 0,-9 0 1 15,-8 0-2-15,0 0 2 16,0 0-1-16,0 0 8 15,0 0 4-15,0 0 0 16,0 0-5-16,0 0 0 16,0 0 0-16,9-2-4 15,7-15 4-15,1-3-5 16,-1 2 0-16,-2 3-3 16,-4-3 0-16,4-4 1 15,0-4-1-15,-4-11 0 16,4-13 2-16,0-11-3 0,-6-18 1 15,4-15 0 1,-5-12 1-16,5-10 0 0,-3-5 0 16,1 0-1-16,-1-2 0 15,-2-3 1-15,-2-2 0 16,2-4 0-16,-5-3 2 16,-2-10-1-16,0-6 3 15,0-10-4-15,0-14 1 16,5-10-2-16,14-8 0 15,7-6 1-15,7-1-1 16,5 2 1-16,3-9-1 16,-1-3 0-16,0 8 1 0,-11 1-1 15,-3 7 1 1,-10 3 0-16,-8 6-1 0,-8 3 0 16,0 4 3-16,0 3 0 15,0-8-3-15,0-4 0 16,5-5 1-16,11-4-1 15,7 4 0-15,1 4 0 16,-2 8 0-16,-5 14 1 16,-8 13-1-16,-9 18 1 15,0 10-1-15,-7 3 2 16,-17 11 1-16,-12 10 2 16,1 7 4-16,-3 10-2 15,2 10 4-15,3 7-2 16,2 9 2-16,5 11-5 15,0 7-1-15,2 9-2 0,1 10 3 16,2 3-4-16,-1 9-1 16,-6-1 3-16,-8 7-4 15,-9 3 0-15,-22 0 0 16,-13 0-1-16,-10 16 1 16,0-1-2-16,11-3 2 15,4-2-1-15,7-5 1 16,-3 2-1-16,0 0 2 15,-9 1-2-15,-11 1 1 16,-8 4 0-16,-13 7 0 16,-20 0 0-16,-13-1 1 15,-14-1 0-15,-5-4 0 0,-4 1 0 16,-8-4 2-16,-4 0-2 16,-4-1-1-16,5 0 0 15,7-2-3-15,7-1 2 16,3 1 0-16,-8 1 1 15,-6 1-2-15,-4 0 4 16,-12 0-2-16,-3 0 2 16,-5-3 1-16,-3-1-3 15,3 1 2-15,11-3-2 16,11-1-4-16,13-1 2 16,9 0 1-16,5-2 1 15,8 0 0-15,10 0 2 16,3 0-1-16,6 0-1 0,1 0 0 15,6 0 1 1,1 0 1-16,4 0-1 0,5 0-1 16,1 0 0-16,4 0 0 15,5 0-1-15,9 0-1 16,12 0 2-16,2 3 0 16,0 4 0-16,3-2-2 15,-6 5 1-15,-6 3 1 16,-5-1 0-16,-10-2 0 15,-4-2 0-15,-7-6 0 16,-3-2 3-16,1 0-2 16,2 0-1-16,5-2 1 0,8-8-1 15,6 2 1-15,7 6 1 16,7 2-1-16,1 0-1 16,6 0 0-16,7 0 0 15,7 0 1-15,8 0 0 16,6 0 0-16,8 0-1 15,3-4-3-15,-3-2 3 16,6 1 0-16,-1 0 0 16,1 2 2-16,4 3-2 15,-1 0 0-15,3 0 0 16,-2 0 0-16,8 0 0 16,-2 0 0-16,0 0 0 15,1 0 0-15,-3 0 1 0,0 0 0 16,-2 0-1-16,9 0 0 15,3 0 0-15,6 0 0 16,3 0 2 0,0 0-2-16,0 0 0 0,-5 0 0 15,-4 0 1-15,-3 0-1 16,-9 0 1-16,2 0 0 16,3 0-1-16,8 0 0 15,3 0 0-15,1 0 0 16,1 0 0-16,3 0 1 15,0 0-2-15,0 0 1 16,0 0-1-16,0 0 1 16,0 0-10-16,0 0-32 15,0 0-27-15,0-2-32 0,0-3-69 16,0-3-69-16,17 3-196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5:18.99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BE0989-6770-4CF1-954A-66CDC22A2F49}" emma:medium="tactile" emma:mode="ink">
          <msink:context xmlns:msink="http://schemas.microsoft.com/ink/2010/main" type="writingRegion" rotatedBoundingBox="12595,10731 22099,10296 22382,16484 12878,16918"/>
        </emma:interpretation>
      </emma:emma>
    </inkml:annotationXML>
    <inkml:traceGroup>
      <inkml:annotationXML>
        <emma:emma xmlns:emma="http://www.w3.org/2003/04/emma" version="1.0">
          <emma:interpretation id="{36C37CCA-BE44-48DC-AA03-1CEE9AB2E357}" emma:medium="tactile" emma:mode="ink">
            <msink:context xmlns:msink="http://schemas.microsoft.com/ink/2010/main" type="paragraph" rotatedBoundingBox="12434,11587 18483,9921 18893,11411 12844,130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BBCBF1-9780-408C-A34B-4AA94F960052}" emma:medium="tactile" emma:mode="ink">
              <msink:context xmlns:msink="http://schemas.microsoft.com/ink/2010/main" type="line" rotatedBoundingBox="12434,11587 18483,9921 18893,11411 12844,13076">
                <msink:destinationLink direction="with" ref="{2329905C-06D0-4338-B109-363C3CD277F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D616D39-72F7-4AE0-B677-2621E9EEDF91}" emma:medium="tactile" emma:mode="ink">
                <msink:context xmlns:msink="http://schemas.microsoft.com/ink/2010/main" type="inkWord" rotatedBoundingBox="12564,12058 13172,11890 13410,12753 12801,12921"/>
              </emma:interpretation>
            </emma:emma>
          </inkml:annotationXML>
          <inkml:trace contextRef="#ctx0" brushRef="#br0">-2934 1417 453 0,'0'0'81'0,"0"0"-35"16,0 0-22-16,-93 143 32 16,93-52-1-16,0 13-18 15,14-1-24-15,27-2 1 16,14-7 12-16,8-12-2 16,2-20-2-16,4-23-13 15,-5-21-6-15,-12-18 2 16,-12-18-1-16,-12-40-1 0,-9-25 2 15,-13-20-3 1,-6-10 0-16,-8-6 2 0,-37 3-2 16,-14 22 2-16,-13 25-1 15,-8 29 11-15,-2 33 11 16,-2 7 1-16,6 32-9 16,16 35 2-16,20 10-2 15,25 6-7-15,17-2-5 16,4-9-2-16,37-10-3 15,11-13 1-15,14-11 0 16,1-16 2-16,2-17-2 16,-3-5 1-16,-11-15-2 0,-13-33 2 15,-18-10-2 1,-19-17 0-16,-5-6 0 0,-14-3-2 16,-27 7 2-16,-11 26 0 15,-10 34 0-15,-9 17 0 16,-2 36 1-16,11 34 0 15,15 11 3-15,20 8 2 16,25-5 0-16,2-6 0 16,24-5-3-16,23-10-1 15,10-10 0-15,9-17 0 16,8-18-1-16,0-18-1 16,-3-19 3-16,-7-36 0 15,-26-17-5-15,-19-12 3 16,-19 0-2-16,-14 5 2 0,-38 18-1 15,-17 28 1-15,-12 28 0 16,-11 5 2-16,2 48 15 16,16 13 6-16,24 13-11 15,38-3-2-15,12-1-8 16,24-11-1-16,33-4-1 16,17-14 2-16,3-14 0 15,9-15-3-15,-2-12 0 16,-13-12 1-16,-19-32 1 15,-27-13-1-15,-25-5 1 16,-2 3-1-16,-43 7 1 16,-7 12 4-16,-3 22 18 15,-4 15-10-15,4 3-2 0,8 10-6 16,9 22-6-16,16 4 1 16,11 7-1-16,11-4 0 15,0 8-21-15,0 2-56 16,19-2-106-16,2-9-132 15</inkml:trace>
        </inkml:traceGroup>
        <inkml:traceGroup>
          <inkml:annotationXML>
            <emma:emma xmlns:emma="http://www.w3.org/2003/04/emma" version="1.0">
              <emma:interpretation id="{A3E0F13D-1064-4790-9672-9C478793E628}" emma:medium="tactile" emma:mode="ink">
                <msink:context xmlns:msink="http://schemas.microsoft.com/ink/2010/main" type="inkWord" rotatedBoundingBox="15728,10680 18483,9921 18893,11411 16138,121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4282.8005">6 437 535 0,'0'0'171'0,"-14"-143"-109"15,23 75-27-15,34 0-3 16,21 9 3-16,17 13-12 16,21 15-16-16,7 19-5 15,-2 12-1-15,-13 19 2 16,-22 41-3-16,-32 22 1 16,-28 13 0-16,-12 19 0 15,-38 2-1-15,-31 3 3 16,-11-8-3-16,-6-15 0 15,8-15 4-15,11-16-3 0,18-16 6 16,16-15 22-16,14-14-3 16,14-5-4-16,5-5-17 15,0-3-2-15,30 1 0 16,22-8 1-16,25 0 2 16,22-22-6-16,18-13 3 15,10 3-4-15,-7 2 1 16,-21 11-14-16,-25 6-39 15,-30 11-10-15,-22 2-22 16,-15 0-50-16,-7-6 1 0,0-8 62 16,0-9-146-1,0-11 99-15,4-3 119 0,-1-7 24 16,2 4 34 0,0 8 44-16,-2 13 72 0,0 10-53 15,-3 9-7-15,0 0-43 16,8 6-36-16,1 24-1 15,7 14 8-15,3 5-28 16,8 1-9-16,18-6 1 16,15-11-4-16,16-19 0 15,7-14 4-15,2-2 1 16,-11-38-3-16,-13-13 1 16,-18-12-2-16,-19-12 0 15,-18-2 8-15,-6 2 11 16,-28 11-3-16,-29 22 3 0,-17 24-2 15,-3 20-9-15,3 0-5 16,12 34-5-16,15 10 0 16,22 6-1-16,19 2 0 15,6-3-5-15,11 1-58 16,28-9-45-16,10-13-29 16,14-18-71-16,5-10-210 15</inkml:trace>
          <inkml:trace contextRef="#ctx0" brushRef="#br0" timeOffset="-3962.3519">1901 491 423 0,'0'0'147'0,"0"0"-47"0,0 0-34 16,0 0-39-16,0 0 24 16,44 163-37-16,-11-76-9 15,24-8-1-15,23-13 2 16,32-16-2-16,20-21 10 15,4-21 4-15,4-8-9 16,-19-27-4-16,-16-31-1 16,-32-13-3-16,-28-15 2 15,-29-11 24-15,-16-6 14 16,-44 4-8-16,-41 20-9 16,-25 29 16-16,-13 39-7 15,-6 11-15-15,1 24-12 16,12 20-2-16,9 6-3 15,22 9-1-15,21 3 0 0,14 9-15 16,14 1-56-16,13-5-92 16,20-8-139-16</inkml:trace>
        </inkml:traceGroup>
      </inkml:traceGroup>
    </inkml:traceGroup>
    <inkml:traceGroup>
      <inkml:annotationXML>
        <emma:emma xmlns:emma="http://www.w3.org/2003/04/emma" version="1.0">
          <emma:interpretation id="{70C8EE5F-C49D-40BA-A515-BAB2F5BE20D6}" emma:medium="tactile" emma:mode="ink">
            <msink:context xmlns:msink="http://schemas.microsoft.com/ink/2010/main" type="paragraph" rotatedBoundingBox="14863,14916 22295,14577 22382,16484 14950,168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18A45AD-A169-48AE-B98D-8FBFC15078FF}" emma:medium="tactile" emma:mode="ink">
              <msink:context xmlns:msink="http://schemas.microsoft.com/ink/2010/main" type="line" rotatedBoundingBox="14863,14916 22295,14577 22382,16484 14950,16824"/>
            </emma:interpretation>
          </emma:emma>
        </inkml:annotationXML>
        <inkml:traceGroup>
          <inkml:annotationXML>
            <emma:emma xmlns:emma="http://www.w3.org/2003/04/emma" version="1.0">
              <emma:interpretation id="{6869484B-13DA-4A01-98C1-ACAB18D45806}" emma:medium="tactile" emma:mode="ink">
                <msink:context xmlns:msink="http://schemas.microsoft.com/ink/2010/main" type="inkWord" rotatedBoundingBox="14864,14934 16229,14872 16316,16761 14950,1682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890.1554">-457 5644 496 0,'0'0'100'0,"0"0"-74"0,0 0-5 15,211-138 20-15,-107 128-1 16,-1 10-17-16,-20 28-7 16,-22 31-4-16,-25 25 10 15,-29 9 7-15,-7 6 7 16,0 1 8-16,0-20-15 16,0-13-13-16,3-18-10 15,19-17-4-15,3-12-2 16,6-10-19-16,0-10-66 15,11-17-105-15,-1-38-242 16</inkml:trace>
          <inkml:trace contextRef="#ctx0" brushRef="#br0" timeOffset="5378.2281">-938 4529 74 0,'0'0'512'0,"0"0"-421"0,0 0-30 16,0 0 7-16,190-32-26 15,-127 49-27-15,0 20-9 16,-11 13-4-16,-10 11-1 16,-23 16-1-16,-19 6-2 15,0 4-9-15,-36-5 2 16,-13-11 7-16,-9-19 2 16,6-15 0-16,13-20 3 15,15-17-1-15,24 0-2 16,0-34 0-16,30-33-108 0,27-25-110 15</inkml:trace>
          <inkml:trace contextRef="#ctx0" brushRef="#br0" timeOffset="5629.4527">-189 4344 489 0,'0'0'146'0,"0"0"-104"15,0 0 59-15,-40 197-39 16,40-110-29-16,0-1-18 15,0-6-1-15,2-9-8 16,3-20-4-16,-2-19-1 16,-3-12 5-16,0-10 18 15,0-8 14-15,0 3 11 0,0-5-23 16,21 0-13 0,21 0-5-16,25-22 2 0,17-7-9 15,15-1-1-15,8 3-16 16,-6 10-79-16,-15 7-80 15,-29 10-133-15</inkml:trace>
        </inkml:traceGroup>
        <inkml:traceGroup>
          <inkml:annotationXML>
            <emma:emma xmlns:emma="http://www.w3.org/2003/04/emma" version="1.0">
              <emma:interpretation id="{EEC01931-85FF-425E-99D2-FB3192D03757}" emma:medium="tactile" emma:mode="ink">
                <msink:context xmlns:msink="http://schemas.microsoft.com/ink/2010/main" type="inkWord" rotatedBoundingBox="16312,15298 17457,15246 17514,16488 16368,16540"/>
              </emma:interpretation>
              <emma:one-of disjunction-type="recognition" id="oneOf2">
                <emma:interpretation id="interp2" emma:lang="" emma:confidence="0">
                  <emma:literal>도</emma:literal>
                </emma:interpretation>
                <emma:interpretation id="interp3" emma:lang="" emma:confidence="0">
                  <emma:literal>포</emma:literal>
                </emma:interpretation>
                <emma:interpretation id="interp4" emma:lang="" emma:confidence="0">
                  <emma:literal>됴</emma:literal>
                </emma:interpretation>
                <emma:interpretation id="interp5" emma:lang="" emma:confidence="0">
                  <emma:literal>드</emma:literal>
                </emma:interpretation>
                <emma:interpretation id="interp6" emma:lang="" emma:confidence="0">
                  <emma:literal>돈</emma:literal>
                </emma:interpretation>
              </emma:one-of>
            </emma:emma>
          </inkml:annotationXML>
          <inkml:trace contextRef="#ctx0" brushRef="#br0" timeOffset="6126.7899">505 4786 621 0,'0'0'106'0,"0"0"-23"16,0 0-23-16,0 0-41 15,165-25-10-15,-61 25-6 16,6-6-3-16,-9 0 1 16,-13-4-2-16,-25 4-11 15,-25 2-47-15,-22-1-72 16,-16 2-63-16,0-7-206 0</inkml:trace>
          <inkml:trace contextRef="#ctx0" brushRef="#br0" timeOffset="6499.7157">950 4726 323 0,'0'0'180'16,"0"0"-47"-16,-192 178-4 16,133-97-43-16,16-4-30 15,18 0-9-15,19-11-14 16,6-16-14-16,22-18-12 15,30-22-4-15,12-10 0 16,15-5 2-16,3-20-1 16,-8 2-4-16,-13 6 1 15,-17 9 1-15,-19 6-2 0,-12 2 0 16,-7 2 1-16,-6 34-1 16,0 15 0-16,-6 18 0 15,-16 13 2-15,0 7-2 16,-2 9 1-16,-1-9-1 15,3-7 5-15,8-21 5 16,12-18 0-16,2-19 6 16,0-8-1-16,21-16 3 15,17 0 9-15,15 0 1 16,13-28-9-16,10-10-12 16,2-1-6-16,-5 2 1 15,-1 8-2-15,-9 1-2 16,-5 11-49-16,-11-5-105 15,-7 7-184-15</inkml:trace>
        </inkml:traceGroup>
        <inkml:traceGroup>
          <inkml:annotationXML>
            <emma:emma xmlns:emma="http://www.w3.org/2003/04/emma" version="1.0">
              <emma:interpretation id="{2C98F337-99B9-4584-8053-77D9906742A5}" emma:medium="tactile" emma:mode="ink">
                <msink:context xmlns:msink="http://schemas.microsoft.com/ink/2010/main" type="inkWord" rotatedBoundingBox="17862,16309 17877,16308 17878,16323 17863,16324"/>
              </emma:interpretation>
              <emma:one-of disjunction-type="recognition" id="oneOf3"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,</emma:literal>
                </emma:interpretation>
                <emma:interpretation id="interp9" emma:lang="" emma:confidence="0">
                  <emma:literal>`</emma:literal>
                </emma:interpretation>
                <emma:interpretation id="interp10" emma:lang="" emma:confidence="0">
                  <emma:literal>‘</emma:literal>
                </emma:interpretation>
                <emma:interpretation id="interp11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6639.2019">2054 5753 439 0,'0'0'482'0,"0"0"-406"16,0 0-38-16,0 0-38 15,0 0-52-15,0 0-387 16</inkml:trace>
        </inkml:traceGroup>
        <inkml:traceGroup>
          <inkml:annotationXML>
            <emma:emma xmlns:emma="http://www.w3.org/2003/04/emma" version="1.0">
              <emma:interpretation id="{81D5E85E-6578-4614-B409-BE0565B5CD07}" emma:medium="tactile" emma:mode="ink">
                <msink:context xmlns:msink="http://schemas.microsoft.com/ink/2010/main" type="inkWord" rotatedBoundingBox="18866,14733 22295,14577 22373,16280 18944,16437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3404.6422">4012 4813 455 0,'0'0'174'16,"0"-205"-69"-16,-38 82-18 0,-22-4-33 15,-25 22-31-15,-22 33-15 16,-14 50 7-16,-10 22 10 16,7 54-10-16,20 20-2 15,19 13-1-15,30-2-3 16,30-5-6-16,25-13 4 16,6-17-6-16,49-22 2 15,21-18-3-15,21-10 0 16,20 0-6-16,18-27-12 15,2 3-36-15,-11 9 9 16,-22 15 15-16,-32 7 18 16,-32 47 10-16,-23 28 0 0,-17 19 2 15,-14 20 7-15,-35 12 16 16,-14 11 3 0,-8-6-9-16,-1-10-1 0,9-20 1 15,20-36-5 1,17-35-7-16,16-22-5 0,10-15-2 15,2-25-52-15,37-44-41 16,13-28-108-16,14-6-144 16</inkml:trace>
          <inkml:trace contextRef="#ctx0" brushRef="#br0" timeOffset="3682.43">4448 4865 208 0,'0'0'412'16,"0"0"-315"-16,-79 142-1 15,44-35-26-15,18 6-28 16,17 1-21-16,19-8-17 16,41-22 3-16,18-25-6 15,9-42 1-15,1-17 0 16,-7-61 2-16,-9-31 0 16,-18-24-2-16,-18-12 5 15,-25-10 10-15,-11 2 7 16,-40 22-13-16,-34 38 2 15,-20 47 29-15,-13 29-15 16,3 16-25-16,22 30-2 16,24 7-3-16,34 7-74 15,24-7-118-15,0-3-269 16</inkml:trace>
          <inkml:trace contextRef="#ctx0" brushRef="#br0" timeOffset="4054.0548">5532 4270 672 0,'0'0'137'0,"0"0"-103"15,0 0 16-15,0 0 16 16,169 0-36-16,-42 0-25 15,9-22-1-15,-1 0-4 16,-14 4-27-16,-36 8-43 16,-39 8-33-16,-37 2-77 15,-9 0-117-15</inkml:trace>
          <inkml:trace contextRef="#ctx0" brushRef="#br0" timeOffset="4479.4552">5803 4208 164 0,'0'0'316'15,"0"0"-211"-15,0 0 9 16,-98 156-29-16,92-80-23 16,3 8-20-16,0 8-24 15,3-4-3-15,0-11-6 16,0-16-3-16,14-23-6 16,16-24 2-16,9-14 0 15,9-2 6-15,11-25-8 0,-2-8 3 16,-5 10-2-1,-5 8-1-15,-6 10 1 16,-10 5-1-16,-10 2 0 0,-4 0 0 16,-10 7 0-16,-7 20 0 15,0 15-1-15,0 17 0 16,-19 12 1-16,-16 19 0 16,-12 8 1-16,-4 13-1 15,-8 8 0-15,2 2 0 16,5-21 0-16,14-24 0 15,16-33 12-15,16-26 58 16,6-17-22-16,16 0 8 16,34-27 6-16,16-10-33 15,13 3-11-15,4-1 5 16,4 10-14-16,1 6-8 0,0 9-1 16,-5 5-27-16,-10 5-90 15,1-7-189-15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48.24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212377-CE1B-4ED6-A9F9-C02E5BED5721}" emma:medium="tactile" emma:mode="ink">
          <msink:context xmlns:msink="http://schemas.microsoft.com/ink/2010/main" type="writingRegion" rotatedBoundingBox="16742,5375 18124,5375 18124,6374 16742,6374"/>
        </emma:interpretation>
      </emma:emma>
    </inkml:annotationXML>
    <inkml:traceGroup>
      <inkml:annotationXML>
        <emma:emma xmlns:emma="http://www.w3.org/2003/04/emma" version="1.0">
          <emma:interpretation id="{17B14585-D036-416D-96A8-1AAA19924D7F}" emma:medium="tactile" emma:mode="ink">
            <msink:context xmlns:msink="http://schemas.microsoft.com/ink/2010/main" type="paragraph" rotatedBoundingBox="16742,5375 18124,5375 18124,6374 16742,63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5AFCBE-FC88-4D25-AD1B-6E0A5AA39D4E}" emma:medium="tactile" emma:mode="ink">
              <msink:context xmlns:msink="http://schemas.microsoft.com/ink/2010/main" type="line" rotatedBoundingBox="16742,5375 18124,5375 18124,6374 16742,6374"/>
            </emma:interpretation>
          </emma:emma>
        </inkml:annotationXML>
        <inkml:traceGroup>
          <inkml:annotationXML>
            <emma:emma xmlns:emma="http://www.w3.org/2003/04/emma" version="1.0">
              <emma:interpretation id="{CCE5A379-6C20-4C8D-A538-F78ECEDA9ED7}" emma:medium="tactile" emma:mode="ink">
                <msink:context xmlns:msink="http://schemas.microsoft.com/ink/2010/main" type="inkWord" rotatedBoundingBox="16742,5375 18124,5375 18124,6374 16742,63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15559 3693 541 0,'0'0'267'0,"0"0"-212"15,0 0 48-15,30 184-36 16,-16-77-48-16,-4 14-10 16,7 4-8-16,2 1-1 15,4-12-15-15,-4-21-61 16,0-23-57-16,-2-29-77 15,-10-23-239-15</inkml:trace>
          <inkml:trace contextRef="#ctx0" brushRef="#br0" timeOffset="-188.8597">14733 3838 563 0,'0'0'127'16,"0"0"-21"-16,0 0-20 16,-46 168-7-16,46-99-16 15,30 0-30-15,17-9-20 16,7-16-7-16,1-20-3 0,2-19-3 15,-5-5 2 1,-7-20 0-16,-4-26 0 0,-8-14 0 16,-3-11-1-16,-3-8-1 15,-4-3 0-15,-7 11 2 16,-3 17 3-16,-4 21 3 16,-6 21 29-16,-3 12-6 15,0 0-11-15,0 32-9 16,0 29 11-16,2 16 6 15,1 2-25-15,3-2-1 16,7-12-1-16,6-17-1 16,1-8-12-16,-1-18-54 15,-2-12-67-15,-10-10-85 16,5-8-313-16</inkml:trace>
          <inkml:trace contextRef="#ctx0" brushRef="#br0" timeOffset="272.6821">15666 3749 104 0,'0'0'656'0,"0"0"-513"16,0 0-37-16,0 0 2 15,0 0-39-15,0 0-46 16,25-47 14-16,27 47-23 16,5 3-4-16,10 2-10 15,-5 2-1-15,-1 8 0 0,-15 4 1 16,-18 19 0-16,-23 11 0 16,-5 12 0-16,-33 9 1 15,-36 1 2-15,-19 1-1 16,-10-8-2-16,2-12-6 15,8-15-55-15,19-20-104 16,17-17-154-16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5:21.49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E7C145-360F-457D-91FA-FD7866A05320}" emma:medium="tactile" emma:mode="ink">
          <msink:context xmlns:msink="http://schemas.microsoft.com/ink/2010/main" type="inkDrawing" rotatedBoundingBox="20806,11394 20909,12860 20781,12869 20678,11403" semanticType="callout" shapeName="Other">
            <msink:sourceLink direction="with" ref="{2329905C-06D0-4338-B109-363C3CD277F0}"/>
            <msink:sourceLink direction="with" ref="{60C3D4F2-EF11-4276-BDD9-7F63B1DD861A}"/>
          </msink:context>
        </emma:interpretation>
      </emma:emma>
    </inkml:annotationXML>
    <inkml:trace contextRef="#ctx0" brushRef="#br0">4951 842 437 0,'0'0'91'0,"0"0"-66"0,0 0 15 16,21 199-4-16,-21-65-14 15,0 29-15-15,-5 21 38 16,-9 9-22-16,14-17-17 16,0-28-5-16,24-31-2 15,12-37-4-15,-1-30-43 16,-9-31-18-16,-10-19-120 15,-8-32-234-15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5:21.67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C3D4F2-EF11-4276-BDD9-7F63B1DD861A}" emma:medium="tactile" emma:mode="ink">
          <msink:context xmlns:msink="http://schemas.microsoft.com/ink/2010/main" type="inkDrawing" rotatedBoundingBox="20848,11539 22218,11488 22219,11537 20850,11588" shapeName="Other">
            <msink:destinationLink direction="with" ref="{39E7C145-360F-457D-91FA-FD7866A05320}"/>
          </msink:context>
        </emma:interpretation>
      </emma:emma>
    </inkml:annotationXML>
    <inkml:trace contextRef="#ctx0" brushRef="#br0">5041 1032 521 0,'0'0'74'15,"0"0"13"-15,0 0-21 16,154-52 13-16,-45 46-34 15,22 2-16-15,26-3-15 16,18 2-14-16,10 3 0 16,-10 2-13-16,-16 0-97 15,-35 0-213-15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5:26.62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FAEFB5-79E3-4BD6-B944-2DD348AE05DE}" emma:medium="tactile" emma:mode="ink">
          <msink:context xmlns:msink="http://schemas.microsoft.com/ink/2010/main" type="writingRegion" rotatedBoundingBox="8713,4855 8848,15157 7926,15169 7791,4867"/>
        </emma:interpretation>
      </emma:emma>
    </inkml:annotationXML>
    <inkml:traceGroup>
      <inkml:annotationXML>
        <emma:emma xmlns:emma="http://www.w3.org/2003/04/emma" version="1.0">
          <emma:interpretation id="{3EC41DD1-3DEB-4F6E-AE74-35120DD487D1}" emma:medium="tactile" emma:mode="ink">
            <msink:context xmlns:msink="http://schemas.microsoft.com/ink/2010/main" type="paragraph" rotatedBoundingBox="8713,4855 8848,15157 7926,15169 7791,4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49429A-33C5-4A83-8F34-39C8F82A78B0}" emma:medium="tactile" emma:mode="ink">
              <msink:context xmlns:msink="http://schemas.microsoft.com/ink/2010/main" type="line" rotatedBoundingBox="8713,4855 8848,15157 7926,15169 7791,4867"/>
            </emma:interpretation>
          </emma:emma>
        </inkml:annotationXML>
        <inkml:traceGroup>
          <inkml:annotationXML>
            <emma:emma xmlns:emma="http://www.w3.org/2003/04/emma" version="1.0">
              <emma:interpretation id="{47A2954F-E6FF-42A0-A8C3-E9008524AD9A}" emma:medium="tactile" emma:mode="ink">
                <msink:context xmlns:msink="http://schemas.microsoft.com/ink/2010/main" type="inkWord" rotatedBoundingBox="8471,4858 8493,6574 7991,6581 7969,486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0 552 0,'0'0'169'0,"0"0"-107"0,0 0-43 16,0 0 85-16,102 187-37 15,-34-81-38-15,12 13-21 16,-1 7-4-16,-2 5-2 16,-16 0 2-16,-23-6-2 15,-27-6-2-15,-11-3 2 16,-30-5-2-16,-30 2 1 16,-18-7 0-16,0-12 3 15,4-25-3-15,24-26-1 16,25-24 0-16,25-19-6 0,9 0-98 15,29-19-192-15</inkml:trace>
        </inkml:traceGroup>
        <inkml:traceGroup>
          <inkml:annotationXML>
            <emma:emma xmlns:emma="http://www.w3.org/2003/04/emma" version="1.0">
              <emma:interpretation id="{DB505016-C556-4C63-BB00-70799DFDF72B}" emma:medium="tactile" emma:mode="ink">
                <msink:context xmlns:msink="http://schemas.microsoft.com/ink/2010/main" type="inkWord" rotatedBoundingBox="8755,8056 8807,11995 8220,12003 8168,806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08.9225">329 3198 635 0,'0'0'140'0,"0"0"-106"15,0 0 76-15,33 200-34 16,3-106-29-16,9 7-19 16,0 3-15-16,7-5-9 15,-2-4 2-15,-7-1-5 16,-15-4 0-16,-23 0 0 16,-5 10-1-16,-40 5 1 15,-37 3-2-15,-14-5-1 16,-2-20-14-16,19-26-21 15,22-25-53-15,33-25-57 16,19-7-146-16</inkml:trace>
          <inkml:trace contextRef="#ctx0" brushRef="#br0" timeOffset="1234.4739">258 6024 546 0,'0'0'68'0,"0"0"-7"0,0 0 35 16,157 190-38-16,-86-112-24 15,9-5-22-15,4-1-6 16,-1-1-3-16,-20-2-1 16,-27 1 2-16,-36 3-3 15,-9 4 0-15,-51-1 5 16,-23 3 8-16,-7-7-5 16,7-13-5-16,26-20-4 15,36-25-18-15,21-14-125 16,40-28-407-16</inkml:trace>
        </inkml:traceGroup>
        <inkml:traceGroup>
          <inkml:annotationXML>
            <emma:emma xmlns:emma="http://www.w3.org/2003/04/emma" version="1.0">
              <emma:interpretation id="{AF7A210F-189A-4BC2-8169-96B015858A24}" emma:medium="tactile" emma:mode="ink">
                <msink:context xmlns:msink="http://schemas.microsoft.com/ink/2010/main" type="inkWord" rotatedBoundingBox="8656,13391 8679,15159 7926,15169 7902,13400"/>
              </emma:interpretation>
              <emma:one-of disjunction-type="recognition" id="oneOf2">
                <emma:interpretation id="interp2" emma:lang="" emma:confidence="0">
                  <emma:literal>^</emma:literal>
                </emma:interpretation>
                <emma:interpretation id="interp3" emma:lang="" emma:confidence="0">
                  <emma:literal>ㄱ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…</emma:literal>
                </emma:interpretation>
                <emma:interpretation id="interp6" emma:lang="" emma:confidence="0">
                  <emma:literal>M</emma:literal>
                </emma:interpretation>
              </emma:one-of>
            </emma:emma>
          </inkml:annotationXML>
          <inkml:trace contextRef="#ctx0" brushRef="#br0" timeOffset="1846.6373">156 8533 630 0,'0'0'138'0,"0"0"-86"0,0 0-39 15,0 0 6-15,88 186 9 16,-3-80-16-16,12 10-7 15,-7 13-3-15,-4 9 1 16,-24 7 0-16,-27 3-3 16,-32-9 2-16,-8-6-2 15,-69-9 2-15,-39-6-2 16,-18-12 16-16,-6-24 7 16,13-21-15-16,34-26-8 15,33-30-53-15,43-10-169 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5:31.58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11A4FB-41E6-4BCE-AEA4-9E91D40D3E00}" emma:medium="tactile" emma:mode="ink">
          <msink:context xmlns:msink="http://schemas.microsoft.com/ink/2010/main" type="writingRegion" rotatedBoundingBox="9450,1366 18454,-56 18769,1938 9765,3361"/>
        </emma:interpretation>
      </emma:emma>
    </inkml:annotationXML>
    <inkml:traceGroup>
      <inkml:annotationXML>
        <emma:emma xmlns:emma="http://www.w3.org/2003/04/emma" version="1.0">
          <emma:interpretation id="{684B73AC-AB8F-4CC3-AFFE-5F27E3827CD4}" emma:medium="tactile" emma:mode="ink">
            <msink:context xmlns:msink="http://schemas.microsoft.com/ink/2010/main" type="paragraph" rotatedBoundingBox="9450,1366 18454,-56 18769,1938 9765,33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6D0257-066C-4B55-87D5-37F9D37D1216}" emma:medium="tactile" emma:mode="ink">
              <msink:context xmlns:msink="http://schemas.microsoft.com/ink/2010/main" type="line" rotatedBoundingBox="9450,1366 18454,-56 18769,1938 9765,3361"/>
            </emma:interpretation>
          </emma:emma>
        </inkml:annotationXML>
        <inkml:traceGroup>
          <inkml:annotationXML>
            <emma:emma xmlns:emma="http://www.w3.org/2003/04/emma" version="1.0">
              <emma:interpretation id="{EC4D3D15-EC8B-406A-9E86-62AB0F4DD42C}" emma:medium="tactile" emma:mode="ink">
                <msink:context xmlns:msink="http://schemas.microsoft.com/ink/2010/main" type="inkWord" rotatedBoundingBox="9450,1366 14170,620 14485,2615 9765,336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370 0 415 0,'0'0'172'0,"0"0"-77"16,-147 71-5-16,75-3-11 15,6 11 7-15,17 2-15 16,19-7-36-16,28-13-21 16,2-13-7-16,35-16-5 15,25-17-1-15,14-15 1 16,11 0-2-16,14 0-43 16,11-18-89-16,11-4-70 15,12-5-296-15</inkml:trace>
          <inkml:trace contextRef="#ctx0" brushRef="#br0" timeOffset="-244.9341">1402-446 163 0,'0'0'570'15,"0"0"-489"-15,-168 57-34 0,89 6 10 16,-20 17-1-1,-13 9-24-15,-12 0-13 0,-4 6-11 16,1-3-4-16,20-16 2 16,23-21-5-16,34-22 0 15,27-17-1-15,21-14-7 16,2-2-38-16,6 0-51 16,21-18 26-16,3-8-79 15,-3-1-123-15</inkml:trace>
          <inkml:trace contextRef="#ctx0" brushRef="#br0" timeOffset="752.8665">1808-864 670 0,'0'0'139'0,"0"0"-96"0,0 0-9 16,164-83-7-16,-93 78-16 15,6 5-7-15,-5 15-4 16,-18 29 0-16,-15 13-40 16,-23 9 2-16,-16 9 6 15,0 1 16-15,-11-4 11 16,-19-9 4-16,2-15 1 16,9-21 0-16,12-15 1 15,7-12-1-15,2-24-1 16,31-29-50-16,16-13-49 15,3-3 27-15,2 0 30 16,2-3 34-16,-7 3 9 16,-5 5 25-16,-11 2 36 15,-8 10 10-15,0 3-4 0,-3-3-25 16,4-2-22-16,7-4-12 16,3 9-2-16,-3 13-1 15,-5 16 0-15,-9 15 1 16,-11 5-3-16,-6 9 4 15,-2 41 29-15,0 22 29 16,0 24-15-16,-10 15-12 16,1 5-16-16,2 2-13 15,7 1-4-15,0-15-4 16,0-10-1-16,0-26-14 16,0-23-52-16,0-20-63 0,0-23-152 15</inkml:trace>
          <inkml:trace contextRef="#ctx0" brushRef="#br0" timeOffset="1568.4362">3165-811 440 0,'0'0'154'0,"0"0"-91"16,0 0-13-16,0 0-1 15,0 0-18-15,0 0-26 16,170-156-3-16,-110 121 1 16,-10 11-2-16,-17 11-1 15,-9 11 0-15,-10 2 0 16,-9 7 3-16,-2 28 10 16,-3 15 11-16,0 6-8 15,0 1-15-15,0-3 1 16,0-10 0-16,6-1-4 0,-1-14 2 15,-5-4-21 1,0-11-61-16,0-3-100 0,-19-2-72 16,-12 1-5-16</inkml:trace>
          <inkml:trace contextRef="#ctx0" brushRef="#br0" timeOffset="961.7745">3200-1712 529 0,'0'0'134'16,"0"0"-90"-16,-26 189-13 16,17-97-25-16,1-3-6 0,2-12-121 15,3-18-301-15</inkml:trace>
          <inkml:trace contextRef="#ctx0" brushRef="#br0" timeOffset="1273.885">3492-2011 79 0,'0'0'593'0,"0"0"-508"16,0 0-71-16,0 130 32 16,0-36-32-16,0 10-10 15,-9 5-4-15,-8-8-17 0,-4-13-25 16,-7-15-17-1,-4-22 29-15,1-19 30 0,-2-17 2 16,5-12 26-16,2-3 17 16,7 0 1-16,5-13-4 15,11-14-4-15,3-3-19 16,3-6-11-16,32-4-8 16,8 5 3-16,7 3-3 15,0 8-13-15,-3 9-49 16,-12 5-77-16,-11 10-149 15</inkml:trace>
          <inkml:trace contextRef="#ctx0" brushRef="#br0" timeOffset="1778.6717">3365-528 210 0,'0'0'182'15,"0"0"-71"-15,0 0-13 16,0 0-13-16,0 0-24 15,148-162-19-15,-98 124-10 16,-7 16-22-16,-7 12 1 16,-6 10-1-16,-11 0-2 15,1 12-7-15,-9 19 1 0,-1 8-1 16,4 5 0-16,-2 3 0 16,0-2-1-16,-3-6 0 15,-4-15-2-15,-5-10-67 16,0-14-122-16,7-4-335 15</inkml:trace>
          <inkml:trace contextRef="#ctx0" brushRef="#br0" timeOffset="2072.3295">4090-1244 509 0,'0'0'168'0,"0"0"-93"16,-97 159-25-1,89-100-25-15,8-13-13 0,3-11-12 16,30-17 0-16,8-16-3 16,-3-2-9-16,0-12-8 15,-5-23 8-15,-11-5 12 16,-16 1 2-16,-6 5 6 16,-6 6 37-16,-32 11 9 15,-6 12 2-15,-5 5-22 16,4 0-22-16,7 5-8 15,9 10-4-15,12 0-10 16,11 0-63-16,6-10-33 16,0-5-97-16,23 0-146 15</inkml:trace>
          <inkml:trace contextRef="#ctx0" brushRef="#br0" timeOffset="2229.5336">4408-1574 42 0,'0'0'636'15,"0"0"-484"-15,0 0-76 16,0 0 69-16,0 212-63 16,0-106-50-16,7 10-23 15,31 0-9-15,17-10-68 16,11-12-123-16,8-15-211 16</inkml:trace>
        </inkml:traceGroup>
        <inkml:traceGroup>
          <inkml:annotationXML>
            <emma:emma xmlns:emma="http://www.w3.org/2003/04/emma" version="1.0">
              <emma:interpretation id="{18598BBE-5C83-4E1D-B441-F2A9A4A4B461}" emma:medium="tactile" emma:mode="ink">
                <msink:context xmlns:msink="http://schemas.microsoft.com/ink/2010/main" type="inkWord" rotatedBoundingBox="16076,579 17178,405 17370,1617 16268,17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718.214">7028-2310 610 0,'0'0'204'15,"0"0"-118"-15,0 0-44 0,-51 227 67 16,-10-54-60-1,-22 25-31-15,-9 6-15 0,1-8-3 16,20-44-2-16,27-48-62 16,31-47-45-16,13-45-15 15,16-16-71-15,20-56-77 16</inkml:trace>
          <inkml:trace contextRef="#ctx0" brushRef="#br0" timeOffset="2861.53">6733-1564 201 0,'0'0'231'16,"0"0"-78"-16,0 0-31 15,0 0-37-15,0 0-67 16,0 0 47-16,65 116-25 0,-32-30-33 16,5-2-7-1,2-12 0-15,0-16-44 16,-2-16-55-16,-5-23-105 0,-11-17-265 16</inkml:trace>
          <inkml:trace contextRef="#ctx0" brushRef="#br0" timeOffset="3194.529">7097-1626 442 0,'0'0'178'0,"0"0"-64"15,0 0-44-15,0 0-27 16,0 0 17-16,0 0-28 16,66 111-22-16,-50-66-6 15,-4-9-3-15,-2-12-1 16,-1-16-3-16,-4-8-8 0,4-12 10 15,4-37 1-15,6-23 1 16,9-19-1-16,5-15 0 16,2 0 1-16,6 9 0 15,-8 24 0-15,-9 33 8 16,-7 20 7-16,-11 20-2 16,2 0-6-16,-5 27 21 15,-3 25 26-15,0 15-24 16,0 7-16-16,0 5-9 15,0-3-3-15,0-6-3 16,6-11-29-16,-4-5-85 16,-2-9-79-16,0-4-291 15</inkml:trace>
        </inkml:traceGroup>
        <inkml:traceGroup>
          <inkml:annotationXML>
            <emma:emma xmlns:emma="http://www.w3.org/2003/04/emma" version="1.0">
              <emma:interpretation id="{A4EB1835-CEE6-48C2-80F2-C61A0AFFDE5D}" emma:medium="tactile" emma:mode="ink">
                <msink:context xmlns:msink="http://schemas.microsoft.com/ink/2010/main" type="inkWord" rotatedBoundingBox="17068,1863 17183,1509 17521,1618 17406,1972"/>
              </emma:interpretation>
              <emma:one-of disjunction-type="recognition" id="oneOf2"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〇</emma:literal>
                </emma:interpretation>
                <emma:interpretation id="interp6" emma:lang="" emma:confidence="0">
                  <emma:literal>ㅇ</emma:literal>
                </emma:interpretation>
              </emma:one-of>
            </emma:emma>
          </inkml:annotationXML>
          <inkml:trace contextRef="#ctx0" brushRef="#br0" timeOffset="3460.1226">7393-1133 719 0,'0'0'131'0,"0"0"-69"16,5 171 5-16,26-124-16 16,11-8-36-16,10-14-10 15,-1-23-2-15,1-2-3 16,-5-34-5-16,-16-23-1 16,-17-7 3-16,-14 0 3 15,0 4 2-15,-33 14 27 16,-9 17 20-16,1 21-7 15,0 8-19-15,3 27-20 0,5 19-2 16,7 2-1-16,12-2-48 16,12-14-87-16,2-17-103 15,0-15-349-15</inkml:trace>
        </inkml:traceGroup>
        <inkml:traceGroup>
          <inkml:annotationXML>
            <emma:emma xmlns:emma="http://www.w3.org/2003/04/emma" version="1.0">
              <emma:interpretation id="{753A6384-F0DF-446E-82B4-2CD523DA3740}" emma:medium="tactile" emma:mode="ink">
                <msink:context xmlns:msink="http://schemas.microsoft.com/ink/2010/main" type="inkWord" rotatedBoundingBox="17855,597 18947,1401 18406,2136 17314,1332"/>
              </emma:interpretation>
              <emma:one-of disjunction-type="recognition" id="oneOf3">
                <emma:interpretation id="interp7" emma:lang="" emma:confidence="0">
                  <emma:literal>성</emma:literal>
                </emma:interpretation>
                <emma:interpretation id="interp8" emma:lang="" emma:confidence="0">
                  <emma:literal>셩</emma:literal>
                </emma:interpretation>
                <emma:interpretation id="interp9" emma:lang="" emma:confidence="0">
                  <emma:literal>셍</emma:literal>
                </emma:interpretation>
                <emma:interpretation id="interp10" emma:lang="" emma:confidence="0">
                  <emma:literal>넝</emma:literal>
                </emma:interpretation>
                <emma:interpretation id="interp11" emma:lang="" emma:confidence="0">
                  <emma:literal>선</emma:literal>
                </emma:interpretation>
              </emma:one-of>
            </emma:emma>
          </inkml:annotationXML>
          <inkml:trace contextRef="#ctx0" brushRef="#br0" timeOffset="3677.5465">7977-2001 636 0,'0'0'234'0,"0"0"-118"0,0 0-54 16,0 0-1-16,-98 188-23 15,65-83-31-15,5 7-4 16,4-6-3-16,7-20-52 15,10-21-87-15,7-31-56 16,0-27-154-16</inkml:trace>
          <inkml:trace contextRef="#ctx0" brushRef="#br0" timeOffset="3851.3905">7865-1611 572 0,'0'0'191'0,"0"0"-68"16,0 0-47-16,0 0-14 0,-44 128-35 15,64-79-21-15,18-7-4 16,8-7-2-16,10-11-35 16,6-11-72-16,2-10-6 15,-4-3-42-15,-11 0-104 16,-22-20-127-16</inkml:trace>
          <inkml:trace contextRef="#ctx0" brushRef="#br0" timeOffset="4103.0648">8207-1443 263 0,'0'0'291'0,"0"0"-112"15,0 0-58-15,-35-138-27 16,51 90-27-16,26-3-39 16,4-3-18-16,4 9-10 15,-1 8 1-15,-8 10-2 16,-5 11 1-16,-8 12 0 16,-9 4-1-16,-5 0 1 0,-4 0 0 15,-1 0 0-15,1 0 1 16,1 13-1-16,3 6 7 15,-6 13-1-15,1 10-1 16,-7 7-3-16,-2 8-1 16,0 0-1-16,0-5-9 15,-11-3-69-15,-2-9-40 16,2-13-112-16,-1-5-375 16</inkml:trace>
          <inkml:trace contextRef="#ctx0" brushRef="#br0" timeOffset="4323.0343">8494-1085 494 0,'0'0'181'0,"0"0"-31"0,29 160-46 16,10-131-27-16,16-14-49 15,14-15-16-15,9-9-10 16,3-37 4-16,-14-8-3 16,-22-2-3-16,-26 2 5 15,-19 12 26-15,-25 15 33 16,-38 17 5-16,-22 10-14 15,-13 17-19-15,-2 27-22 16,22 6-14-16,33-8-15 16,40-13-93-16,5-17-197 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5:54.64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5D7921-4AFC-444C-BB46-40FCD338D1D0}" emma:medium="tactile" emma:mode="ink">
          <msink:context xmlns:msink="http://schemas.microsoft.com/ink/2010/main" type="inkDrawing" rotatedBoundingBox="14398,4149 26824,4352 26691,12523 14265,12320" hotPoints="14600,12705 19388,4703 25677,11589" semanticType="enclosure" shapeName="IsoscelesTriangle">
            <msink:sourceLink direction="with" ref="{95E30203-419E-42BD-809E-75014DE548BF}"/>
            <msink:sourceLink direction="with" ref="{7591E277-6A30-4D94-B6EC-AF36590CE0EB}"/>
            <msink:sourceLink direction="with" ref="{41FDC86A-53FC-4572-B77D-6527C59CF980}"/>
            <msink:destinationLink direction="with" ref="{F4CAD024-16BB-4490-B400-45F51F9567DD}"/>
          </msink:context>
        </emma:interpretation>
      </emma:emma>
    </inkml:annotationXML>
    <inkml:trace contextRef="#ctx0" brushRef="#br0">0 429 93 0,'0'0'337'0,"0"0"-319"16,211-15 1-16,-80 8-13 15,23 4-1-15,19 1 0 0,14 2-5 16,15 0 5-16,26 0-4 15,24 0 4-15,44 0 15 16,31-5 10-16,20-7-8 16,18-5-8-16,24-1 0 15,26-6-5-15,38-1-1 16,20-2-4-16,-1 4-2 16,3 11-1-16,2 4 11 15,-3 6 2-15,-7 2-5 16,-32 0 1-16,-18 0-2 15,-8 0-4-15,-4 2-1 16,5 1-3-16,-18-3 1 16,-14 0-1-16,-8 0 1 15,0-17-1-15,0-5 0 16,-21 0 0-16,-34 7 0 0,-46 11 4 16,-52 4 4-16,-50 0-1 15,-54 1-6-15,-51 14-1 16,-45 0 0-16,-17 0 0 15,-17-6 0-15,-16-6 2 16,9-3-1-16,5 0 0 16,2 0 11-16,1-17-2 15,-1 0-6-15,-2-6-1 16,5 1-2-16,0 5 3 16,4 0-2-16,1 4 2 15,4 6 0-15,-4-3-4 16,-1 3 1-16,-1-3-1 0,6 2-8 15,-1-4-37-15,0-1-47 16,6-6-95-16</inkml:trace>
    <inkml:trace contextRef="#ctx0" brushRef="#br0" timeOffset="1156.4362">12255 57 217 0,'0'0'75'15,"0"0"50"-15,0 0-35 16,0 0-25-16,0 0-1 16,0 0-21-16,0 0-18 15,-124-126-3-15,63 99-7 16,-15-11-12-16,-3-3-1 15,-9-14 5-15,-6-6 2 16,-1-9 4-16,-12-9 0 0,-9-5 13 16,-12-7-9-1,-12-2 4-15,-8-4-4 0,-11 1-2 16,-9 0 12-16,-7-3-2 16,2 0-12-16,4-2-5 15,6-7-4-15,10-11-4 16,7-11 5-16,3-1-3 15,1-3 8-15,4 9 15 16,5 0 3-16,-2 8 9 16,4-2-9-16,5 8-10 15,-1 2 1-15,12 3-5 16,9-3-8-16,4 1-2 16,11-3-1-16,6 2-3 15,9-2 2-15,7-5 0 16,8-2-2-16,4-1 3 15,2 6-2-15,-2 5 4 16,-4 6 3-16,-4 4 0 0,-10 1-3 16,-4 1-1-16,-6 5 2 15,-3-4 1-15,0 5-5 16,3-4 0-16,0 2-1 16,9-1 0-16,-1-3 1 15,2 1-1-15,1-1 0 16,6 0-1-16,0 1 3 15,2-3-2-15,3-8 3 16,3-3 1-16,1 6 2 16,8 2-1-16,-5 9-1 0,2 7-5 15,-6 0 2-15,-4 1-1 16,-7 9-1-16,-3 0 1 16,-5 4-1-16,4 1 0 15,2 1 0-15,4 2-3 16,7-1 3-16,3-7 0 15,7-1 0-15,9 0 0 16,4-1 1-16,6 0-1 16,3 6 0-16,3 2 3 15,-3 4-3-15,-3 6-2 16,-3 2 2-16,-2 11 2 16,0-1-2-16,-2 5 0 15,2 7 0-15,9 3 0 16,6 7 0-16,4 5 0 15,11 6 0-15,2 4-3 0,6 5-1 16,0 3-25-16,0-1-50 16,0 3-91-16,0 0-92 15,-8 0-448-15</inkml:trace>
    <inkml:trace contextRef="#ctx0" brushRef="#br0" timeOffset="2100.2777">5084-7527 294 0,'0'0'112'0,"0"0"-94"15,0 0-6-15,0 0 20 16,-85 181-25-16,47-93-1 16,-7 18-1-16,-10 17 8 15,-4 15 28-15,-5 10-5 16,-7 3 3-16,-3 4-12 0,0-4-2 15,-6 4-2-15,-3 4-4 16,-7 15-1-16,-5 14 16 16,-5 10-18-16,-1 6-12 15,0-1-1-15,-3-5 1 16,0-1-4-16,2-2-1 16,0-5 1-16,4 7 0 15,1 10 0-15,0 3 1 16,-5 2-1-16,0 1 0 15,0-16 0-15,4-9 3 16,2-16-5-16,3-16 4 16,0-11-1-16,-1-11-1 0,1-9 2 15,-3-4 1-15,0 1-2 16,3 3-1-16,0 4-1 16,5 1 1-16,1 1 1 15,-1-5 3-15,3 2-4 16,-3-4 0-16,0-1 0 15,3-9 1-15,2-9 0 16,9-5 8-16,3-14 9 16,2-9-10-16,7-13-2 15,7-12 0-15,11-15-6 16,13-10 3-16,19-6-3 16,5 0 0-16,7-4 0 15,0 1 0-15,0-1 0 16,0 0 1-16,0-2-1 0,0-3 0 15,-2 1 1-15,-6-9-1 16,-6 3 0-16,-3-4 1 16,1-1 1-16,2-2-2 15,4 0 1-15,1 3 0 16,-1 7 0-16,-4 5-1 16,2 5-1-16,5-1 1 15,-2-1 0-15,4-1 0 16,-4-5 0-16,-1-2 0 15,-2-8 1-15,2 1 0 16,-2-3 2-16,-2 0-3 16,0 0 2-16,-5 7-2 15,-2 16-20-15,-7 8-24 0,-4 15-2 16,-4 5-11-16,3 3-23 16,3-5 33-16,6-9 7 15,10-18-27-15,5-14-29 16,4-8 30-16,5-17-166 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6:33.02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E1B1C8-FD5A-4E6F-B033-27F68551AE40}" emma:medium="tactile" emma:mode="ink">
          <msink:context xmlns:msink="http://schemas.microsoft.com/ink/2010/main" type="writingRegion" rotatedBoundingBox="26661,7391 28986,7391 28986,8595 26661,8595"/>
        </emma:interpretation>
      </emma:emma>
    </inkml:annotationXML>
    <inkml:traceGroup>
      <inkml:annotationXML>
        <emma:emma xmlns:emma="http://www.w3.org/2003/04/emma" version="1.0">
          <emma:interpretation id="{64CEE86C-ECA3-4836-8F5E-B14EA622CC12}" emma:medium="tactile" emma:mode="ink">
            <msink:context xmlns:msink="http://schemas.microsoft.com/ink/2010/main" type="paragraph" rotatedBoundingBox="26661,7391 28986,7391 28986,8595 26661,85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D594A8-C786-4593-BE8E-54345E6F1309}" emma:medium="tactile" emma:mode="ink">
              <msink:context xmlns:msink="http://schemas.microsoft.com/ink/2010/main" type="line" rotatedBoundingBox="26661,7391 28986,7391 28986,8595 26661,8595"/>
            </emma:interpretation>
          </emma:emma>
        </inkml:annotationXML>
        <inkml:traceGroup>
          <inkml:annotationXML>
            <emma:emma xmlns:emma="http://www.w3.org/2003/04/emma" version="1.0">
              <emma:interpretation id="{678A2735-5DE6-40BA-B9E4-AE0F40628130}" emma:medium="tactile" emma:mode="ink">
                <msink:context xmlns:msink="http://schemas.microsoft.com/ink/2010/main" type="inkWord" rotatedBoundingBox="26661,7391 28986,7391 28986,8595 26661,8595">
                  <msink:destinationLink direction="with" ref="{F8D57B20-6B25-4E34-8FF1-5E8B54D30FA5}"/>
                </msink:context>
              </emma:interpretation>
            </emma:emma>
          </inkml:annotationXML>
          <inkml:trace contextRef="#ctx0" brushRef="#br0">3306-2798 574 0,'0'0'149'0,"0"0"-24"16,140-158-34-16,-42 118-26 15,29 15-34-15,18 22-13 16,-5 3-18-16,-17 48 3 15,-35 28-3-15,-42 23 0 0,-43 20 2 16,-14 12 0 0,-65 13 0-16,-29-2 1 0,-8-6 0 15,9-25 2-15,16-27 90 16,33-33-19-16,31-19-23 16,24-12-24-16,22-13-27 15,49-3 0-15,28-4-2 16,22 0 0-16,19-9-8 15,5-8-42-15,5-7-47 16,-10-8-33-16,-22-11-99 16,-18-13-78-16</inkml:trace>
          <inkml:trace contextRef="#ctx0" brushRef="#br0" timeOffset="256.2354">4915-2544 503 0,'0'0'186'0,"0"0"-62"15,-85 138-8-15,77-59-23 16,8 0-54-16,24-10-28 16,47-19-8-16,36-33 3 15,26-17-2-15,18-37-2 16,-9-33 0-16,-27-13-2 16,-52-4 1-16,-60 1 2 15,-27 7-1-15,-87 10 22 16,-36 25 38-16,-29 23-26 0,-5 21-11 15,33 13-25 1,46 31 0-16,64 4-32 16,38 1-204-16,38 5-649 15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6:20.81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7AE48E-3C43-477D-9A72-269DBCCC62FD}" emma:medium="tactile" emma:mode="ink">
          <msink:context xmlns:msink="http://schemas.microsoft.com/ink/2010/main" type="inkDrawing" rotatedBoundingBox="9521,7400 9843,5311 10325,5385 10003,7475" shapeName="Other"/>
        </emma:interpretation>
      </emma:emma>
    </inkml:annotationXML>
    <inkml:trace contextRef="#ctx0" brushRef="#br0">237 0 415 0,'0'0'162'16,"0"0"-128"-16,0 0-11 0,145 186 37 16,-105-50 18-16,5 26-13 15,-10 31-13-15,-13 13-16 16,-17 3-7-16,-5-10-8 15,-24-23 2-15,-28-26-6 16,-19-22 6-16,-12-17-5 16,-10-22-1-16,5-19-9 15,20-19-8-15,29-21-1 16,28-23-136-16,11-7-179 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6:32.15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CAD024-16BB-4490-B400-45F51F9567DD}" emma:medium="tactile" emma:mode="ink">
          <msink:context xmlns:msink="http://schemas.microsoft.com/ink/2010/main" type="inkDrawing" rotatedBoundingBox="25771,8705 30014,10062 29510,11639 25267,10282" semanticType="callout" shapeName="Other">
            <msink:sourceLink direction="with" ref="{585D7921-4AFC-444C-BB46-40FCD338D1D0}"/>
          </msink:context>
        </emma:interpretation>
      </emma:emma>
    </inkml:annotationXML>
    <inkml:trace contextRef="#ctx0" brushRef="#br0">25 879 201 0,'0'0'79'0,"0"0"114"15,0 0-73-15,0 0-28 16,0 0-29-16,0 0-8 16,-27-138-5-16,27 109-7 15,5 2 14-15,0-1-9 16,2 1-23-16,0 3-9 0,10-8-8 16,11-1-7-1,12-1 0-15,7-1 1 0,6 1-1 16,-5 2 0-16,8 2 0 15,-8 1 3-15,2 4 4 16,-3 3 7-16,-4-1 6 16,2 6 0-16,1-3-7 15,3 0-4-15,3 0 0 16,3 4-3-16,3-6 1 16,5 1 0-16,11 3-4 15,3-6-1-15,8 7 2 16,6 3-1-16,4-1 0 0,-2 8 1 15,6-1-3 1,-8 3 5-16,-4-1 3 0,1 5 1 16,-3-2-2-16,3 1-1 15,2-1 0-15,3 1-4 16,1 2 1-16,-3 0-2 16,2 0-3-16,-3 0 3 15,0 10-1-15,-5 7 0 16,-2 3 1-16,-7 4-2 15,-4 3-1-15,-6 5 0 16,-3 3 8-16,-3 2 9 16,-5 2-7-16,0 1-4 15,3 2-1-15,-1 0 1 16,6 0-5-16,5 2 2 16,4 0-2-16,-4 9 2 0,1 1-2 15,-5 8-2 1,-7 2 1-16,-8 5 0 0,-8 0 0 15,-5 0 1-15,-6 0-1 16,-5 3 2-16,-3-1-2 16,-3 8 0-16,-2 8 0 15,2 9 1-15,0 8 0 16,3 4 3-16,-1-4 2 16,5-5 4-16,-7-8 9 15,-2-9-12-15,-10-16-3 16,-2-15-4-16,-5-11 0 15,0-10 1-15,0-11-1 16,0-1-37-16,0-3-83 16,0-13-171-16,26-2-394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6:32.71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D57B20-6B25-4E34-8FF1-5E8B54D30FA5}" emma:medium="tactile" emma:mode="ink">
          <msink:context xmlns:msink="http://schemas.microsoft.com/ink/2010/main" type="inkDrawing" rotatedBoundingBox="26155,6909 26222,8899 26070,8904 26003,6915" semanticType="callout" shapeName="Other">
            <msink:sourceLink direction="with" ref="{678A2735-5DE6-40BA-B9E4-AE0F40628130}"/>
          </msink:context>
        </emma:interpretation>
      </emma:emma>
    </inkml:annotationXML>
    <inkml:trace contextRef="#ctx0" brushRef="#br0">2768-3504 501 0,'0'0'236'16,"0"0"-145"-16,-8 156 65 15,-9-18-39-15,1 29-46 16,2 23-23-16,4 18-27 16,6 12-12-16,4-1-9 15,0-14 1-15,20-28-1 16,12-41-4-16,4-37-36 16,-3-37-68-16,-8-50-137 15,-3-19-301-15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6:34.83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A77E6-1A54-46C3-B93E-58153A474598}" emma:medium="tactile" emma:mode="ink">
          <msink:context xmlns:msink="http://schemas.microsoft.com/ink/2010/main" type="writingRegion" rotatedBoundingBox="15978,7237 27141,11731 25070,16874 13908,12380"/>
        </emma:interpretation>
      </emma:emma>
    </inkml:annotationXML>
    <inkml:traceGroup>
      <inkml:annotationXML>
        <emma:emma xmlns:emma="http://www.w3.org/2003/04/emma" version="1.0">
          <emma:interpretation id="{4D62CFFE-9232-4CAE-B17D-0A383209BDD5}" emma:medium="tactile" emma:mode="ink">
            <msink:context xmlns:msink="http://schemas.microsoft.com/ink/2010/main" type="paragraph" rotatedBoundingBox="23905,9672 25821,15239 23345,16091 21429,105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2D89A31-625D-43D1-B56A-AFB08D28ADB8}" emma:medium="tactile" emma:mode="ink">
              <msink:context xmlns:msink="http://schemas.microsoft.com/ink/2010/main" type="line" rotatedBoundingBox="23905,9672 25821,15239 23345,16091 21429,10524"/>
            </emma:interpretation>
          </emma:emma>
        </inkml:annotationXML>
        <inkml:traceGroup>
          <inkml:annotationXML>
            <emma:emma xmlns:emma="http://www.w3.org/2003/04/emma" version="1.0">
              <emma:interpretation id="{95E30203-419E-42BD-809E-75014DE548BF}" emma:medium="tactile" emma:mode="ink">
                <msink:context xmlns:msink="http://schemas.microsoft.com/ink/2010/main" type="inkWord" rotatedBoundingBox="23735,9731 24495,11940 22894,12491 22133,10282">
                  <msink:destinationLink direction="with" ref="{585D7921-4AFC-444C-BB46-40FCD338D1D0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-462-394 374 0,'0'0'114'16,"0"0"63"-16,0 0-42 15,0 0-34-15,-197 125-20 16,136 53-22-16,6 49-26 16,17 25-19-16,21 2-5 15,17-22-7-15,19-47 0 16,50-57-1-16,30-53-1 16,11-47-1-16,-1-28-1 15,-16-36-4-15,-27-43 3 16,-33-19 3-16,-33-16 1 15,-14-4 2-15,-55 7-2 16,-21 19 1-16,-5 28-1 0,1 34 1 16,22 30 3-1,29 3-3-15,26 37-4 0,17 13 2 16,6 10-19-16,32-2-157 16,11-10-61-16,10-11-423 15</inkml:trace>
          <inkml:trace contextRef="#ctx0" brushRef="#br0" timeOffset="-854.2224">812 571 711 0,'0'0'122'15,"-188"171"-2"-15,111-46-44 16,24 20-40-16,27 6-21 16,26-6-11-16,7-12-4 15,45-19-53-15,15-32-151 16,-1-28-221-16</inkml:trace>
          <inkml:trace contextRef="#ctx0" brushRef="#br0" timeOffset="4697.5985">-158 216 275 0,'0'0'223'0,"0"0"-117"16,0 0 0-16,0 0-52 16,0 0-41-16,0 0 5 15,47 81 4-15,-23-22-11 16,4 10-6-16,3 2-5 15,-2-9 2-15,4-15 0 16,0-18-2-16,0-21 0 16,0-8 1-16,-4-27 4 15,-1-30-4-15,0-19 0 16,-12-11 2-16,-10-4 33 16,-6 3 19-16,-11 10 16 15,-33 20-33-15,-17 31-4 16,-10 27-13-16,-5 12-11 0,7 44-6 15,17 9-3-15,38-6-2 16,14-7-5-16,55-18-159 16,35-7-223-16</inkml:trace>
        </inkml:traceGroup>
        <inkml:traceGroup>
          <inkml:annotationXML>
            <emma:emma xmlns:emma="http://www.w3.org/2003/04/emma" version="1.0">
              <emma:interpretation id="{66A14460-4E76-42FC-ADAC-15992F6ADCE6}" emma:medium="tactile" emma:mode="ink">
                <msink:context xmlns:msink="http://schemas.microsoft.com/ink/2010/main" type="inkWord" rotatedBoundingBox="25190,13407 25821,15239 23345,16091 22715,1425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397.5137">440 3473 441 0,'0'0'122'0,"0"0"25"16,0 0-63-16,0 0 4 15,-33 163-29-15,22-69-18 16,-5 9-10-16,2-9-19 15,0-20 6-15,6-25-5 16,6-24-3-16,-5-18-2 16,7-3 14-16,0-4 5 15,0 0-2-15,39-33-7 16,22-16-7-16,20-18-5 16,18-7-6-16,8 7 0 0,-3 18-1 15,-16 27-50 1,-28 22-101-16,-40 27-138 0</inkml:trace>
          <inkml:trace contextRef="#ctx0" brushRef="#br0" timeOffset="8161.0576">-448 3863 586 0,'0'0'133'0,"0"0"-57"0,0 0-65 16,0 0 40-16,161 69-25 15,-68-37-19-15,-5 5-7 16,-22 7 2-16,-30 9 2 16,-34 10-4-16,-4 14 1 15,-56 14 0-15,-19-7 3 16,-8-5-4-16,6-20 0 16,24-26 0-16,30-26 1 15,25-7-1-15,35-54-5 16,43-31-80-16,12-30-131 15,12-31-275-15</inkml:trace>
          <inkml:trace contextRef="#ctx0" brushRef="#br0" timeOffset="9207.8878">1249 3951 750 0,'0'0'123'0,"0"0"-37"16,0 0-10-16,0 0-54 15,0 0-14-15,266-180-8 16,-115 117-4-16,-6 8-29 16,-29 13-62-16,-40 18-9 15,-43 14-46-15,-33 7 20 16,-11 3 101-16,-52 8 29 15,-22 29 34-15,-19 17 50 16,-6 15 10-16,9 7-4 16,15 6-24-16,20 0 0 0,20-4-11 15,21-1-23 1,17-11-20-16,8-5-4 0,0-11-7 16,33-12-1-16,13-18 0 15,20-20 0-15,11 0 0 16,13-30-3-16,4 0-18 15,-3 13-13-15,-13 8 2 16,-14 9 14-16,-28 14 13 16,-31 25 5-16,-5 16 0 15,-38 16 8-15,-29 18 53 16,-9 5-3-16,0 0-2 16,10-6-8-16,13-6-9 0,23-18 6 15,17-12-12 1,13-18-7-16,0-14-6 0,49-20-7 15,28 0 1-15,30-42-10 16,21-15-4-16,1 3 0 16,-8 15-23-16,-22 7-153 15,-25-6-385-15</inkml:trace>
          <inkml:trace contextRef="#ctx0" brushRef="#br0" timeOffset="8639.1934">72 4971 547 0,'0'0'224'15,"0"0"-161"-15,0 0-36 16,209-180 6-16,-64 103-11 15,9 21-20-15,-12 29-1 16,-26 27 2-16,-40 17-3 16,-45 44 0-16,-31 21 6 15,-31 12 2-15,-35 9 45 0,-3-7-20 16,12-19-25-16,27-25-8 16,19-25 0-16,11-25-13 15,17-2-132-15,24-46-162 16</inkml:trace>
        </inkml:traceGroup>
      </inkml:traceGroup>
    </inkml:traceGroup>
    <inkml:traceGroup>
      <inkml:annotationXML>
        <emma:emma xmlns:emma="http://www.w3.org/2003/04/emma" version="1.0">
          <emma:interpretation id="{C33F4A5B-D1AF-4985-93B4-228F5A579E8B}" emma:medium="tactile" emma:mode="ink">
            <msink:context xmlns:msink="http://schemas.microsoft.com/ink/2010/main" type="paragraph" rotatedBoundingBox="14556,10768 22573,13996 21924,15608 13908,12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039C86-9443-4001-AFAF-10A0626562BB}" emma:medium="tactile" emma:mode="ink">
              <msink:context xmlns:msink="http://schemas.microsoft.com/ink/2010/main" type="line" rotatedBoundingBox="14556,10768 22573,13996 21924,15608 13908,12380"/>
            </emma:interpretation>
          </emma:emma>
        </inkml:annotationXML>
        <inkml:traceGroup>
          <inkml:annotationXML>
            <emma:emma xmlns:emma="http://www.w3.org/2003/04/emma" version="1.0">
              <emma:interpretation id="{7591E277-6A30-4D94-B6EC-AF36590CE0EB}" emma:medium="tactile" emma:mode="ink">
                <msink:context xmlns:msink="http://schemas.microsoft.com/ink/2010/main" type="inkWord" rotatedBoundingBox="14214,11619 14986,11929 14690,12665 13918,12354">
                  <msink:destinationLink direction="with" ref="{585D7921-4AFC-444C-BB46-40FCD338D1D0}"/>
                </msink:context>
              </emma:interpretation>
              <emma:one-of disjunction-type="recognition" id="oneOf2">
                <emma:interpretation id="interp2" emma:lang="" emma:confidence="0">
                  <emma:literal>〇</emma:literal>
                </emma:interpretation>
                <emma:interpretation id="interp3" emma:lang="" emma:confidence="0">
                  <emma:literal>놓</emma:literal>
                </emma:interpretation>
                <emma:interpretation id="interp4" emma:lang="" emma:confidence="0">
                  <emma:literal>능</emma:literal>
                </emma:interpretation>
                <emma:interpretation id="interp5" emma:lang="" emma:confidence="0">
                  <emma:literal>남</emma:literal>
                </emma:interpretation>
                <emma:interpretation id="interp6" emma:lang="" emma:confidence="0">
                  <emma:literal>ㆍ</emma:literal>
                </emma:interpretation>
              </emma:one-of>
            </emma:emma>
          </inkml:annotationXML>
          <inkml:trace contextRef="#ctx0" brushRef="#br0" timeOffset="12563.2227">-1990 4314 419 0,'0'0'184'0,"0"0"-76"16,0 0-24-16,0 0-53 0,0 0-18 16,0 0-1-16,66 45-8 15,30-90-3-15,0 2-1 16,-17 10-4-16,-27 16-9 16,-26 17-7-16,-26 0-14 15,-9 37 32-15,-37 19 2 16,-15 19 3-16,-5 8 7 15,-2-1 10-15,7-10 6 16,14-16-7-16,18-19 0 16,15-20-7-16,9-9-2 15,5-8-9-15,0 0 1 16,5 0 1-16,26-13-2 16,4-4 0-16,11-3 0 15,4 1-1-15,11-3 2 16,1-3-2-16,4 0 2 15,0 6-4-15,-3 1-5 0,-6 3-55 16,-8 1-68-16,-15 1-103 16</inkml:trace>
        </inkml:traceGroup>
        <inkml:traceGroup>
          <inkml:annotationXML>
            <emma:emma xmlns:emma="http://www.w3.org/2003/04/emma" version="1.0">
              <emma:interpretation id="{E258F4FB-CDFE-48BE-8956-8C7EC0DB3768}" emma:medium="tactile" emma:mode="ink">
                <msink:context xmlns:msink="http://schemas.microsoft.com/ink/2010/main" type="inkWord" rotatedBoundingBox="21785,13679 22573,13996 21924,15608 21136,1529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2198.3805">-1570 3264 385 0,'0'0'169'0,"0"0"-27"0,0 0-123 15,0 0 21-15,-8 216 0 16,8-70-30-16,0 14-5 15,0 1-5-15,0-20-7 16,10-28-80-16,-5-34-53 16,-1-27-94-16</inkml:trace>
          <inkml:trace contextRef="#ctx0" brushRef="#br0" timeOffset="12837.9649">-1556 4532 509 0,'0'0'129'16,"0"0"-33"-16,0 0-25 15,-22 160-26-15,22-108-30 16,0 2-10-16,0 3-4 16,0 0-1-16,0-6-15 0,-16-3-74 15,-5-19-21-15,2-4 75 16,-2-8 1-16,2-13 34 16,5-4 13-16,6 0 49 15,8 0 42-15,0-21-55 16,14-9 0-16,15 1 3 15,7-6 0-15,6 6-28 16,1 4-16-16,2 8-8 16,3 7-5-16,-1 7-89 15,0 3-67-15,-9 0-141 16</inkml:trace>
          <inkml:trace contextRef="#ctx0" brushRef="#br0" timeOffset="19498.0573">-9149 1373 701 0,'0'0'108'0,"0"0"-82"0,0 0 31 15,-111 128 1-15,120-49-5 16,43 10-24-16,17 0-20 16,10-1-6-16,6-12-2 15,3-18 4-15,-6-28-4 16,-5-25 1-16,-11-5 0 16,-11-45-1-16,-15-24 0 15,-12-15 4-15,-23-13-3 16,-5-3-1-16,-26 3 4 15,-35 18 23-15,-18 20 6 16,-15 35 5-16,-11 24-16 16,-4 27 4-16,0 44-4 0,12 23 4 15,29 10-2-15,35 2-12 16,33-5-9-16,27-15-2 16,51-14-2-16,17-21-1 15,17-29 1-15,6-22 0 16,-2-9-1-16,-9-53-8 15,-19-17-7-15,-26-17-1 16,-34 0 13-16,-28-3 4 16,-17 5 0-16,-46 13 0 15,-16 26 1-15,-14 33 3 16,-9 22 11-16,1 42 5 16,13 32-5-16,19 18-5 15,28 7-1-15,33-4-6 16,8-5-3-16,39-17 0 15,26-20 0-15,18-26-3 0,4-23 3 16,6-4-1 0,-5-39-2-16,-14-25-6 0,-22-8-5 15,-22-9 3-15,-25 1 8 16,-5 6 3-16,-29 8 1 16,-25 12-1-16,-10 22 1 15,-5 25 4-15,1 7 8 16,5 44 0-16,14 22-4 15,16 8-9-15,27-2 1 16,6-8-1-16,22-10 0 16,25-14-1-16,8-21 1 15,7-19-1-15,2 0-5 0,-7-34-4 16,-10-20-4-16,-18-2 2 16,-17 0 8-16,-12 10 4 15,-12 7 0-15,-28 14 0 16,-7 12 2-16,-2 13 7 15,5 0 11-15,8 10-6 16,17 13-10-16,16 6-4 16,3 0 0-16,20 1 0 15,20-7-1-15,12-11 1 16,3-12-10-16,0 0-10 16,-8-7 0-16,-19-19 6 15,-18-1-1-15,-10 0 11 16,-17 5 4-16,-31 5 1 15,-18 7 4-15,-5 10 8 0,0 0 8 16,12 25-2-16,16 9-6 16,24 5-5-16,19 7-7 15,0-5-1-15,35-4 0 16,12-2 0-16,2-13-2 16,3-17-7-16,0-5-6 15,-10-10-2-15,-10-30 3 16,-12-4 4-16,-20-5 6 15,0 5 4-15,-33 4 1 16,-17 12 3-16,-7 14 9 16,-1 12 2-16,9 2 2 0,10 0-9 15,20 23-8 1,19-5-1-16,0 4-15 0,42 0-49 16,23-7-92-16,12-9-161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59.86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182D21-3C60-4A10-AC5A-08853C0CDD38}" emma:medium="tactile" emma:mode="ink">
          <msink:context xmlns:msink="http://schemas.microsoft.com/ink/2010/main" type="inkDrawing" rotatedBoundingBox="25528,15701 30400,14009 30704,14884 25832,16576" semanticType="callout" shapeName="Other">
            <msink:sourceLink direction="with" ref="{1CB6873E-8AFC-4B79-AA48-8F2094A3743A}"/>
            <msink:sourceLink direction="with" ref="{0027F065-8BEC-4153-9B17-6846E04BC330}"/>
          </msink:context>
        </emma:interpretation>
      </emma:emma>
    </inkml:annotationXML>
    <inkml:trace contextRef="#ctx0" brushRef="#br0">0 2078 478 0,'0'0'63'0,"0"0"33"15,0 0-29-15,55-126 26 16,7 50-24-16,30-21-20 16,22-19-13-16,31-11-5 15,40 0 7-15,33-1 2 16,36 14-14-16,24 25-12 15,-3 30-3-15,-23 37-2 0,-30 22-7 16,-38 34 5-16,-30 31-4 16,-20 1 0-16,-5-5 1 15,3-8 24-15,2-14 7 16,1-16 3-16,-2-23-18 16,5 0-11-16,1-38-6 15,6-18 2-15,4-14-4 16,-9-11 1-16,-16-10-2 15,-18-3 1-15,-20-4-1 16,-21-1 2-16,-18 1-1 16,-9 8 0-16,-8-4 2 15,1 3 9-15,-2-1 13 16,4 11-1-16,3 12-10 0,-1 23 2 16,-4 16-10-1,-12 12-5-15,-5 13 3 0,-6 3-3 16,-8 2-2-16,3 0 1 15,-3 0-1-15,0 0 1 16,0 0 1-16,0 5 1 16,0-3 0-16,0-2 0 15,0 0-2-15,0 0 0 16,0 0 0-16,3 0 1 16,-3 0-1-16,0 0-6 15,3 2-27-15,-3 11-54 16,0 10-56-16,-3 1-99 0,-22 5-260 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6:48.29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ABECEB-09D8-40D4-AED0-FCC6B62093F9}" emma:medium="tactile" emma:mode="ink">
          <msink:context xmlns:msink="http://schemas.microsoft.com/ink/2010/main" type="writingRegion" rotatedBoundingBox="21521,15670 25128,15670 25128,18741 21521,18741"/>
        </emma:interpretation>
      </emma:emma>
    </inkml:annotationXML>
    <inkml:traceGroup>
      <inkml:annotationXML>
        <emma:emma xmlns:emma="http://www.w3.org/2003/04/emma" version="1.0">
          <emma:interpretation id="{5235B356-EF01-4EC9-97A3-0144595A6220}" emma:medium="tactile" emma:mode="ink">
            <msink:context xmlns:msink="http://schemas.microsoft.com/ink/2010/main" type="paragraph" rotatedBoundingBox="21521,15670 25128,15670 25128,18741 21521,18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E9CF5B-A5D7-4FF9-A3F0-6B050D4446F1}" emma:medium="tactile" emma:mode="ink">
              <msink:context xmlns:msink="http://schemas.microsoft.com/ink/2010/main" type="line" rotatedBoundingBox="21521,15670 25128,15670 25128,18741 21521,18741"/>
            </emma:interpretation>
          </emma:emma>
        </inkml:annotationXML>
        <inkml:traceGroup>
          <inkml:annotationXML>
            <emma:emma xmlns:emma="http://www.w3.org/2003/04/emma" version="1.0">
              <emma:interpretation id="{33A8C521-ED21-4C70-A97F-F7D22EF45F9F}" emma:medium="tactile" emma:mode="ink">
                <msink:context xmlns:msink="http://schemas.microsoft.com/ink/2010/main" type="inkWord" rotatedBoundingBox="21521,15670 25128,15670 25128,18741 21521,1874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12965 7940 697 0,'0'0'167'16,"-280"217"-106"-16,99-42 12 15,-6 10-36-15,12 14-16 16,16 27-13-16,19-7-7 15,30-31 1-15,42-52-2 16,49-70-30-16,19-54-33 16,44-17-55-16,21-61-68 15,18-50-290-15</inkml:trace>
          <inkml:trace contextRef="#ctx0" brushRef="#br0" timeOffset="581.8051">13145 8091 763 0,'0'0'107'15,"0"0"-67"-15,-43 187 22 16,57-100-38-16,51-21-17 16,29-27-5-16,18-29 2 0,16-15-4 15,2-54-3-15,-18-20-7 16,-29-20 5-1,-40 0 5-15,-40 1 0 0,-14 9 2 16,-57 17-1-16,-29 24 19 16,-20 37 5-16,-10 11-11 15,1 42-7-15,19 20-3 16,31 9-3-16,35 2 0 16,32-3-1-16,9 2-1 15,36-13-14-15,11-4-50 16,-1-11-18-16,-4-9-5 15,-13-8-9-15,-10 0 55 16,-15 10 42-16,-4 12 3 0,-7 24 56 16,-22 26 24-1,-4 33 7-15,11 28-9 0,19 10-21 16,3-4-24 0,52-25-14-16,42-48-4 0,34-36-12 15,26-46 7-15,15-18-9 16,-3-64-2-16,-21-22 0 15,-31-28-2-15,-42-17-11 16,-50-3 5-16,-22 8 6 16,-61 17 1-16,-51 24 15 15,-35 36 0-15,-32 33 23 16,-14 23-7-16,10 10-13 0,24 32-5 16,38 7-9-1,55 3-5-15,54 10 0 16,24-3-17-16,80 2-68 0,34-6-105 15,24-32-174-15</inkml:trace>
          <inkml:trace contextRef="#ctx0" brushRef="#br0" timeOffset="-392.3897">12032 6788 666 0,'0'0'151'16,"0"0"-37"-16,0 0-37 16,0 0-38-16,0 0-25 15,216 76-10-15,-119-124-1 16,-18-10 0-16,-34-5-2 16,-45 12-1-16,-17 4 3 15,-66 25 10-15,-26 22 36 16,-12 15-13-16,0 46-27 15,26 21-7-15,34 9-2 16,44 5-4-16,17-2-115 0,40 5-200 16</inkml:trace>
          <inkml:trace contextRef="#ctx0" brushRef="#br0" timeOffset="860.832">14517 8369 363 0,'0'0'573'0,"0"0"-477"15,0 0-35-15,-129 165-16 0,148-49-28 16,55 5-12 0,28-12-4-16,19-25-1 0,15-30-23 15,4-54-9-15,-13-10 0 16,-32-56 22-16,-45-23 5 16,-50-15 5-16,-22-10 22 15,-58 3 47-15,-32 11-7 16,-18 34-30-1,-3 40-16-15,9 26-16 0,37 59 0 16,40 30-46-16,41 5-109 16,9-8-348-16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6:21.48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D01911-DE84-46D1-89EB-591C1FAB61BC}" emma:medium="tactile" emma:mode="ink">
          <msink:context xmlns:msink="http://schemas.microsoft.com/ink/2010/main" type="inkDrawing" rotatedBoundingBox="9862,10869 9993,9095 10347,9121 10217,10895" shapeName="Other">
            <msink:destinationLink direction="with" ref="{FE169E78-02EB-40A8-A3AA-140D7D3E49EC}"/>
          </msink:context>
        </emma:interpretation>
      </emma:emma>
    </inkml:annotationXML>
    <inkml:trace contextRef="#ctx0" brushRef="#br0">117 0 606 0,'0'0'104'0,"0"0"-78"16,0 0 29-16,113 203-30 16,-61-85-15-16,-2 22-9 0,-15 16 2 15,-13 14-3 1,-22 13 0-16,0-5-1 0,-42-11-11 16,-18-19-16-16,-9-27-9 15,-4-29-13-15,-1-28-91 16,3-29-226-16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6:22.29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169E78-02EB-40A8-A3AA-140D7D3E49EC}" emma:medium="tactile" emma:mode="ink">
          <msink:context xmlns:msink="http://schemas.microsoft.com/ink/2010/main" type="inkDrawing" rotatedBoundingBox="9221,13890 9983,12173 10695,12488 9933,14205" semanticType="callout" shapeName="Other">
            <msink:sourceLink direction="with" ref="{19D01911-DE84-46D1-89EB-591C1FAB61BC}"/>
          </msink:context>
        </emma:interpretation>
      </emma:emma>
    </inkml:annotationXML>
    <inkml:trace contextRef="#ctx0" brushRef="#br0">107 3078 434 0,'0'0'102'0,"78"179"-36"0,-36-47 3 15,-1 18-37 1,-3 13 6-16,-5 8-7 0,-14-1-7 16,-14-15-2-16,-5-19-9 15,-10-25 4-15,-42-22 3 16,-28-18 8-16,-29-11 18 15,-31-6 4-15,-14-9-26 16,6-11-22-16,22-14-2 16,33-18-75-16,44-2-105 15,46-39-364-15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7:06.98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E6EC60-008D-4096-AD61-623F9CF7BD74}" emma:medium="tactile" emma:mode="ink">
          <msink:context xmlns:msink="http://schemas.microsoft.com/ink/2010/main" type="writingRegion" rotatedBoundingBox="17085,2792 19805,2792 19805,6254 17085,6254"/>
        </emma:interpretation>
      </emma:emma>
    </inkml:annotationXML>
    <inkml:traceGroup>
      <inkml:annotationXML>
        <emma:emma xmlns:emma="http://www.w3.org/2003/04/emma" version="1.0">
          <emma:interpretation id="{A3FFD7BB-0A08-4BA8-86A4-17ABEC9E1B03}" emma:medium="tactile" emma:mode="ink">
            <msink:context xmlns:msink="http://schemas.microsoft.com/ink/2010/main" type="paragraph" rotatedBoundingBox="17085,2792 19805,2792 19805,6254 17085,62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5E5199-BC5C-42CB-B1D9-BD0848FFF778}" emma:medium="tactile" emma:mode="ink">
              <msink:context xmlns:msink="http://schemas.microsoft.com/ink/2010/main" type="line" rotatedBoundingBox="17085,2792 19805,2792 19805,6254 17085,6254"/>
            </emma:interpretation>
          </emma:emma>
        </inkml:annotationXML>
        <inkml:traceGroup>
          <inkml:annotationXML>
            <emma:emma xmlns:emma="http://www.w3.org/2003/04/emma" version="1.0">
              <emma:interpretation id="{05DCFC3A-E366-48CB-B359-F2715FE49154}" emma:medium="tactile" emma:mode="ink">
                <msink:context xmlns:msink="http://schemas.microsoft.com/ink/2010/main" type="inkWord" rotatedBoundingBox="17085,2792 17682,2792 17682,5295 17085,529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602 0 122 0,'0'0'81'15,"0"0"-29"-15,0 0 14 16,-164 113 56-16,110-59-63 15,1 1-10-15,6-7-7 16,7 0-1-16,7-6-8 16,5 10-1-16,-3 10 0 15,-1 11 0-15,2 14-1 16,-1 5-15-16,12 3-6 0,3 2-3 16,2-1-7-1,9-2 3-15,5-10-2 0,0-5-1 16,0 2 2-16,11 2 0 15,8 2-2-15,3 6 3 16,-3 0 6-16,0 6 7 16,-3-3 0-16,3 2 7 15,-2-5-8-15,2-4 0 16,-2-13 2-16,-3-15-13 16,2-12 2-16,-2-13-1 15,-4-9 8-15,2-5-6 16,-1-5-1-16,-3 0-4 0,-1-3 8 15,0-2 1-15,-5-1 2 16,1-1-7-16,-1-7 5 16,-2 6-3-16,0-7-3 15,0 0-3-15,3 0-1 16,-3 0 1-16,4 0-2 16,-2 0 4-16,3 0-4 15,7-20-17-15,1-17-153 16,-4 4-300-16</inkml:trace>
        </inkml:traceGroup>
        <inkml:traceGroup>
          <inkml:annotationXML>
            <emma:emma xmlns:emma="http://www.w3.org/2003/04/emma" version="1.0">
              <emma:interpretation id="{41FDC86A-53FC-4572-B77D-6527C59CF980}" emma:medium="tactile" emma:mode="ink">
                <msink:context xmlns:msink="http://schemas.microsoft.com/ink/2010/main" type="inkWord" rotatedBoundingBox="19144,6047 19805,6047 19805,6254 19144,6254">
                  <msink:destinationLink direction="with" ref="{585D7921-4AFC-444C-BB46-40FCD338D1D0}"/>
                </msink:context>
              </emma:interpretation>
              <emma:one-of disjunction-type="recognition" id="oneOf1"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一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ㄴ</emma:literal>
                </emma:interpretation>
                <emma:interpretation id="interp5" emma:lang="" emma:confidence="0">
                  <emma:literal>V</emma:literal>
                </emma:interpretation>
              </emma:one-of>
            </emma:emma>
          </inkml:annotationXML>
          <inkml:trace contextRef="#ctx0" brushRef="#br0" timeOffset="767.1006">2064 3255 207 0,'0'0'75'15,"0"0"53"-15,0 0-20 16,0 0-23-16,0 0-14 0,0 0-9 15,64 116-12-15,-35-86-17 16,6-5-13-16,10-3-4 16,-2-10-8-16,9-10 1 15,3-2-6-15,4 0 2 16,0-30-1-16,2-1 0 16,-3-1-1-16,-9 4 0 15,-17 12 1-15,-18 5-3 16,-8 8 0-16,-6 3-1 15,-8 0-41-15,-31 16-264 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7:30.77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3F858B-6276-4670-B1C3-841372838228}" emma:medium="tactile" emma:mode="ink">
          <msink:context xmlns:msink="http://schemas.microsoft.com/ink/2010/main" type="inkDrawing" rotatedBoundingBox="22261,3062 24998,11406 15715,14451 12978,6108" hotPoints="23431,8726 18826,13331 14221,8726 18826,4121" semanticType="enclosure" shapeName="Circle"/>
        </emma:interpretation>
      </emma:emma>
    </inkml:annotationXML>
    <inkml:trace contextRef="#ctx0" brushRef="#br0">1930 1696 562 0,'0'0'112'0,"0"0"-55"0,0 0 21 16,-154 39-19-16,88-1-18 16,-10 6 12-16,-4 3-12 15,-11 11-10-15,-4 7-5 16,-4 7-6-16,3 4 2 15,11 3 3-15,14-5-6 16,10 2-5-16,9-6 6 16,-1-1-1-16,5-1 4 15,-1 0-7-15,-4 6-2 16,4 2-4-16,-1 5 0 16,7 1-4-16,-2-5-2 0,2 2 0 15,8-3-2-15,-1-5 3 16,5 4-1-16,1-4 2 15,6 3-5-15,-7 5 7 16,4 0-6-16,-3 4 7 16,-1 4 0-16,2 5 0 15,1 2 0-15,0 4-2 16,4 3-3-16,2-3-1 16,6-3-1-16,-1-9 0 15,6 1 0-15,6-3-1 16,2 4 1-16,1 6 1 15,-2 0 5-15,1 5 5 16,1 4 2-16,-1-1-4 16,3 4 2-16,0 0-3 0,0 0-5 15,0 0 3-15,0-2-1 16,0-3-4-16,8-2-1 16,12-1-1-16,2 1 0 15,5-5-1-15,3 0 2 16,3-6-2-16,0-1 1 15,0-3-1-15,3 4 0 16,-3 5 1-16,3 3 1 16,-1 0 0-16,1-5-1 15,2 1 0-15,0-3 2 16,3-9-2-16,6 1-1 16,0-6 1-16,8-3 0 15,-1-3-1-15,4-3 1 0,5-2 0 16,2-2-1-16,4 1 0 15,6-8 2-15,4 2-1 16,9 1-1-16,2 0 1 16,3 4-1-16,-2-1-1 15,-3-1 0-15,-4-3-2 16,4-3 3-16,3-4-1 16,2-6 1-16,5-2 0 15,-1-7 0-15,-2-3 0 16,-1-5 0-16,-3-3 1 15,-1 1-1-15,-2 2 0 16,-3-2-1-16,0 2 3 0,-6-3-4 16,-3 1 3-16,-3-5-1 15,-6 2 2-15,2-4-2 16,2-4 0-16,4-1 3 16,7-4-2-16,8-1-1 15,9-1 1-15,8-1-1 16,3-2-1-16,-1-1-1 15,2 2 0-15,-2 2 1 16,-2 3 1-16,-3-1-1 16,-5 2 1-16,-6-1 0 15,0-3 0-15,0-4 1 16,6-3-1-16,3 0-1 16,7 0 1-16,3-18 1 0,7-4 0 15,-4 0 3-15,2 2-3 16,4 5 0-16,0-3-1 15,-11 4 0-15,-20-3-2 16,-10 2 2-16,-16 0-3 16,-7-1 3-16,-8-3 0 15,-5 0 0-15,3-6-1 16,-1-1 1-16,1-4 0 16,-7 2 2-16,0 4-2 15,-14 1 0-15,-4 5 0 16,4-3 2-16,0-1-2 15,5-1 1-15,4-4 1 0,4-2-2 16,5-3 0-16,6-8 0 16,4-3 1-16,4-2-1 15,8-8 2 1,5 2-2-16,3-6 3 0,0 5 0 16,-6 3 1-16,-2 2 1 15,-8 4 4-15,-6 7-3 16,-11 4 2-16,-6-3-2 15,1-2-2-15,-1-7 2 16,12-13-4-16,8-4 1 16,9-6 2-16,7-5-2 15,5-2 0-15,1-3-1 16,5 4 1-16,-2-4-1 16,-3-3 2-16,-6 4-3 15,-5-2 0-15,-4-6-1 0,5-1 4 16,1-8-2-16,4-3 1 15,1-10-2-15,1-9 1 16,1-3 2-16,-6-3-2 16,-7 9 1-16,-10-2 0 15,-5 3 0-15,-11 2 3 16,-5-2 2-16,-5 0-2 16,-4 4 0-16,1-3-3 15,-4-4 2-15,3-12-1 16,-1-4-1-16,5-8 1 15,-2-11-1-15,6-7 3 16,0-1 1-16,-2 6-5 0,-9 11 3 16,-12 14-3-16,-3 5 3 15,-4 7-4-15,0 0 4 16,-6 3-2-16,-16 1 0 16,0-6-3-16,-3-5 1 15,-2-6 2-15,-3-5 0 16,-1-4 2-16,-1 0 1 15,-3-2-4-15,-7 2 3 16,-1 10 7-16,-12 8-8 16,-6 9 0-16,-8 8 1 15,-10-1-3-15,-6 4 1 16,-5 2-1-16,-3-1-1 16,-1 1 0-16,3 0 3 0,-1-3-4 15,-5 0 1-15,-1 1 1 16,-4 4 0-16,0 8-1 15,4 9-1-15,-1 8 0 16,-5 5-1-16,-5 10 0 16,-10 7-1-16,-2 2 2 15,-7 3 0-15,-3 3-1 16,-4-6 2-16,-2 3 1 16,-6 6-2-16,1-1 1 15,2 2 0-15,-3 5 1 16,-2 6 2-16,-6 4-4 15,-3 5 0-15,4 12 0 16,-2 3-4-16,13 0 2 16,5 0 1-16,7 16 1 0,12-2-1 15,11 1 2-15,11-3-1 16,13-2 3-16,14-3-3 16,11 3 0-16,14-5 0 15,8 5 0-15,7-3 0 16,-2 3 0-16,-3 5 0 15,-10 8 0-15,-3 1 1 16,-4 6-1-16,-5 2 1 16,1 3 2-16,-2-1-3 15,-5 0 0-15,2 2 0 16,2-4 1-16,3-6 0 16,5 0-1-16,1-7 0 15,2 3 0-15,-9 0 0 0,4 3-3 16,0 0 3-16,5-3 0 15,6 2 0-15,0 3-2 16,-4 1 0-16,3-3 4 16,6-3-3-16,7-8 1 15,7-1 0-15,0-4 1 16,2 1-1-16,-8 3 0 16,-14 4 0-16,-10 6 1 15,-11 1-1-15,-4 3 0 16,2-2-1-16,5 0 0 15,-2-1 1-15,10-1 0 16,3 1 0-16,4-2 1 0,4 3-1 16,2-1 2-16,0 2-2 15,-4 3 1-15,-7 3-1 16,-11 3 0-16,-13 9 0 16,-11 2 0-16,-6 7 0 15,-3-1 1-15,9-3-1 16,14-4 0-16,10-9 0 15,8-1 3-15,10-3-3 16,1-5 0-16,6-5 0 16,7-2 0-16,3 2 0 15,-4 0 0-15,2 6 0 16,-2 1 0-16,-6 4-1 16,0-2 1-16,2-1 0 0,12-12 0 15,5-9-7-15,12-6-18 16,2-3-45-16,0 0-24 15,0 0-11 1,16-15-42-16,20-17-88 0,-6-5-249 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0:57:32.14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3A4F8E-C181-423C-A67A-E2F5E0D4C4BF}" emma:medium="tactile" emma:mode="ink">
          <msink:context xmlns:msink="http://schemas.microsoft.com/ink/2010/main" type="writingRegion" rotatedBoundingBox="9036,10399 10549,14508 8428,15289 6915,11180"/>
        </emma:interpretation>
      </emma:emma>
    </inkml:annotationXML>
    <inkml:traceGroup>
      <inkml:annotationXML>
        <emma:emma xmlns:emma="http://www.w3.org/2003/04/emma" version="1.0">
          <emma:interpretation id="{E344C958-C1AB-4323-BA9D-C7B26F6AB413}" emma:medium="tactile" emma:mode="ink">
            <msink:context xmlns:msink="http://schemas.microsoft.com/ink/2010/main" type="paragraph" rotatedBoundingBox="9036,10399 10549,14508 8428,15289 6915,11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F722FA-219B-48E1-9A56-C733DE7AF994}" emma:medium="tactile" emma:mode="ink">
              <msink:context xmlns:msink="http://schemas.microsoft.com/ink/2010/main" type="line" rotatedBoundingBox="9036,10399 10549,14508 8428,15289 6915,11180"/>
            </emma:interpretation>
          </emma:emma>
        </inkml:annotationXML>
        <inkml:traceGroup>
          <inkml:annotationXML>
            <emma:emma xmlns:emma="http://www.w3.org/2003/04/emma" version="1.0">
              <emma:interpretation id="{77606C95-B88E-4808-91D1-35D3C18728DB}" emma:medium="tactile" emma:mode="ink">
                <msink:context xmlns:msink="http://schemas.microsoft.com/ink/2010/main" type="inkWord" rotatedBoundingBox="8602,10559 9002,11644 8353,11883 7953,107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 0 366 0,'0'0'155'0,"0"0"-127"16,0 0 62-16,3 226 8 0,11-95-40 15,8 10-22-15,8-3-20 16,11-14-6-16,8-21-7 16,10-21-1-16,-2-21 0 15,0-18-2-15,-12-19-20 16,-21-14-46-16,-21-10-53 15,-3 0 28-15,-33-15-208 16</inkml:trace>
          <inkml:trace contextRef="#ctx0" brushRef="#br0" timeOffset="309.2872">-302 471 325 0,'0'0'149'0,"0"0"-57"16,0 0 15-16,0 0-59 0,0 0-39 16,0 0 6-16,176 12-8 15,-74 16-5-15,16 1-2 16,13 1-95-16,6 1-164 16</inkml:trace>
          <inkml:trace contextRef="#ctx0" brushRef="#br0" timeOffset="165.2093">-76 370 332 0,'0'0'89'15,"0"0"-1"-15,0 0-52 16,0 0-8-16,0 0 35 15,-112 195-25-15,86-106-19 0,5-6-13 16,7-8-4-16,11-17-2 16,3-15-32-16,0-21-60 15,0-22-50-15,3 0-137 16</inkml:trace>
        </inkml:traceGroup>
        <inkml:traceGroup>
          <inkml:annotationXML>
            <emma:emma xmlns:emma="http://www.w3.org/2003/04/emma" version="1.0">
              <emma:interpretation id="{F6644399-DE9A-4A66-8D24-2E01A870E4ED}" emma:medium="tactile" emma:mode="ink">
                <msink:context xmlns:msink="http://schemas.microsoft.com/ink/2010/main" type="inkWord" rotatedBoundingBox="9419,12492 10208,14634 8428,15289 7639,1314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69.634">75 2205 592 0,'0'0'116'0,"-6"175"-79"15,6-14 55-15,19 37-37 16,14 24-6-16,14 15-12 16,13 10-22-16,6-16-7 15,5-21-5-15,-2-29-3 0,-17-40-6 16,-17-25-38-16,-23-31-46 16,-12-32-88-16,0-46-290 15</inkml:trace>
          <inkml:trace contextRef="#ctx0" brushRef="#br0" timeOffset="4447.8718">251 2500 576 0,'0'0'104'0,"0"0"-66"15,0 0 0-15,152-87-6 16,-81 87-15-16,-2 0-16 16,-24 32 2-16,-26 26-3 15,-19 12-9-15,-14 11-8 16,-30-6 7-16,-8-5 2 16,5-15 7-16,12-12 1 15,13-14 5-15,16-14-2 16,6-8 0-16,0-7-1 15,19 0 1-15,11 0 12 0,15-9 4 16,7-21-6 0,10-9 7-16,12-13-4 0,11-5-7 15,9-5-9-15,2 3 0 16,-6 15-4-16,-16 12-80 16,-22 17-106-16,-27 15-291 15</inkml:trace>
          <inkml:trace contextRef="#ctx0" brushRef="#br0" timeOffset="3863.5177">-611 3161 645 0,'0'0'15'16,"0"0"5"-16,101-163 0 15,-2 91 4-15,19-1 5 16,-3 16-18-16,-16 25-8 16,-30 32-3-16,-34 10-3 0,-27 54-15 15,-8 29 17-15,-38 27 1 16,-24 15 1-16,-14 5 0 16,3-4 2-16,10-27-3 15,24-33 0-15,20-34 0 16,16-30 0-16,3-12 0 15,0-48-9-15,0-32-31 16,5-14-18-16,7 8 40 16,2 14 18-16,-4 28 3 15,1 15 4-15,1 13 28 16,1 11 4-16,10 5-12 16,6 0-6-16,13 5-1 15,1 16-13-15,9 1-7 16,3-3-1-16,-3-4-41 15,-5-15-89-15,-11 0-162 0</inkml:trace>
        </inkml:traceGroup>
        <inkml:traceGroup>
          <inkml:annotationXML>
            <emma:emma xmlns:emma="http://www.w3.org/2003/04/emma" version="1.0">
              <emma:interpretation id="{A2A048AF-4702-4FA2-A8D6-E051919BDA06}" emma:medium="tactile" emma:mode="ink">
                <msink:context xmlns:msink="http://schemas.microsoft.com/ink/2010/main" type="inkWord" rotatedBoundingBox="8744,13715 10228,13527 10350,14487 8866,14675"/>
              </emma:interpretation>
              <emma:one-of disjunction-type="recognition" id="oneOf2">
                <emma:interpretation id="interp2" emma:lang="" emma:confidence="0">
                  <emma:literal>8</emma:literal>
                </emma:interpretation>
                <emma:interpretation id="interp3" emma:lang="" emma:confidence="0">
                  <emma:literal>!</emma:literal>
                </emma:interpretation>
                <emma:interpretation id="interp4" emma:lang="" emma:confidence="0">
                  <emma:literal>…</emma:literal>
                </emma:interpretation>
                <emma:interpretation id="interp5" emma:lang="" emma:confidence="0">
                  <emma:literal>A</emma:literal>
                </emma:interpretation>
                <emma:interpretation id="interp6" emma:lang="" emma:confidence="0">
                  <emma:literal>f</emma:literal>
                </emma:interpretation>
              </emma:one-of>
            </emma:emma>
          </inkml:annotationXML>
          <inkml:trace contextRef="#ctx0" brushRef="#br0" timeOffset="4784.7012">310 3457 502 0,'0'0'132'16,"0"0"-82"-16,0 0 41 15,192-138-49-15,-66 59-23 0,12 3-7 16,-17 9-9-16,-26 21-2 15,-31 18-1-15,-35 13-9 16,-15 12-8-16,-14 3 10 16,0 0 7-16,0 8-36 15,-10 17 10-15,1 7 11 16,4 7-12-16,5 13 2 16,0 12 20-16,0 12 5 15,10 14 0-15,15 8 7 16,-3 8 22-16,-3-3 8 15,0-8-14-15,-2-17-13 16,-3-23-10-16,-3-24 0 16,-6-22-44-16,-5-9-62 15,0-32-4-15,0-33-191 0</inkml:trace>
          <inkml:trace contextRef="#ctx0" brushRef="#br0" timeOffset="4992.3835">1193 3583 63 0,'0'0'172'0,"-14"-153"30"15,14 104-51-15,0 6-27 16,9 6-34-16,24-1-29 15,17-8-32-15,12 0-12 16,9-3-9-16,9 4-5 16,-6 8-2-16,-5 18-1 15,-14 16 4-15,-12 3-4 16,-13 27 0-16,-13 25 0 16,-9 12-1-16,-8 2-3 15,0-1-6-15,0-1-10 16,0-2-14-16,0-6-13 0,0-3 2 15,0-7-117-15,-8-9-136 16</inkml:trace>
        </inkml:traceGroup>
        <inkml:traceGroup>
          <inkml:annotationXML>
            <emma:emma xmlns:emma="http://www.w3.org/2003/04/emma" version="1.0">
              <emma:interpretation id="{880AB4EE-467F-4CEF-8607-ED6ED22DE356}" emma:medium="tactile" emma:mode="ink">
                <msink:context xmlns:msink="http://schemas.microsoft.com/ink/2010/main" type="inkWord" rotatedBoundingBox="9960,14569 10288,14267 10291,14270 9963,14572"/>
              </emma:interpretation>
              <emma:one-of disjunction-type="recognition" id="oneOf3"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‘</emma:literal>
                </emma:interpretation>
                <emma:interpretation id="interp9" emma:lang="" emma:confidence="0">
                  <emma:literal>^</emma:literal>
                </emma:interpretation>
                <emma:interpretation id="interp10" emma:lang="" emma:confidence="0">
                  <emma:literal>1</emma:literal>
                </emma:interpretation>
                <emma:interpretation id="interp11" emma:lang="" emma:confidence="0">
                  <emma:literal>ⅰ</emma:literal>
                </emma:interpretation>
              </emma:one-of>
            </emma:emma>
          </inkml:annotationXML>
          <inkml:trace contextRef="#ctx0" brushRef="#br0" timeOffset="5129.445">1484 3966 610 0,'0'0'130'15,"0"0"-37"-15,0 0 42 16,0 0-69-16,153-146-48 15,-92 92-15-15,-9 10-3 0,-14 9-139 16,-16 10-194 0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6:13.29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0 353 0,'0'0'298'0,"0"0"-202"16,0 0-78-16,19 202 37 15,28-69-30-15,18 21-17 16,6 18-2-16,-2 3-6 16,-14-14-13-16,-11-28-39 15,-13-42-107-15,-10-41-219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6:13.84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34 0 205 0,'0'0'351'15,"0"0"-285"-15,0 0 14 16,107 187-17-16,-74-75-25 16,-6 26-1-16,-8 27-13 15,-13 10-11-15,-6-2 3 16,0-15-3-16,-16-20-3 15,-17-27-5-15,-1-24-1 0,6-37 1 16,2-36-4-16,0-17-1 16,2-54-39-16,0-29-24 15,10-15 15-15,14-8 6 16,0-4 4-16,17-2-29 16,18-7-13-16,6 1-2 15,0 3 18-15,-2 11 60 16,-6 14 4-16,-6 11 23 15,-6 18 39-15,2 14 9 16,-4 19-1-16,0 11-6 16,1 10 2-16,6 10-15 15,5 0-6-15,7 27-13 16,6 20-7-16,-5 12-11 0,-4 10-2 16,-7 3-3-1,-9-3-7-15,-2-2 4 0,-7-13-3 16,1-14-2-16,-3-13 0 15,4-17-1-15,4-10 0 16,8 0 1-16,9-25 0 16,12-25 2-16,3-14-3 15,4-7 1-15,-5-1-4 16,-11 1 2-16,-14 11-51 16,-16 21-26-16,-6 22-78 15,-25 17-188-15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6:14.01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-5 50 631 0,'0'0'207'0,"-3"133"-116"16,22-67 11-16,33-9-35 16,20-9-32-16,15-19-21 15,15-24-12-15,8-5 0 16,-6-39-2-16,-9-26-26 15,-17-16-73-15,-28-13-96 16,-24-15-234-16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11.88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8E8634-3E08-419A-AB42-65A2536DFF97}" emma:medium="tactile" emma:mode="ink">
          <msink:context xmlns:msink="http://schemas.microsoft.com/ink/2010/main" type="writingRegion" rotatedBoundingBox="31870,7949 27523,7209 27929,4824 32276,5564"/>
        </emma:interpretation>
      </emma:emma>
    </inkml:annotationXML>
    <inkml:traceGroup>
      <inkml:annotationXML>
        <emma:emma xmlns:emma="http://www.w3.org/2003/04/emma" version="1.0">
          <emma:interpretation id="{9F6AB8FA-3DC7-4555-8D96-4CC5B68BD263}" emma:medium="tactile" emma:mode="ink">
            <msink:context xmlns:msink="http://schemas.microsoft.com/ink/2010/main" type="paragraph" rotatedBoundingBox="31870,7949 27523,7209 27929,4824 32276,55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EB3238-5D7C-4871-BFA8-FE92469FD06C}" emma:medium="tactile" emma:mode="ink">
              <msink:context xmlns:msink="http://schemas.microsoft.com/ink/2010/main" type="line" rotatedBoundingBox="31870,7949 27523,7209 27929,4824 32276,5564"/>
            </emma:interpretation>
          </emma:emma>
        </inkml:annotationXML>
        <inkml:traceGroup>
          <inkml:annotationXML>
            <emma:emma xmlns:emma="http://www.w3.org/2003/04/emma" version="1.0">
              <emma:interpretation id="{A5E62C79-586A-4B08-AA08-FD4B1E68CAC9}" emma:medium="tactile" emma:mode="ink">
                <msink:context xmlns:msink="http://schemas.microsoft.com/ink/2010/main" type="inkWord" rotatedBoundingBox="31931,7592 30623,7370 30802,6320 32109,654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5971 4689 379 0,'0'0'122'0,"0"0"-49"15,0 0-48-15,0 0 38 16,0 0-18-16,140-10-34 16,-56 1-8-16,3 3-3 15,-9-1-21-15,-21-3-33 16,-21 0-58-16,-25-3-117 15,-11 1-76-15</inkml:trace>
          <inkml:trace contextRef="#ctx0" brushRef="#br0" timeOffset="357.576">6189 4587 216 0,'0'0'121'16,"0"0"3"-16,0 0-44 0,-164 151-12 16,148-97-28-16,7 0-12 15,9-4-10-15,0-8-7 16,9-8-3-16,18-9-4 15,3-10-1-15,8-8 0 16,4-7-2-16,1 0-1 16,2 0 0-16,-4 0 1 15,-6 0 0-15,-4 0-2 16,-7 0 2-16,-10 0-1 16,-14 8 0-16,0 17 0 15,0 11 0-15,-33 14 3 16,-10 9-1-16,-9 5-1 15,-10 10 0-15,0 0 2 16,6-6-2-16,15-12 2 16,20-19 5-16,16-13 7 15,5-11 22-15,0-6-1 0,24-5-7 16,14-2 2-16,17 0-9 16,8-7-17-1,9-10-2-15,-1 0-6 0,-2 5-4 16,-12-3-90-16,-10-3-168 15</inkml:trace>
          <inkml:trace contextRef="#ctx0" brushRef="#br0" timeOffset="-493.7196">5510 4879 105 0,'0'0'119'0,"0"0"-24"16,0 0 53-16,0 0-54 15,-144-12-30-15,109 56 12 16,6 17-21-16,6 21-13 0,10 9-9 16,13-7-11-1,0-11-13-15,29-13-1 0,26-18-5 16,14-15 1-16,6-19-3 15,-2-8-1-15,-6-15 2 16,-19-30 0-16,-18-13-1 16,-24-12-1-16,-6-8 3 15,-27-7 1-15,-30 11 0 16,-18 13-1-16,-4 19 1 16,1 25-4-16,13 14-2 15,18 3 2-15,19 10-3 16,23 20-43-16,5 4-48 15,9 0-52-15,24-4-54 16,8-7-166-16</inkml:trace>
        </inkml:traceGroup>
        <inkml:traceGroup>
          <inkml:annotationXML>
            <emma:emma xmlns:emma="http://www.w3.org/2003/04/emma" version="1.0">
              <emma:interpretation id="{2A195A8C-577C-45DE-9A10-D60CB132D290}" emma:medium="tactile" emma:mode="ink">
                <msink:context xmlns:msink="http://schemas.microsoft.com/ink/2010/main" type="inkWord" rotatedBoundingBox="28937,7449 27523,7209 27929,4824 29343,5065">
                  <msink:destinationLink direction="with" ref="{17EB2135-1CCF-4E2F-AE8C-27DF3BC93242}"/>
                </msink:context>
              </emma:interpretation>
            </emma:emma>
          </inkml:annotationXML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3:01.31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ED2566-A749-4243-BA59-E5F7574EAB5E}" emma:medium="tactile" emma:mode="ink">
          <msink:context xmlns:msink="http://schemas.microsoft.com/ink/2010/main" type="inkDrawing" rotatedBoundingBox="27354,16106 30628,15529 30817,16603 27544,17180" semanticType="callout" shapeName="Other">
            <msink:sourceLink direction="with" ref="{8BCC0DB8-5996-4055-8402-2014B344DB56}"/>
            <msink:sourceLink direction="with" ref="{FFC57AEE-CF31-4196-8262-5CC33115014E}"/>
          </msink:context>
        </emma:interpretation>
      </emma:emma>
    </inkml:annotationXML>
    <inkml:trace contextRef="#ctx0" brushRef="#br0">3165 0 535 0,'0'0'167'0,"0"0"-80"16,0 0-22-16,-145 138-13 15,79-32-18-15,-8 18-13 16,-11 21-15-16,-19 13-2 15,-20 8 0-15,-23-13 7 0,-21-20 5 16,-10-27 0-16,-5-25-7 16,-2-26 8-16,-3-28 7 15,-2-27-12-15,10-5-8 16,14-49-3-16,24-23-1 16,19-12 2-16,11 6 6 15,15 6 4-15,16 21 21 16,22 13-11-16,21 21-6 15,19 7-2-15,7 13 5 16,12 2-2-16,0 0-14 16,-5 0-3-16,-2 17 0 15,-10 12 4-15,-8 9 1 16,-8-4-1-16,-3-4 3 16,-7 4 0-16,-2-1 3 15,4-11-3-15,11 0 2 0,13-10-1 16,10-2-7-16,7-10 2 15,0 0-2-15,0 0-2 16,0 0 1-16,0 0-7 16,0 0-24-16,0 0-35 15,2 0-53-15,-2 0-43 16,0-10-110-16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04.62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6D8B98-3C6E-4F35-A922-A9029FDED990}" emma:medium="tactile" emma:mode="ink">
          <msink:context xmlns:msink="http://schemas.microsoft.com/ink/2010/main" type="inkDrawing" rotatedBoundingBox="6263,5228 6333,3663 7028,3694 6959,5259" semanticType="verticalRange" shapeName="Other"/>
        </emma:interpretation>
      </emma:emma>
    </inkml:annotationXML>
    <inkml:trace contextRef="#ctx0" brushRef="#br0">0-1 465 0,'0'0'109'16,"0"0"-51"-16,0 0-30 15,0 0 31-15,0 0-26 16,189-16-13-16,-90 56-12 16,11 30-3-16,-6 20-1 15,-19 19-2-15,-27 27-1 16,-39 17-1-16,-19 10 0 16,-46 7-1-16,-39-12-4 15,-9-17-12-15,1-20 12 16,16-27-13-16,25-26-35 0,22-27-47 15,25-27-121 1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05.24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F6EBD1-03E5-4A0C-A121-C6E5E4E54983}" emma:medium="tactile" emma:mode="ink">
          <msink:context xmlns:msink="http://schemas.microsoft.com/ink/2010/main" type="inkDrawing" rotatedBoundingBox="8803,4966 14323,5005 14322,5067 8802,5027" shapeName="Other"/>
        </emma:interpretation>
      </emma:emma>
    </inkml:annotationXML>
    <inkml:trace contextRef="#ctx0" brushRef="#br0">0 9 631 0,'0'0'33'0,"0"0"-32"15,0 0 26-15,252 30 21 0,-79-25-7 16,43-3-18-16,29 1-6 16,15 4-9-16,4 1 3 15,-10 1 2-15,-10-2-2 16,1-2-1-16,7-2-1 16,11-3 6-16,17 0-7 15,8-12-3-15,0-7 6 16,-1 8-8-16,-7 9 0 15,-2 2 10-15,-13 0 6 16,-20 0 8-16,-29 7 1 16,-48 6-12-16,-49 1 5 15,-41-2-7-15,-40-2-8 16,-21-7-6-16,-12-3 2 0,-5 0 0 16,0 0 7-1,-19 0-9-15,-8 0-16 0,-1-5-58 16,-2 0-76-1,-4-3-394-15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10.58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EB2135-1CCF-4E2F-AE8C-27DF3BC93242}" emma:medium="tactile" emma:mode="ink">
          <msink:context xmlns:msink="http://schemas.microsoft.com/ink/2010/main" type="inkDrawing" rotatedBoundingBox="25470,6946 29828,7008 29827,7046 25469,6983" semanticType="strikethrough" shapeName="Other">
            <msink:sourceLink direction="with" ref="{2A195A8C-577C-45DE-9A10-D60CB132D290}"/>
          </msink:context>
        </emma:interpretation>
      </emma:emma>
    </inkml:annotationXML>
    <inkml:trace contextRef="#ctx0" brushRef="#br0">0 0 540 0,'0'0'27'0,"156"29"-8"16,-32-19 39-16,32-5 25 15,36-5-19-15,55 0-15 16,47 0 3-16,43 2-7 0,27-2-20 16,1 0-5-1,-14 0 4-15,-19 2-8 0,-19 5-6 16,-31-4-4-16,-32 5-2 15,-53 2-3-15,-48-3 0 16,-49 1 1-16,-39-3-2 16,-31-3-1-16,-19-2 1 15,-11 0 5-15,0 0-4 16,0 0-1-16,3 0-98 16,13-7-72-16,12-8-355 15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03.79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C0AB3D-8389-4E14-8171-88D822211548}" emma:medium="tactile" emma:mode="ink">
          <msink:context xmlns:msink="http://schemas.microsoft.com/ink/2010/main" type="writingRegion" rotatedBoundingBox="25462,1883 26696,1883 26696,3502 25462,3502"/>
        </emma:interpretation>
      </emma:emma>
    </inkml:annotationXML>
    <inkml:traceGroup>
      <inkml:annotationXML>
        <emma:emma xmlns:emma="http://www.w3.org/2003/04/emma" version="1.0">
          <emma:interpretation id="{A66CFB4B-C72D-4DF8-9A15-9A33E8E6185C}" emma:medium="tactile" emma:mode="ink">
            <msink:context xmlns:msink="http://schemas.microsoft.com/ink/2010/main" type="paragraph" rotatedBoundingBox="25462,1883 26696,1883 26696,3502 25462,3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63399B-6F72-45CF-8617-91EC7E213F0A}" emma:medium="tactile" emma:mode="ink">
              <msink:context xmlns:msink="http://schemas.microsoft.com/ink/2010/main" type="line" rotatedBoundingBox="25462,1883 26696,1883 26696,3502 25462,3502"/>
            </emma:interpretation>
          </emma:emma>
        </inkml:annotationXML>
        <inkml:traceGroup>
          <inkml:annotationXML>
            <emma:emma xmlns:emma="http://www.w3.org/2003/04/emma" version="1.0">
              <emma:interpretation id="{9E38EDD7-0758-45F3-B46C-3AC9350B3EFE}" emma:medium="tactile" emma:mode="ink">
                <msink:context xmlns:msink="http://schemas.microsoft.com/ink/2010/main" type="inkWord" rotatedBoundingBox="25462,1883 26696,1883 26696,3502 25462,3502"/>
              </emma:interpretation>
            </emma:emma>
          </inkml:annotationXML>
          <inkml:trace contextRef="#ctx0" brushRef="#br0">1237 12 532 0,'0'0'142'16,"0"0"-77"-16,-197-28 5 16,95 41-18-16,-18 36-2 15,-18 30 3-15,-7 35-11 16,-11 36-11-16,8 28-6 0,25 6-6 16,43-13-3-1,55-20 3-15,33-18-8 0,77-20 5 16,44-19-7-16,27-19-7 15,12-24 0-15,-1-16-4 16,-16-16-31-16,-30-9-67 16,-33-10-125-16,-48 0-386 15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18.27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C45DD8-206B-4686-954A-6D692815E329}" emma:medium="tactile" emma:mode="ink">
          <msink:context xmlns:msink="http://schemas.microsoft.com/ink/2010/main" type="inkDrawing"/>
        </emma:interpretation>
      </emma:emma>
    </inkml:annotationXML>
    <inkml:trace contextRef="#ctx0" brushRef="#br0">0 1141 326 0,'0'0'107'16,"0"0"-45"-16,181-64-18 15,-60 19 23-15,47-14-14 16,51-15 9-16,44-10-25 15,41-7-17-15,14-6-3 16,-5 4-8-16,-22 7-9 16,-36 11 6-16,-30 14-6 15,-26 11 0-15,-17 8 0 16,-18 5 1-16,-21 5-1 0,-20 0 0 16,-27 5-1-16,-25 5 1 15,-24 1 0-15,-25 5 0 16,-16 3-4-16,-6 1-13 15,0 4-18-15,-6 3-71 16,-16 4-60-16,0 1-235 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18.53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7883A9-21CB-42C4-BCBA-3CCF316BB3BE}" emma:medium="tactile" emma:mode="ink">
          <msink:context xmlns:msink="http://schemas.microsoft.com/ink/2010/main" type="inkDrawing"/>
        </emma:interpretation>
      </emma:emma>
    </inkml:annotationXML>
    <inkml:trace contextRef="#ctx0" brushRef="#br0">-1 0 377 0,'0'0'125'0,"0"0"-68"15,0 0-33-15,0 0 37 16,0 177-25-16,0-95-24 15,6-2-10-15,2-7-2 16,0-16-57-16,-2-15-86 16,2-18-217-16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18.817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58A85E-A9E9-4982-BCB6-73884117940F}" emma:medium="tactile" emma:mode="ink">
          <msink:context xmlns:msink="http://schemas.microsoft.com/ink/2010/main" type="inkDrawing"/>
        </emma:interpretation>
      </emma:emma>
    </inkml:annotationXML>
    <inkml:trace contextRef="#ctx0" brushRef="#br0">356 200 370 0,'0'0'66'0,"0"0"-6"15,0 133-40-15,3-98-7 16,35-13-1-16,14-17-4 0,6-5 51 16,0-17-33-16,-11-20 7 15,-18-10 3-15,-18-5 0 16,-11-2 16-16,0-3-9 15,-38 2-21-15,-20 14 1 16,-10 16-12-16,-9 20-5 16,-2 5-4-16,8 22-2 15,4 18-1-15,6 12-46 16,-1 1-91-16,-9 4-171 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37.29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D7CD51-EAEB-48BE-89DA-ACA6EEDC0B63}" emma:medium="tactile" emma:mode="ink">
          <msink:context xmlns:msink="http://schemas.microsoft.com/ink/2010/main" type="writingRegion" rotatedBoundingBox="27565,8809 28813,8809 28813,9598 27565,9598"/>
        </emma:interpretation>
      </emma:emma>
    </inkml:annotationXML>
    <inkml:traceGroup>
      <inkml:annotationXML>
        <emma:emma xmlns:emma="http://www.w3.org/2003/04/emma" version="1.0">
          <emma:interpretation id="{CC21864B-CE6A-429D-A36D-AADCA52EEA84}" emma:medium="tactile" emma:mode="ink">
            <msink:context xmlns:msink="http://schemas.microsoft.com/ink/2010/main" type="paragraph" rotatedBoundingBox="27565,8809 28813,8809 28813,9598 27565,95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104AEE-72DC-4214-B329-59270E30FB83}" emma:medium="tactile" emma:mode="ink">
              <msink:context xmlns:msink="http://schemas.microsoft.com/ink/2010/main" type="line" rotatedBoundingBox="27565,8809 28813,8809 28813,9598 27565,9598"/>
            </emma:interpretation>
          </emma:emma>
        </inkml:annotationXML>
        <inkml:traceGroup>
          <inkml:annotationXML>
            <emma:emma xmlns:emma="http://www.w3.org/2003/04/emma" version="1.0">
              <emma:interpretation id="{57ABFF9D-3E40-4958-AEF6-E117F89374D9}" emma:medium="tactile" emma:mode="ink">
                <msink:context xmlns:msink="http://schemas.microsoft.com/ink/2010/main" type="inkWord" rotatedBoundingBox="27565,9021 28160,9021 28160,9598 27565,9598">
                  <msink:destinationLink direction="with" ref="{CB2EC53A-3E69-4ADD-B372-67EC4A14FAF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76 493 0,'0'0'110'0,"0"0"-40"0,0 0-5 15,0 0-32-15,0 0-12 16,149-69-5-16,-75 64-5 15,-6 5-5-15,-18 0-2 16,-18 5-4-16,-12 17 0 16,-17 8 1-16,-3 7 3 15,-7 5-1-15,-31 0-1 16,0-3 1-16,0-9-1 16,10-10 2-16,11-10 2 15,15-5-3-15,2-5-3 16,0 0 0-16,5 0 2 15,28 0 0-15,9 0 0 0,4-10-2 16,1-3 1-16,0 6-1 16,-6 7 0-16,-3 0 0 15,-5 0 1-15,-9 12-1 16,-13 15 0-16,-11 4 0 16,0 12 1-16,-19-2-1 15,-16 2 0-15,-10-6-1 16,2-4 1-16,2-9 1 15,8-7-1-15,5-4 0 16,12-9 0-16,11-4-6 16,5 0-44-16,2-17-70 15,36-27-188-15</inkml:trace>
        </inkml:traceGroup>
        <inkml:traceGroup>
          <inkml:annotationXML>
            <emma:emma xmlns:emma="http://www.w3.org/2003/04/emma" version="1.0">
              <emma:interpretation id="{55E0ED35-9A4F-4EE5-84DD-32AD881AEE79}" emma:medium="tactile" emma:mode="ink">
                <msink:context xmlns:msink="http://schemas.microsoft.com/ink/2010/main" type="inkWord" rotatedBoundingBox="28367,8809 28813,8809 28813,9240 28367,9240"/>
              </emma:interpretation>
              <emma:one-of disjunction-type="recognition" id="oneOf1"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〇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@</emma:literal>
                </emma:interpretation>
              </emma:one-of>
            </emma:emma>
          </inkml:annotationXML>
          <inkml:trace contextRef="#ctx0" brushRef="#br0" timeOffset="297.671">999-3 506 0,'0'0'107'16,"0"0"-86"-16,0 0 60 15,0 0-42-15,-24 148-14 16,45-123-11-16,17-13-9 16,14-12-1-16,-2 0 2 15,-4-24 3-15,-7-18 12 16,-15-10-4-16,-21-5 10 0,-3-5 11 15,-27 3-6-15,-25 9 3 16,-9 16-1-16,1 22-17 16,2 12-7-16,9 14-6 15,10 33-2-15,7 15-2 16,7 7-1-16,6-1-61 16,5 3-57-16,6-15-65 15,6-12-115-15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29.65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430776-A3BA-4F01-B4CB-CCE1A6D04B97}" emma:medium="tactile" emma:mode="ink">
          <msink:context xmlns:msink="http://schemas.microsoft.com/ink/2010/main" type="inkDrawing" rotatedBoundingBox="26361,12024 28753,10935 28774,10982 26382,12070" semanticType="callout" shapeName="Other">
            <msink:sourceLink direction="with" ref="{26E7A6FC-55CC-4587-BD47-039088392842}"/>
          </msink:context>
        </emma:interpretation>
      </emma:emma>
    </inkml:annotationXML>
    <inkml:trace contextRef="#ctx0" brushRef="#br0">0 1104 360 0,'0'0'103'0,"0"0"24"16,0 0-100-16,0 0 40 15,164-105-3-15,-8 33-26 16,44-12-23-16,37-10-4 16,9-10-7-16,4 1 0 15,-9 2 3-15,-22 2-3 16,-24 10 1-16,-31 11-3 16,-34 10 0-16,-43 19-2 15,-32 15 5-15,-28 11-5 16,-21 11 0-16,-6 7-6 15,0 5-9-15,0 0-31 0,0 0-83 16,0 10-47-16,0-3-217 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30.85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2EC53A-3E69-4ADD-B372-67EC4A14FAF8}" emma:medium="tactile" emma:mode="ink">
          <msink:context xmlns:msink="http://schemas.microsoft.com/ink/2010/main" type="inkDrawing" rotatedBoundingBox="26334,11875 27532,9947 27585,9980 26388,11909" semanticType="callout" shapeName="Other">
            <msink:sourceLink direction="with" ref="{57ABFF9D-3E40-4958-AEF6-E117F89374D9}"/>
            <msink:sourceLink direction="with" ref="{26E7A6FC-55CC-4587-BD47-039088392842}"/>
          </msink:context>
        </emma:interpretation>
      </emma:emma>
    </inkml:annotationXML>
    <inkml:trace contextRef="#ctx0" brushRef="#br0">0 1953 249 0,'0'0'122'16,"0"0"-67"-16,0 0 41 15,0 0 5-15,0 0-25 16,0 0-38-16,21-102-2 16,8 31 11-16,18-23-21 15,24-29-1-15,29-35 1 16,28-37 4-16,15-25-18 0,8-9 0 15,-12 16 0-15,-19 38 3 16,-29 40-3-16,-30 41-7 16,-28 34 3-16,-23 21-6 15,-6 17 2-15,-4 7-3 16,0 11 1-16,0 1-1 16,0-1-1-16,0 4-19 15,2 0-70-15,1 0-28 16,-3 9-115-16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58.57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53E0A8-A472-447F-A815-402F067A14B5}" emma:medium="tactile" emma:mode="ink">
          <msink:context xmlns:msink="http://schemas.microsoft.com/ink/2010/main" type="writingRegion" rotatedBoundingBox="27456,11480 25776,16433 24793,16100 26473,11147"/>
        </emma:interpretation>
      </emma:emma>
    </inkml:annotationXML>
    <inkml:traceGroup>
      <inkml:annotationXML>
        <emma:emma xmlns:emma="http://www.w3.org/2003/04/emma" version="1.0">
          <emma:interpretation id="{D7044FAB-108F-47B2-BB23-01012AC5003D}" emma:medium="tactile" emma:mode="ink">
            <msink:context xmlns:msink="http://schemas.microsoft.com/ink/2010/main" type="paragraph" rotatedBoundingBox="27456,11480 25776,16433 24793,16100 26473,11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B64612-291D-4F2D-904E-E69F064F5A7C}" emma:medium="tactile" emma:mode="ink">
              <msink:context xmlns:msink="http://schemas.microsoft.com/ink/2010/main" type="line" rotatedBoundingBox="27456,11480 25776,16433 24793,16100 26473,11147"/>
            </emma:interpretation>
          </emma:emma>
        </inkml:annotationXML>
        <inkml:traceGroup>
          <inkml:annotationXML>
            <emma:emma xmlns:emma="http://www.w3.org/2003/04/emma" version="1.0">
              <emma:interpretation id="{1CB6873E-8AFC-4B79-AA48-8F2094A3743A}" emma:medium="tactile" emma:mode="ink">
                <msink:context xmlns:msink="http://schemas.microsoft.com/ink/2010/main" type="inkWord" rotatedBoundingBox="27456,11480 25776,16433 24793,16100 26473,11147">
                  <msink:destinationLink direction="with" ref="{23182D21-3C60-4A10-AC5A-08853C0CDD38}"/>
                </msink:context>
              </emma:interpretation>
            </emma:emma>
          </inkml:annotationXML>
          <inkml:trace contextRef="#ctx0" brushRef="#br0">-1850-119 31 0,'0'0'53'15,"0"0"-21"-15,0 0 32 0,0 0 24 16,0 0 7-16,0 0 28 16,0 0-15-16,-2-50-25 15,-8 50-24-15,-4 0-2 16,-3 0-38-16,-2 7 4 16,-3 31-5-16,0 11 0 15,9 10 8-15,6 8-1 16,7-11-11-16,12-7 3 15,24-11-8-15,2-11-7 16,0-17 2-16,-3-10-1 16,-1 0-1-16,-9-20 0 15,-6-19 1-15,-14-11-2 16,-5-4 2-16,0 5 16 16,-35-6 15-16,-10 11 1 15,-3 6-4-15,-2 14 3 0,3 12-6 16,9 7-7-16,7 5-7 15,12 2-4-15,14 31-6 16,5 6 3-16,3 3-7 16,32 3 1-16,10-11 0 15,3-12 2-15,2-12-3 16,-6-10 2-16,-8 0-2 16,-12-29 1-16,-10-8 2 15,-11-3-2-15,-3 3 0 16,-3-2 0-16,-33 9-1 0,-11 12 2 15,-7 16-2 1,-1 2 0-16,3 25 4 0,14 18 7 16,19 10 3-16,19-6-7 15,5-5-4-15,39-20-2 16,11-10 2-16,7-12-1 16,4-5-2-16,-11-31 0 15,-8-6 0-15,-16-3 1 16,-24 8 1-16,-7 8-2 15,-7 4 1-15,-30 7-1 16,1 11 5-16,1 7-5 16,5 0 8-16,14 7-2 15,4 16-6-15,12 0 0 16,0 6 0-16,9 5-31 16,15-2-109-16,-2-4-203 0</inkml:trace>
          <inkml:trace contextRef="#ctx0" brushRef="#br0" timeOffset="-3247.985">-706-4871 498 0,'0'0'131'0,"0"0"-38"16,0 0 7-16,0 0-59 15,-70 157 3-15,9-5 13 16,-12 37-13-16,-14 43-9 16,-5 34-22-16,-11 24 0 15,-1 11 4-15,10-27-10 16,7-27-1-16,10-37-3 16,9-39 7-16,8-33 4 15,11-32-1-15,16-33-4 0,14-30-1 16,14-18-7-1,5-10 0-15,0-5-1 0,0-2 0 16,14-1 0-16,8-5 2 16,5-2-2-16,2 0-2 15,4-17-11-15,3-11-34 16,-6-4-38-16,-6 0-44 16,-10 0-80-16,-9-3-233 15</inkml:trace>
          <inkml:trace contextRef="#ctx0" brushRef="#br0" timeOffset="-2490.0615">-831-4779 400 0,'0'0'135'0,"0"0"-19"16,0 0-5-16,0 0-17 16,0 0-38-16,196-97-23 15,-114 128-22-15,10 15-3 16,6 6-1-16,8-3-3 15,3-3-4-15,-6-12 0 0,-11-12-2 16,-24-7-5-16,-30-9 4 16,-22-2-8-16,-13 0 0 15,-3 9 11-15,-10 9 1 16,-32 18-1-16,-7 14 0 16,-5 13 3-16,-1 17 0 15,4 17 3-15,-3 25-4 16,-3 31 0-16,-6 29 0 15,-8 29-2-15,-7 22 0 16,-12 10 1-16,-8 11-1 16,-5-1 0-16,-3-1 2 15,0 1 1-15,16-14 6 16,13-31-1-16,21-39 3 0,25-53 1 16,19-50 6-1,9-33-10-15,3-32-3 0,0-5 1 16,0-32-3-16,0-15 2 15,0 5-3-15,0 8 1 16,-6 9-3-16,-13 10-1 16,-5 5 1-16,-1 3-1 15,4 2-10-15,-3 2-27 16,1-9-11-16,-1-4-10 16,0-7-85-16,-4-12-15 15,-7-6-120-15</inkml:trace>
          <inkml:trace contextRef="#ctx0" brushRef="#br0" timeOffset="-1753.2176">-1644-2041 243 0,'0'0'39'0,"0"0"-14"15,0 0-4-15,0 0-6 16,0 0-14-16,0 0-1 16,-52 84-5-16,50-57-14 15,-4 0 16-15,1-8 3 16,-1 2 10-16,-5-9 26 0,0-4 54 16,3-6-19-16,3 0-7 15,1-2 3-15,4 3-14 16,0 1-38-16,0 4-12 15,7 8 0-15,7-1-2 16,1 10-1-16,-1-2-6 16,-3-5-39-16,-4-1-41 15,0-7-39-15,-7-5-39 16,0-3-4-16,0-2 37 16</inkml:trace>
          <inkml:trace contextRef="#ctx0" brushRef="#br0" timeOffset="-2284.7118">-1832-1700 319 0,'0'0'188'0,"0"0"-94"16,0 0 19-16,0 0-2 16,0 0-63-16,0 0-1 15,139-86-7-15,-36 97 6 16,7 24-14-16,-4 10-16 15,-19-4-13-15,-23-1-1 16,-17-6-2-16,-23-12-74 16,-13-7-28-16,-11-10-110 15,0-5-321-15</inkml:trace>
          <inkml:trace contextRef="#ctx0" brushRef="#br0" timeOffset="-1311.9097">-1801-1602 188 0,'0'0'146'0,"0"0"-40"15,0 0-20-15,0 0-11 16,0 0-16-16,0 0-12 15,-11-17-10-15,11 59-8 16,0 34 29-16,0 47-21 16,0 41-11-16,0 17 8 15,-6 11 6-15,1-14 2 16,5-30-11-16,0-29-4 16,0-33-1-16,0-33 8 0,14-24-18 15,-4-17-9 1,1-12-7-16,1 0 2 0,4-19 6 15,8-24-7-15,9-16 5 16,12-15-5-16,18-24 0 16,8-19 1-16,11-16-2 15,5-21 0-15,-9-6 0 16,-10-1 2-16,-16 23-1 16,-19 34-1-16,-20 37-1 15,-5 38-2-15,-8 19-6 16,0 10-8-16,0 0-17 15,-8 22-62-15,-14 18-18 0,-2 4-101 16,0 8-332-16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4:01.50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6EC852-DA56-45C5-A6A6-634B1790E824}" emma:medium="tactile" emma:mode="ink">
          <msink:context xmlns:msink="http://schemas.microsoft.com/ink/2010/main" type="inkDrawing" rotatedBoundingBox="28933,17255 29726,14339 29736,14341 28944,17258" semanticType="verticalRange" shapeName="Line">
            <msink:sourceLink direction="with" ref="{3D8FD6C3-9276-4588-BDCC-E8A3DBA6AF57}"/>
            <msink:destinationLink direction="with" ref="{4DE1D5BE-372F-4097-944E-1752F0615429}"/>
          </msink:context>
        </emma:interpretation>
      </emma:emma>
    </inkml:annotationXML>
    <inkml:trace contextRef="#ctx0" brushRef="#br0">788 0 342 0,'0'0'163'0,"0"0"-82"15,0 0 23-15,0 0-26 16,0 0-48-16,0 0-11 15,-59 233 39-15,6-38-22 16,-8 37-9-16,-7 29-11 16,-6 15-6-16,-2 4-3 15,-2-4-4-15,9-22-2 16,7-20 2-16,7-36-2 16,11-40 4-16,8-30-3 15,9-41-2-15,11-26 0 16,7-29 0-16,9-19-28 15,0-13-60-15,0-13-96 0,23-36-278 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33.38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8FD6C3-9276-4588-BDCC-E8A3DBA6AF57}" emma:medium="tactile" emma:mode="ink">
          <msink:context xmlns:msink="http://schemas.microsoft.com/ink/2010/main" type="writingRegion" rotatedBoundingBox="30054,10217 30498,16206 29344,16292 28900,10302">
            <msink:destinationLink direction="with" ref="{5E6EC852-DA56-45C5-A6A6-634B1790E824}"/>
          </msink:context>
        </emma:interpretation>
      </emma:emma>
    </inkml:annotationXML>
    <inkml:traceGroup>
      <inkml:annotationXML>
        <emma:emma xmlns:emma="http://www.w3.org/2003/04/emma" version="1.0">
          <emma:interpretation id="{6EE8C7A9-CFD6-452D-A562-C06738F96A09}" emma:medium="tactile" emma:mode="ink">
            <msink:context xmlns:msink="http://schemas.microsoft.com/ink/2010/main" type="paragraph" rotatedBoundingBox="30054,10217 30498,16206 29344,16292 28900,10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BB7C37-7F5B-470C-AA03-E644109D7A29}" emma:medium="tactile" emma:mode="ink">
              <msink:context xmlns:msink="http://schemas.microsoft.com/ink/2010/main" type="line" rotatedBoundingBox="30054,10217 30498,16206 29344,16292 28900,10302"/>
            </emma:interpretation>
          </emma:emma>
        </inkml:annotationXML>
        <inkml:traceGroup>
          <inkml:annotationXML>
            <emma:emma xmlns:emma="http://www.w3.org/2003/04/emma" version="1.0">
              <emma:interpretation id="{26E7A6FC-55CC-4587-BD47-039088392842}" emma:medium="tactile" emma:mode="ink">
                <msink:context xmlns:msink="http://schemas.microsoft.com/ink/2010/main" type="inkWord" rotatedBoundingBox="30031,10218 30096,11096 28965,11180 28900,10302">
                  <msink:destinationLink direction="with" ref="{12430776-A3BA-4F01-B4CB-CCE1A6D04B97}"/>
                  <msink:destinationLink direction="with" ref="{CB2EC53A-3E69-4ADD-B372-67EC4A14FAF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76 94 422 0,'0'0'144'16,"0"0"-86"-16,0 0-24 16,0 0 19-16,-33 138 30 0,33-57-61 15,0 4-16-15,0-9 3 16,8-15-7-16,28-19 3 16,10-22-4-16,10-20-1 15,6 0 3-15,2-42 1 16,1-9 0-16,-9-9-3 15,-18-4 0-15,-17 0 1 16,-18 0 6-16,-3-3 8 16,-24 8 15-16,-28 4 8 15,-12 17-7-15,-5 13 3 16,-2 20-13-16,9 5-5 16,7 5-10-16,11 26-6 15,10-1-1-15,15 3 0 0,12-1-7 16,7-6-62-1,0 1-57-15,21-4-103 0,15-11-251 16</inkml:trace>
          <inkml:trace contextRef="#ctx0" brushRef="#br0" timeOffset="-3538.7214">-618 474 323 0,'0'0'144'16,"0"0"-60"-16,0 0-28 0,0 0-17 16,0 0-7-16,0 0-11 15,63 145-16-15,-52-71 1 16,-3-1-6-16,-2-12-14 16,-3-9-66-16,-3-14-67 15,5-19-249-15</inkml:trace>
        </inkml:traceGroup>
        <inkml:traceGroup>
          <inkml:annotationXML>
            <emma:emma xmlns:emma="http://www.w3.org/2003/04/emma" version="1.0">
              <emma:interpretation id="{D9CDB588-4A65-4F69-84AF-A16908D47E51}" emma:medium="tactile" emma:mode="ink">
                <msink:context xmlns:msink="http://schemas.microsoft.com/ink/2010/main" type="inkWord" rotatedBoundingBox="30237,12687 30311,13677 29233,13756 29160,1276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8723.9587">-58 2503 544 0,'0'0'78'0,"0"0"-35"0,-163 225 30 15,111-84-24-15,14 10-20 16,21-9-23-16,17-16-4 16,3-30 1-16,39-27-3 15,13-32-3-15,-3-24-2 16,-3-13-4-16,-10-33-5 15,-15-28 13-15,-13-19 1 16,-11-3 2-16,-5 2 21 16,-34 9 7-16,-7 14 2 15,-1 19 1-15,0 22-3 16,6 17-14-16,10 0-15 16,10 20 1-16,16 19-4 15,5 6-13-15,0 2-63 16,33-8-55-16,8-12-102 0</inkml:trace>
          <inkml:trace contextRef="#ctx0" brushRef="#br0" timeOffset="29016.0237">227 2910 429 0,'0'0'178'0,"0"0"-140"16,0 0 50-16,-3 195-50 15,9-129-24-15,41-8-8 0,12-21-5 16,15-23-1-16,6-14 2 16,-3-17 0-16,-11-35 0 15,-17-12 0-15,-17-10 0 16,-23-5-1-16,-9-5 25 16,-24 5 18-16,-35 7-10 15,-17 19-9-15,-12 27-10 16,1 26-11-16,4 26-3 15,14 36-1-15,17 11-11 16,23 8-49-16,15 3-72 16,14-5-110-16</inkml:trace>
        </inkml:traceGroup>
        <inkml:traceGroup>
          <inkml:annotationXML>
            <emma:emma xmlns:emma="http://www.w3.org/2003/04/emma" version="1.0">
              <emma:interpretation id="{42635835-658A-43D8-BB8A-5E220CFCC4F9}" emma:medium="tactile" emma:mode="ink">
                <msink:context xmlns:msink="http://schemas.microsoft.com/ink/2010/main" type="inkWord" rotatedBoundingBox="29955,15110 29987,15537 29702,15558 29670,1513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9807.7394">125 4941 485 0,'0'0'114'0,"0"0"-76"15,0 0 7-15,0 0-23 16,0 0-15-16,190-64-7 16,-147 64 0-16,-12 0-19 15,-20 22-7-15,-11 5 9 0,0 6 16 16,-25-2 1-16,-9 1 0 16,-4-5 3-16,8-6 19 15,11-9-2-15,9-7-3 16,10-3-11-16,0 1-6 15,0 2 1-15,0 0 0 16,10 2-1-16,1-2-1 16,-3 0 0-16,-2 0-1 15,2-3 2-15,-3-2 0 16,4 0 0-16,2 0 0 16,6 0 0-16,4-2 1 15,-2-1-1-15,1 3-15 16,-4 0-22-16,-2 5 5 15,-6 15-13-15,-6 7-10 16,-2 3-34-16,0-3 17 0,0 0 47 16,-10-5 25-1,-4-12 0-15,3-3 1 0,8-2-1 16,3-5 0-16,0 0-54 16</inkml:trace>
        </inkml:traceGroup>
        <inkml:traceGroup>
          <inkml:annotationXML>
            <emma:emma xmlns:emma="http://www.w3.org/2003/04/emma" version="1.0">
              <emma:interpretation id="{2BF07FFC-CAE7-43C6-8065-72623C696324}" emma:medium="tactile" emma:mode="ink">
                <msink:context xmlns:msink="http://schemas.microsoft.com/ink/2010/main" type="inkWord" rotatedBoundingBox="30351,15214 30370,15464 30115,15483 30096,15233"/>
              </emma:interpretation>
              <emma:one-of disjunction-type="recognition" id="oneOf3">
                <emma:interpretation id="interp3" emma:lang="" emma:confidence="0">
                  <emma:literal>〇</emma:literal>
                </emma:interpretation>
                <emma:interpretation id="interp4" emma:lang="" emma:confidence="0">
                  <emma:literal>°</emma:literal>
                </emma:interpretation>
                <emma:interpretation id="interp5" emma:lang="" emma:confidence="0">
                  <emma:literal>O</emma:literal>
                </emma:interpretation>
                <emma:interpretation id="interp6" emma:lang="" emma:confidence="0">
                  <emma:literal>×</emma:literal>
                </emma:interpretation>
                <emma:interpretation id="interp7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40088.1149">595 5198 400 0,'0'0'144'0,"0"0"-96"16,0 0 10-16,0 0-23 16,0 0-21-16,0 0-13 15,114 34 1-15,-81-36 0 16,-2-30 0-16,-10-5 0 15,-7 0-2-15,-14 0 2 16,0-3 14-16,-11 10 46 16,-22 11-14-16,-8 8-12 15,-3 11-12-15,3 0-17 16,8 21-7-16,6 11 0 16,13 8-9-16,9-3-87 15,5-6-181-15</inkml:trace>
        </inkml:traceGroup>
        <inkml:traceGroup>
          <inkml:annotationXML>
            <emma:emma xmlns:emma="http://www.w3.org/2003/04/emma" version="1.0">
              <emma:interpretation id="{7F076D18-91C6-4569-84CF-41597DDA7E8B}" emma:medium="tactile" emma:mode="ink">
                <msink:context xmlns:msink="http://schemas.microsoft.com/ink/2010/main" type="inkWord" rotatedBoundingBox="29618,15543 30121,16005 29893,16254 29389,15792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9305.3544">-155 5548 421 0,'0'0'147'0,"0"0"-43"0,0 0-24 16,0 0-36-16,0 0-16 15,145-5-1-15,-40 5-23 16,-1 0 0-16,-7 7-4 15,-24 29-3-15,-23 3 1 16,-23 7-18-16,-21 7-6 16,-6 1-9-16,-6 8-15 15,-21-3-23-15,-3-3-22 16,5-18-66-16,2-19-67 16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4:05.27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407CF8-0471-447A-A529-688E79E6461D}" emma:medium="tactile" emma:mode="ink">
          <msink:context xmlns:msink="http://schemas.microsoft.com/ink/2010/main" type="inkDrawing" rotatedBoundingBox="4526,11485 6493,8549 6565,8597 4598,11533" semanticType="callout" shapeName="Other">
            <msink:sourceLink direction="with" ref="{DE329373-591D-46AC-9554-105E02DF3646}"/>
            <msink:sourceLink direction="with" ref="{5F7E37DE-6D5F-4718-A514-7798603F0788}"/>
          </msink:context>
        </emma:interpretation>
      </emma:emma>
    </inkml:annotationXML>
    <inkml:trace contextRef="#ctx0" brushRef="#br0">1979 0 273 0,'0'0'197'0,"0"0"-75"16,0 0-54-16,0 0-43 15,-107 146 28-15,35-15 2 16,-20 37-23-16,-19 32-14 16,-20 27-2-16,-18 10-2 15,-6 7-4-15,-10 10 5 16,-2-7-6-16,2-5-1 16,12-22-4-16,10-36 3 15,16-28-2-15,29-38 0 16,24-36-5-16,32-33 0 15,32-24-1-15,10-15-17 0,0-10-69 16,36-10-46-16,7-32-77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4:08.52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FC8E41-6C98-44D2-85DF-69E3F1B23BF7}" emma:medium="tactile" emma:mode="ink">
          <msink:context xmlns:msink="http://schemas.microsoft.com/ink/2010/main" type="inkDrawing" rotatedBoundingBox="3538,7967 4714,11440 4572,11488 3396,8015" semanticType="callout" shapeName="Other">
            <msink:sourceLink direction="with" ref="{6A7FFA42-A464-4FF1-9DA1-21B88A192D3D}"/>
            <msink:sourceLink direction="with" ref="{5F7E37DE-6D5F-4718-A514-7798603F0788}"/>
          </msink:context>
        </emma:interpretation>
      </emma:emma>
    </inkml:annotationXML>
    <inkml:trace contextRef="#ctx0" brushRef="#br0">-4 0 148 0,'0'0'66'0,"0"0"12"16,0 0-4-16,0 0 30 15,0 0-52-15,0 0-33 16,0 18 62-16,27 66-3 16,6 51 11-16,11 58-25 15,11 63-28-15,16 55-18 16,17 29-14-16,10 9-3 16,15-6 0-16,6-30-1 15,0-39 2-15,-3-36 4 0,-12-46-6 16,-25-37 0-16,-24-34-14 15,-27-37-21-15,-17-32-19 16,-11-31-95-16,0-21-86 16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4:06.07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14C8EB-CD80-4147-AF51-F3C00AF21B7E}" emma:medium="tactile" emma:mode="ink">
          <msink:context xmlns:msink="http://schemas.microsoft.com/ink/2010/main" type="writingRegion" rotatedBoundingBox="3919,4307 7881,7891 5136,10926 1174,7342"/>
        </emma:interpretation>
      </emma:emma>
    </inkml:annotationXML>
    <inkml:traceGroup>
      <inkml:annotationXML>
        <emma:emma xmlns:emma="http://www.w3.org/2003/04/emma" version="1.0">
          <emma:interpretation id="{55EFCF18-20F8-4C98-B802-E7BB2C642EA7}" emma:medium="tactile" emma:mode="ink">
            <msink:context xmlns:msink="http://schemas.microsoft.com/ink/2010/main" type="paragraph" rotatedBoundingBox="6397,8154 7499,7403 7900,7992 6798,87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E15197C-F973-4524-AAC9-A39B66B592FB}" emma:medium="tactile" emma:mode="ink">
              <msink:context xmlns:msink="http://schemas.microsoft.com/ink/2010/main" type="line" rotatedBoundingBox="6397,8154 7499,7403 7900,7992 6798,8743"/>
            </emma:interpretation>
          </emma:emma>
        </inkml:annotationXML>
        <inkml:traceGroup>
          <inkml:annotationXML>
            <emma:emma xmlns:emma="http://www.w3.org/2003/04/emma" version="1.0">
              <emma:interpretation id="{DE329373-591D-46AC-9554-105E02DF3646}" emma:medium="tactile" emma:mode="ink">
                <msink:context xmlns:msink="http://schemas.microsoft.com/ink/2010/main" type="inkWord" rotatedBoundingBox="6397,8154 7499,7403 7900,7992 6798,8743">
                  <msink:destinationLink direction="with" ref="{65407CF8-0471-447A-A529-688E79E6461D}"/>
                </msink:context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ㅇ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4515 1136 342 0,'0'0'158'15,"0"0"-111"-15,0 0 54 16,-41 213-38-16,19-93-41 16,3 12-9-16,13-9-10 15,6-25 2-15,6-31-3 16,37-27-2-16,5-28 1 16,6-12-1-16,-2-22 1 15,-8-28-1-15,-11-12 5 16,-22-6-5-16,-11-4 34 15,-16 6 33-15,-31 11-16 16,-8 18-9-16,-2 22-4 0,2 15-8 16,8 5-23-16,11 36-5 15,17 2-2-15,17 4-6 16,2-3-83-16,19-12-46 16,28-12-148-16</inkml:trace>
          <inkml:trace contextRef="#ctx0" brushRef="#br0" timeOffset="293.6632">5102 1171 643 0,'0'0'165'0,"0"0"-77"16,0 0-49-16,0 0-16 15,-58 134-9-15,72-90-13 16,35-12-1-16,14-17 0 15,9-15-13-15,2 0-10 16,-5-32 17-16,-12-16 6 16,-19-2 0-16,-21-11 2 15,-17 0 21-15,0-1 27 16,-39 8 1-16,-10 10-24 16,-6 16-17-16,6 21-5 15,5 7-5-15,11 22-10 16,12 27-83-16,9 0-101 15,7 6-357-15</inkml:trace>
        </inkml:traceGroup>
      </inkml:traceGroup>
    </inkml:traceGroup>
    <inkml:traceGroup>
      <inkml:annotationXML>
        <emma:emma xmlns:emma="http://www.w3.org/2003/04/emma" version="1.0">
          <emma:interpretation id="{33070BC6-A33B-4B78-A875-60A9A5D511D5}" emma:medium="tactile" emma:mode="ink">
            <msink:context xmlns:msink="http://schemas.microsoft.com/ink/2010/main" type="paragraph" rotatedBoundingBox="2640,5721 6323,9053 4857,10673 1174,7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08FA92-E863-4A22-B84A-B826B96F45D3}" emma:medium="tactile" emma:mode="ink">
              <msink:context xmlns:msink="http://schemas.microsoft.com/ink/2010/main" type="line" rotatedBoundingBox="2640,5721 6323,9053 4857,10673 1174,7342"/>
            </emma:interpretation>
          </emma:emma>
        </inkml:annotationXML>
        <inkml:traceGroup>
          <inkml:annotationXML>
            <emma:emma xmlns:emma="http://www.w3.org/2003/04/emma" version="1.0">
              <emma:interpretation id="{6A7FFA42-A464-4FF1-9DA1-21B88A192D3D}" emma:medium="tactile" emma:mode="ink">
                <msink:context xmlns:msink="http://schemas.microsoft.com/ink/2010/main" type="inkWord" rotatedBoundingBox="2640,5721 3773,6746 2306,8366 1174,7342">
                  <msink:destinationLink direction="with" ref="{61FC8E41-6C98-44D2-85DF-69E3F1B23BF7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246.1088">15 197 753 0,'0'0'110'0,"-19"136"-49"16,19-36 2-16,27-1-37 15,28-19-24-15,11-25-1 16,10-32-1-16,4-23-21 16,-3-23-12-16,-9-41 33 0,-21-14 0 15,-25-16 0-15,-22 0 1 16,-8 1 8-16,-48 4 26 15,-9 16 4-15,-6 19 6 16,-4 26 3-16,10 28-15 16,4 15-21-16,18 42-12 15,15 14 0-15,25 5-3 16,3 1-73-16,45-10-104 16,17-22-141-16</inkml:trace>
          <inkml:trace contextRef="#ctx0" brushRef="#br0" timeOffset="2949.3881">-374-219 675 0,'0'0'131'0,"0"160"-51"15,0-11 15-15,0 35-46 16,0 28-27-16,0 1-15 15,8-8-4-15,8-29-3 0,8-36-78 16,7-43-71-16,-1-45-159 16</inkml:trace>
          <inkml:trace contextRef="#ctx0" brushRef="#br0" timeOffset="3527.5643">703-61 794 0,'0'0'136'16,"0"0"-60"-16,-19 197-25 16,55-119-40-16,26-11-6 15,21-20-5-15,7-23-5 16,10-24-15-16,1-24 16 15,-8-40-3-15,-19-20-3 16,-31-2 5-16,-31 0 5 16,-12 4 2-16,-60 10 26 15,-28 22 7-15,-16 32-1 0,-9 18-18 16,8 46-10-16,24 34-3 16,31-2-3-1,36-2-71-15,14-9-115 16,28-10-284-16</inkml:trace>
        </inkml:traceGroup>
        <inkml:traceGroup>
          <inkml:annotationXML>
            <emma:emma xmlns:emma="http://www.w3.org/2003/04/emma" version="1.0">
              <emma:interpretation id="{E28C4E2C-1F8A-43BB-94D0-A3BD661281A5}" emma:medium="tactile" emma:mode="ink">
                <msink:context xmlns:msink="http://schemas.microsoft.com/ink/2010/main" type="inkWord" rotatedBoundingBox="5022,8540 5616,9077 5023,9733 4429,919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4702.8932">2294 2284 429 0,'0'0'216'16,"0"0"-94"-16,0 0-63 16,0 0-16-16,-11 129-7 15,33-56-30-15,5 2-1 16,1-12-3-16,2-13-1 0,2-15-1 16,7-18-1-1,0-12-1-15,1-5 2 0,7-18 2 16,-1-21-2-16,4-13-3 15,-3-2-13-15,-4 2-29 16,-7 0-32-16,-8 5-52 16,-12 3-132-16</inkml:trace>
          <inkml:trace contextRef="#ctx0" brushRef="#br0" timeOffset="4855.4923">2661 2282 326 0,'0'0'160'0,"0"0"-81"0,-33 126-43 15,33-65-24 1,0 1-10-16,26-1-2 0,0-1-22 16,2-11-126-1,-1-10-288-15</inkml:trace>
          <inkml:trace contextRef="#ctx0" brushRef="#br0" timeOffset="5153.8769">2988 2288 315 0,'0'0'154'0,"0"0"-108"16,10 149-25-16,28-112-12 0,7-18-8 15,-2-19-1-15,-1 0-6 16,-6-19-16-16,-12-18 12 15,-10-10 10-15,-11-2 1 16,-3 0 38-16,-14 4 44 16,-25 9 12-16,-4 10-24 15,1 14-28-15,4 10-15 16,7 2-22-16,12 9-6 16,14 26-6-16,5 12-58 15,0 3-125-15,0 3-390 16</inkml:trace>
        </inkml:traceGroup>
        <inkml:traceGroup>
          <inkml:annotationXML>
            <emma:emma xmlns:emma="http://www.w3.org/2003/04/emma" version="1.0">
              <emma:interpretation id="{5F7E37DE-6D5F-4718-A514-7798603F0788}" emma:medium="tactile" emma:mode="ink">
                <msink:context xmlns:msink="http://schemas.microsoft.com/ink/2010/main" type="inkWord" rotatedBoundingBox="5039,9380 5582,9871 5217,10275 4675,9784">
                  <msink:destinationLink direction="with" ref="{61FC8E41-6C98-44D2-85DF-69E3F1B23BF7}"/>
                  <msink:destinationLink direction="with" ref="{65407CF8-0471-447A-A529-688E79E6461D}"/>
                </msink:context>
              </emma:interpretation>
              <emma:one-of disjunction-type="recognition" id="oneOf3">
                <emma:interpretation id="interp7" emma:lang="" emma:confidence="0">
                  <emma:literal>^</emma:literal>
                </emma:interpretation>
                <emma:interpretation id="interp8" emma:lang="" emma:confidence="0">
                  <emma:literal>『</emma:literal>
                </emma:interpretation>
                <emma:interpretation id="interp9" emma:lang="" emma:confidence="0">
                  <emma:literal>~</emma:literal>
                </emma:interpretation>
                <emma:interpretation id="interp10" emma:lang="" emma:confidence="0">
                  <emma:literal>ㅡ</emma:literal>
                </emma:interpretation>
                <emma:interpretation id="interp11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5509.9563">2386 3042 469 0,'0'0'152'0,"0"0"-32"0,140-89-45 16,-52 59-38-16,19 5-17 16,9 13-14-16,-9 12-5 15,-17 15-1-15,-26 37-12 16,-24 19-54-16,-18 11-18 16,-16 2-65-16,-6-3-283 15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4:14.25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3C5102-157C-47C3-8352-094511CFA37F}" emma:medium="tactile" emma:mode="ink">
          <msink:context xmlns:msink="http://schemas.microsoft.com/ink/2010/main" type="inkDrawing"/>
        </emma:interpretation>
      </emma:emma>
    </inkml:annotationXML>
    <inkml:trace contextRef="#ctx0" brushRef="#br0">0 0 449 0,'0'0'136'0,"0"0"-24"0,0 0-9 16,0 0-38-16,0 0-50 15,0 0-9-15,68 30 4 16,-6 22-8-16,-3 7 0 16,0 11-2-16,-16-2 0 15,-19 6-1-15,-15 3-15 16,-9-4 8-16,0-8-6 16,-21-16 8-16,-5-10-1 15,7-19-8-15,9-7 15 16,3-11-27-16,7-2-70 15,0-7-54-15,20-28-302 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53.98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72321D-3FD0-45D1-8A5B-CDE1A8992CA6}" emma:medium="tactile" emma:mode="ink">
          <msink:context xmlns:msink="http://schemas.microsoft.com/ink/2010/main" type="writingRegion" rotatedBoundingBox="30894,14332 32348,14332 32348,15260 30894,15260"/>
        </emma:interpretation>
      </emma:emma>
    </inkml:annotationXML>
    <inkml:traceGroup>
      <inkml:annotationXML>
        <emma:emma xmlns:emma="http://www.w3.org/2003/04/emma" version="1.0">
          <emma:interpretation id="{EF326514-3000-496C-A1D7-FB9508016136}" emma:medium="tactile" emma:mode="ink">
            <msink:context xmlns:msink="http://schemas.microsoft.com/ink/2010/main" type="paragraph" rotatedBoundingBox="30894,14332 32348,14332 32348,15260 30894,152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D2E2F4-8FFD-4168-8888-A8DB71676C89}" emma:medium="tactile" emma:mode="ink">
              <msink:context xmlns:msink="http://schemas.microsoft.com/ink/2010/main" type="line" rotatedBoundingBox="30894,14332 32348,14332 32348,15260 30894,15260"/>
            </emma:interpretation>
          </emma:emma>
        </inkml:annotationXML>
        <inkml:traceGroup>
          <inkml:annotationXML>
            <emma:emma xmlns:emma="http://www.w3.org/2003/04/emma" version="1.0">
              <emma:interpretation id="{3F947C63-2A75-494A-9AD8-2BB37A6ECFA3}" emma:medium="tactile" emma:mode="ink">
                <msink:context xmlns:msink="http://schemas.microsoft.com/ink/2010/main" type="inkWord" rotatedBoundingBox="30894,14332 32348,14332 32348,15260 30894,15260">
                  <msink:destinationLink direction="with" ref="{4DE1D5BE-372F-4097-944E-1752F0615429}"/>
                </msink:context>
              </emma:interpretation>
              <emma:one-of disjunction-type="recognition" id="oneOf0">
                <emma:interpretation id="interp0" emma:lang="" emma:confidence="0">
                  <emma:literal>3</emma:literal>
                </emma:interpretation>
                <emma:interpretation id="interp1" emma:lang="" emma:confidence="0">
                  <emma:literal>구</emma:literal>
                </emma:interpretation>
                <emma:interpretation id="interp2" emma:lang="" emma:confidence="0">
                  <emma:literal>주</emma:literal>
                </emma:interpretation>
                <emma:interpretation id="interp3" emma:lang="" emma:confidence="0">
                  <emma:literal>꾸</emma:literal>
                </emma:interpretation>
                <emma:interpretation id="interp4" emma:lang="" emma:confidence="0">
                  <emma:literal>루</emma:literal>
                </emma:interpretation>
              </emma:one-of>
            </emma:emma>
          </inkml:annotationXML>
          <inkml:trace contextRef="#ctx0" brushRef="#br0">1345 4391 512 0,'0'0'113'0,"0"0"-22"0,0 0-31 16,0 0-18-16,143-53-24 15,-63 53-10-15,2 0-8 16,-5 0 1-16,-20 8-1 16,-15 9 0-16,-23 11 1 15,-19 9 0-15,0 5-1 16,-44 10 4-16,-19 2-3 15,-8 2-1-15,-7-1 0 16,10-8 3-16,10-13-1 16,20-11 2-16,17-11 1 0,14-12 10 15,7 0 2 1,12-2-16-16,37-24 0 16,16-1-1-16,13-1 0 0,1 0 0 15,-2 6-17-15,-3 2 5 16,-3 6 0-16,1 5 9 15,-15 9 1-15,-15 0 2 16,-27 13 2-16,-15 27-2 16,-13 9 7-16,-29 10 9 15,-1-2-7-15,2-3-4 16,8-9-1-16,10-11-1 16,16-9-3-16,7-11-1 15,0-11-58-15,16-3-86 16,17-10-37-16,11-27-268 15</inkml:trace>
          <inkml:trace contextRef="#ctx0" brushRef="#br0" timeOffset="286.8884">2479 4388 381 0,'0'0'153'16,"0"0"-57"-16,0 0-24 15,0 0-35-15,0 0 8 16,0 0-32-16,19 166-9 15,5-142-1-15,11-9 2 16,12-15-1-16,3 0 14 16,2-27 15-16,-11-15-16 15,-8-10 7-15,-16-7 13 0,-15-5 11 16,-2-5 1 0,-5 2-21-16,-39 8-14 15,-11 17-5-15,-9 22 1 0,-1 20-4 16,2 0-5-16,3 32-1 15,4 18-16-15,10 9-91 16,4 8-35-16,1-1-135 16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3:53.494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E1D5BE-372F-4097-944E-1752F0615429}" emma:medium="tactile" emma:mode="ink">
          <msink:context xmlns:msink="http://schemas.microsoft.com/ink/2010/main" type="inkDrawing" rotatedBoundingBox="29220,17060 30867,15394 30910,15436 29263,17103" semanticType="callout" shapeName="Other">
            <msink:sourceLink direction="with" ref="{3F947C63-2A75-494A-9AD8-2BB37A6ECFA3}"/>
            <msink:sourceLink direction="with" ref="{5E6EC852-DA56-45C5-A6A6-634B1790E824}"/>
          </msink:context>
        </emma:interpretation>
      </emma:emma>
    </inkml:annotationXML>
    <inkml:trace contextRef="#ctx0" brushRef="#br0">-286 6863 222 0,'0'0'300'0,"0"0"-232"15,91-150-13-15,-4 51-3 16,34-31-17-16,27-24-9 15,22-23-3-15,11-5-10 16,-3 6-3-16,-10 24 20 16,-26 30 10-16,-32 28-1 15,-36 28-23-15,-34 16-10 0,-19 18-2 16,-14 3-1-16,-2 11 0 16,2 4-3-16,0 4 0 15,2 0-34-15,7 3-42 16,0-3-84-16,4-3-113 15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4:14.58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83F945-B895-47DB-B5EE-D3A81BE1F6D9}" emma:medium="tactile" emma:mode="ink">
          <msink:context xmlns:msink="http://schemas.microsoft.com/ink/2010/main" type="inkDrawing"/>
        </emma:interpretation>
      </emma:emma>
    </inkml:annotationXML>
    <inkml:trace contextRef="#ctx0" brushRef="#br0">0 26 549 0,'0'0'97'16,"0"0"-36"-16,0 0-20 16,0 0-29-16,0 0-8 15,0 0-4-15,112-37 3 0,-95 59-3 16,-10 10 1-16,-3 5-1 16,-4 5 0-16,0 2 0 15,0 1 1-15,-6-8-1 16,1-5 2-16,2-7 4 15,3-5 0-15,0-10 2 16,0-5-7-16,8-3 1 16,6-2-1-16,-3 0 0 15,6 0-1-15,-1-21-8 16,0-3-43-16,9-10-31 16,-1-7-58-16,2-7-137 15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4:14.79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8A8ABA-7324-4064-8FA5-5F5A8CB0DB3A}" emma:medium="tactile" emma:mode="ink">
          <msink:context xmlns:msink="http://schemas.microsoft.com/ink/2010/main" type="inkDrawing"/>
        </emma:interpretation>
      </emma:emma>
    </inkml:annotationXML>
    <inkml:trace contextRef="#ctx0" brushRef="#br0">0 184 117 0,'0'0'208'0,"0"0"-93"16,0 0-6-16,0 0-51 15,0 0-27-15,22 133-14 16,6-113-15-16,5-12 0 16,5-8 1-16,3-10-3 15,1-27 0-15,-9-7 0 16,-12-8 2-16,-15-3-1 15,-6 1 4-15,-14 7 48 16,-27 15 1-16,-6 20-31 16,-2 12-14-16,7 15-9 15,7 24-53-15,13 3-233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43.105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E46E30-8B86-4753-B7DF-81EDD989AA78}" emma:medium="tactile" emma:mode="ink">
          <msink:context xmlns:msink="http://schemas.microsoft.com/ink/2010/main" type="writingRegion" rotatedBoundingBox="18231,11782 19547,11782 19547,13545 18231,13545"/>
        </emma:interpretation>
      </emma:emma>
    </inkml:annotationXML>
    <inkml:traceGroup>
      <inkml:annotationXML>
        <emma:emma xmlns:emma="http://www.w3.org/2003/04/emma" version="1.0">
          <emma:interpretation id="{03AF936A-F70A-46D9-B635-A7AE45D2C106}" emma:medium="tactile" emma:mode="ink">
            <msink:context xmlns:msink="http://schemas.microsoft.com/ink/2010/main" type="paragraph" rotatedBoundingBox="18231,11782 19547,11782 19547,13545 18231,13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237D96-C337-46C5-9E0E-7877C930645F}" emma:medium="tactile" emma:mode="ink">
              <msink:context xmlns:msink="http://schemas.microsoft.com/ink/2010/main" type="line" rotatedBoundingBox="18231,11782 19547,11782 19547,13545 18231,13545"/>
            </emma:interpretation>
          </emma:emma>
        </inkml:annotationXML>
        <inkml:traceGroup>
          <inkml:annotationXML>
            <emma:emma xmlns:emma="http://www.w3.org/2003/04/emma" version="1.0">
              <emma:interpretation id="{B77155B1-B587-4246-93AF-82430488A4B8}" emma:medium="tactile" emma:mode="ink">
                <msink:context xmlns:msink="http://schemas.microsoft.com/ink/2010/main" type="inkWord" rotatedBoundingBox="18009,13360 18386,11688 19584,11957 19207,136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-8466-4296 632 0,'0'0'177'0,"-23"205"-127"0,23-29 12 15,0 24-37-15,0 20-17 16,12 2-4-16,2-18-4 16,0-21-2-16,-9-32-35 15,-2-43-53-15,-3-41-88 16,0-40-275-16</inkml:trace>
          <inkml:trace contextRef="#ctx0" brushRef="#br0" timeOffset="475.7467">-8472-4253 516 0,'0'0'194'0,"0"0"-83"16,0 0-17-16,170-5-29 16,-89 29-13-16,9 8-34 0,3 6-13 15,2 1-3 1,-3 0-2-16,-21 6-53 0,-28-4-73 16,-29 5-315-16</inkml:trace>
          <inkml:trace contextRef="#ctx0" brushRef="#br0" timeOffset="309.7136">-8551-4176 548 0,'0'0'159'16,"0"0"-53"-16,0 0-35 15,-151 78-27-15,93-18-22 16,-8 8-12-16,-2 7-3 0,5 1-7 15,11-12-5 1,24-17-35-16,26-25-21 0,2-22-101 16,33-12-38-16,24-45-207 15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4:15.463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00E736-E638-46B4-B87E-DB297CCDF7A9}" emma:medium="tactile" emma:mode="ink">
          <msink:context xmlns:msink="http://schemas.microsoft.com/ink/2010/main" type="inkDrawing"/>
        </emma:interpretation>
      </emma:emma>
    </inkml:annotationXML>
    <inkml:trace contextRef="#ctx0" brushRef="#br0">0 0 527 0,'0'0'122'15,"0"0"-52"-15,0 0-16 16,0 0-9-16,0 0-21 0,170 59-15 15,-117-13-8-15,-10 14 0 16,-10 16 0-16,-17 9-1 16,-13 11-18-16,-3 3-4 15,-17-6-32-15,-18-14 17 16,-1-16-41-16,7-27-31 16,12-26-222-16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4:15.73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5F34F8-4F9B-460C-AA15-BA6E93C73DE8}" emma:medium="tactile" emma:mode="ink">
          <msink:context xmlns:msink="http://schemas.microsoft.com/ink/2010/main" type="inkDrawing"/>
        </emma:interpretation>
      </emma:emma>
    </inkml:annotationXML>
    <inkml:trace contextRef="#ctx0" brushRef="#br0">49 0 634 0,'0'0'103'0,"0"0"-38"16,-26 145-25-16,9-75-34 16,8-7-6-16,9-3-15 15,0-19-144-15,0-16-323 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04:15.992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C97E34-51F4-4858-99C2-AABA387CA20A}" emma:medium="tactile" emma:mode="ink">
          <msink:context xmlns:msink="http://schemas.microsoft.com/ink/2010/main" type="inkDrawing"/>
        </emma:interpretation>
      </emma:emma>
    </inkml:annotationXML>
    <inkml:trace contextRef="#ctx0" brushRef="#br0">-1 76 511 0,'0'0'134'0,"0"0"-99"16,0 0-1-16,-6 153-30 15,42-123-4-15,8-17-68 16,16-13-70-16,3 0 10 16,-5-33 48-16,-18-13 64 15,-20-3 16-15,-20-1 62 0,-3 7 114 16,-40 15-47 0,-9 10-23-16,-1 16-50 0,15 2-27 15,10 2-23-15,14 30-6 16,9 10-47-16,0 7-237 15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27.78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0 506 276 0,'0'0'150'16,"0"0"-75"-16,0 0-54 15,0 0-4-15,0 0 10 16,209-52 4-16,-105 32-7 16,19 3-10-16,22-2-1 15,28-2 3-15,22-1-1 16,33-2-15-16,29-10 2 16,22-12-2-16,27 0 0 0,-2-4-1 15,-14 4-24 1,-27 4-17-16,-45 7-29 0,-57 8-49 15,-59 12-15-15,-59 10 47 16,-40 5-38-16,-3 0 78 16,-36 0 35-16,-11 7 12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28.53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21 192 32 0,'0'0'92'16,"0"0"3"-16,0-132-28 15,-8 101-20-15,1 12 55 16,3 6-37-16,1 13-19 16,3 0-24-16,0 41-21 15,0 36 5-15,9 47 5 0,10 47 13 16,6 38 17 0,5 35 5-16,8 23-14 15,17 24-19-15,23 11-6 0,6 1-2 16,7-12-2-16,-4-42 1 15,-21-39-3-15,-14-37 0 16,-21-36-1-16,-20-25-15 16,-11-28-73-16,0-27-124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29.19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0 529 153 0,'0'0'95'0,"0"0"-25"16,0 0 27-16,0 0-29 15,0 0-20-15,0 0-39 16,98-54-1-16,51 26 5 15,37-5-13-15,50-13 2 16,52-6 4-16,49-4-6 16,28-3 1-16,-9 2-1 15,-43 7 0-15,-59 13-12 16,-67 5-53-16,-63 5-124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29.64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63 0 117 0,'0'0'125'16,"0"0"-91"-16,0 0-6 16,-47 163 95-16,35-24-48 15,7 48-15-15,3 72-12 16,2 46-17-16,0 27-12 16,35 1 1-16,23-37 7 0,8-34-5 15,0-35-10-15,-11-21-8 16,-12-19-3-16,-15-24 0 15,-21-20-1-15,-7-29-74 16,0-34-85-16,-35-25-351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32.288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2679 0 210 0,'0'0'107'0,"-151"162"11"16,47-43-47-16,-22 21-21 16,-33 21-9-1,-31 12-8-15,-36 7-15 0,-33-3 0 16,-15-3-9-1,8-14-2-15,25-15-7 0,38-24 0 16,27-23 0-16,29-33-34 16,45-40-89-16,47-25-77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32.927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0 138 0,'0'0'116'0,"0"0"-4"0,0 0-56 15,0 0 16-15,0 0 4 16,51 242-7-16,-9-76-15 16,18 31-13-16,34 28-12 15,34 7-17-15,31-6-9 16,19-3-1-16,1-13 2 15,-12-17-3-15,-30-16 1 16,-27-12-1-16,-33-11-1 16,-34-14-8-16,-32-19-71 15,-11-30-76-15,-24-31-265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33.533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2876-6 248 0,'0'0'88'0,"0"0"5"15,0 0-33-15,0 0-22 16,-201-4-7-16,84 65-6 16,-37 35 13-16,-24 38 1 15,-25 31-6-15,-19 25 3 16,-19 12-11-16,-20-6 4 16,-8-13-2-16,6-21-9 15,9-24 0-15,36-27-10 16,57-32-3-16,65-35-5 15,63-24-2-15,33-20 1 16,24 0-39-16,31-27-38 16,3-5-65-16,-3 3-86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2:22:44.481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F77EEF-F906-46F4-8D95-E2A9792C570E}" emma:medium="tactile" emma:mode="ink">
          <msink:context xmlns:msink="http://schemas.microsoft.com/ink/2010/main" type="inkDrawing" rotatedBoundingBox="7347,14064 7869,14558 7848,14580 7326,14086" semanticType="callout" shapeName="Other">
            <msink:sourceLink direction="with" ref="{9148437A-9351-4044-98B4-94545D6EE476}"/>
          </msink:context>
        </emma:interpretation>
      </emma:emma>
    </inkml:annotationXML>
    <inkml:trace contextRef="#ctx0" brushRef="#br0">5284 12384 554 0,'0'0'187'16,"0"0"-124"-16,0 0 17 15,96 129-32-15,-34-67-19 16,6-1-19-16,2 6-6 16,1-3-4-16,-10-11-54 15,-7-14-122-15,-19-15-268 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9:33.970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-7 0 182 0,'0'0'143'0,"0"0"-25"16,0 0-60-16,0 0-52 15,-14 163 62-15,52-37-11 16,28 31 4-16,19 34-22 15,17 25-17-15,24 9-12 16,19 3-2-16,14-19-7 0,2-19 1 16,-12-17-2-16,-20-15 2 15,-20-17-1-15,-21-13-1 16,-14-12 0 0,-16-20-13-16,-15-15-44 0,-15-24-56 15,-17-20-101-15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5:27.990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369 384 595 0,'0'0'61'0,"-200"92"-43"15,117-21 14-15,26 11-7 16,29 9-7-16,28 3-3 15,28 2-7-15,60-9 4 16,40-21 12-16,50-22 18 16,43-29-14-16,30-15-13 15,22-20-10-15,-7-31 0 16,-6-13-2-16,-22-15-2 0,-32-9 1 16,-47-10 1-1,-61 2-3-15,-65 0 1 0,-38-5 1 16,-94-5 0-16,-54-7-1 15,-48 9-1-15,-37 27 1 16,-20 50 0-16,-8 27 27 16,-2 73 28-16,24 36-8 15,35 17-15-15,48 5-19 16,54 0-1-16,55-12-9 16,45-16-3-16,28-16 0 15,74-24-1-15,50-23 2 16,44-22-1-16,34-18-1 15,18-3 2-15,-2-39-4 16,-17-15 2-16,-33-7-2 0,-41 2-8 16,-52 3 3-16,-58 7 0 15,-38 3 7-15,-69-1 1 16,-50 1-1-16,-40 5-5 16,-37 9 4-16,-26 18 0 15,-17 17 1-15,1 2 7 16,18 40 0-16,32 10 7 15,42 7-1-15,50-2-7 16,52 7-3-16,44-2-3 16,75-10-1-16,67-8 1 15,50-16-1-15,39-18 0 16,15-10-2-16,6 0 1 16,-19-28-7-16,-29-15 4 0,-38-3 1 15,-47-3 4-15,-56 2-1 16,-63 8 0-16,-42 2 1 15,-84 9-2-15,-57 16-1 16,-39 12 2-16,-28 12 0 16,-8 37 1-16,20 13 11 15,43 3 11-15,52-6-12 16,66-12 0-16,61-6-5 16,25-6-5-16,86-8 2 15,50-12-2-15,45-15-1 16,26-8 1-16,4-31 0 15,-9-10 0-15,-30-8-7 0,-30-4 4 16,-30-4-8 0,-45 1 2-16,-40 1-4 0,-36 0 11 15,-50 1 1-15,-45 6 1 16,-35 18-3-16,-17 24 2 16,-17 14 1-16,-4 36 3 15,9 29 10-15,21 12 1 16,40-1-9-16,46-2-3 15,43-7-2-15,18-13 0 16,65-15 0-16,35-14 0 16,31-20 2-16,22-5-2 15,16-22 0-15,-5-27 0 16,-17-8 0-16,-27-5 0 16,-44 6 1-16,-47-1-1 15,-38 5 0-15,-46-3 4 16,-58 7-4-16,-45 8 0 0,-26 23-3 15,-22 17 3-15,-8 24 0 16,10 38 10-16,25 10 1 16,37 0-4-16,52-6-1 15,56-7-4-15,31-7 1 16,84-15-3-16,48-15-1 16,42-20 1-16,34-2 0 15,14-32-1-15,4-22 1 16,-4-10-2-16,-22-5 0 0,-39 4 2 15,-58 6-2 1,-62 5 1-16,-47 3 1 0,-90-2 1 16,-61 4-1-16,-47 17-2 15,-32 25 1-15,-17 9-1 16,-4 64 2-16,6 26 6 16,32 17 11-16,45 2-5 15,66-13 0-15,70-16-11 16,40-17-1-16,88-26 0 15,55-15 0-15,43-19 2 16,29-5-2-16,10-24 0 16,-8-24 1-16,-23-1-1 15,-32-2 1-15,-41 1-1 16,-44 3 1-16,-47 3-1 16,-38-6 0-16,-68-4 1 0,-49-3-1 15,-40 8-1 1,-13 11 1-16,-6 29 0 0,7 9 2 15,18 30 6-15,25 21-1 16,35 9 2-16,39 1-8 16,41-1 1-16,11-4-2 15,54-7 0-15,37-11-1 16,24-21 1-16,23-17-1 16,12 0 1-16,1-40-6 15,-8-13 4-15,-22-7 0 16,-36 1-2-16,-37 5 4 15,-41 9 0-15,-19 11 1 0,-62 12 0 16,-27 16-1 0,-25 6-4-16,-7 15 4 0,5 22 0 15,19 3 0-15,28-1-1 16,36 0 1-16,33 4 3 16,12 4-3-16,33 2 0 15,36-4 0-15,21-6 0 16,17-15 0-16,0-10 1 15,-3-14-1-15,-13 0 0 16,-23-4-1-16,-21-25 1 16,-25-13 0-16,-22-15 2 15,-3-9-2-15,-58-14-1 16,-26-1 0-16,-30 9 1 16,-23 23 0-16,-17 29 1 15,-13 20 3-15,3 20 1 0,8 24-1 16,24 5 0-16,40 1-4 15,40-8 0-15,46-5 2 16,18-7-2-16,72-13-1 16,38-12 1-16,32-5-4 15,13-15 4-15,9-22 0 16,-11-5 0-16,-22-2-1 16,-33 6-1-16,-39 7 1 15,-44 4-2-15,-24 0 1 16,-38 2 2-16,-47 2 0 0,-29 13-2 15,-19 10 0 1,0 3 2-16,14 29 5 16,29 0-5-16,35-5 1 0,41 3-1 15,14-3 0-15,50 3-1 16,29-3 1-16,23-8 0 16,10-11 1-16,8-8-3 15,-1 0 3-15,-10 0-1 16,-10-20 0-16,-17-2 0 15,-19 0 0-15,-24-1 0 16,-31-3 0-16,-8-2 1 16,-56-1 0-16,-20 2-1 15,-23 12-3-15,-4 7 2 16,-8 8 1-16,11 0 0 16,17 15 0-16,26 5 0 0,21-7 4 15,22 4-4-15,14 3 0 16,5 4-1-16,45 3 1 15,21-2 0-15,17-10 0 16,11-10 1-16,2-5-1 16,-7-3 0-16,-18-22 0 15,-29-5-1-15,-34-1 1 16,-13-1 1-16,-38 0-1 16,-39 6 1-16,-24 14-1 15,-20 12-4-15,-3 0 3 0,7 8 1 16,16 14 0-1,23 1 4-15,23-5-4 16,26-7 0-16,18-6 0 0,11-5 0 16,0 0-2-16,0 0 0 15,16 0 2-15,1 0 0 16,-7 0 0-16,-6 0 1 16,-4 0-1-16,0 0 1 15,0 0 1-15,0-5-2 16,-14-6 0-16,2-2-1 15,5-5 2-15,-2-4-2 16,4-1 1-16,2 6 0 16,3 0 0-16,0 7 0 15,0 0 1-15,0 6-1 16,0-7 0-16,27-3 0 0,25-1-2 16,17-5 4-1,13 0-1-15,9-4-1 0,1-1 0 16,-1 3 0-16,-9-1 0 15,-13 8 0-15,-17 8-1 16,-16 7 1-16,-8 0 0 16,-9 0 0-16,0 22 1 15,5 4-2-15,4 1 0 16,5 0 1-16,5-3 0 16,3 3 0-16,6-4 0 15,5-3 1-15,-3-1-1 16,0 1 0-16,-2-2 0 0,-6 0-1 15,1 0 0-15,-6 1 0 16,-1 2-1 0,-2-7 2-16,-1-1-2 0,-6-6 5 15,-10-2-6-15,-8 0 3 16,-6-5 0-16,-2 3 4 16,-5 4-3-16,-33 7 3 15,-19 9-4-15,-4 2 1 16,9-3-1-16,13-8 0 15,20-4 0-15,17-7 0 16,2-1-2-16,0-2-1 16,21 0 0-16,13 0 3 15,-4 0 0-15,-6-2 0 16,-10-5 0-16,-9 7 0 16,-5 0 0-16,0 0 2 0,-21 0-2 15,-24 14 0-15,-7 13 0 16,-3-2 0-16,10-2 0 15,9-9 0-15,10-6 0 16,16-2 1-16,1-2 0 16,9-4 0-16,0 0-1 15,0 0-1-15,0 0 1 16,0 0 0-16,0 2-1 16,0 0-5-16,26 1 4 15,1 2 2-15,-3-5 0 0,-8 0-4 16,-7 0 3-1,-9 0 0-15,0 0 2 0,-9-5 0 16,-26-12 0-16,-9 0 0 16,-8 2-1-16,-5 5-1 15,-7 5-3-15,2 0-47 16,-2 5-22-16,-4 0-31 16,-3 0-20-16,-1 0 6 15,4 0-40-15,4 0 34 16,4 0-81-16,-3 0 27 15</inkml:trace>
  <inkml:trace contextRef="#ctx0" brushRef="#br0" timeOffset="1477.3988">684 876 494 0,'0'0'140'0,"0"0"-6"15,0 0-30-15,-183-15-24 16,117 79-16-16,-5 30-15 16,2 22-25-16,14 7-13 15,17-4-8-15,27-21 0 16,11-24-2-16,6-27-1 0,26-20 2 15,10-27-2-15,-1 0-2 16,-1-34-2 0,2-18 3-16,-1-10-1 0,-3-4-4 15,-2 1 5-15,-8 6 1 16,-9 13 0-16,-8 8 0 16,-11 15 1-16,0 2-1 15,-4 6 0-15,-22 8 3 16,-12 7-3-16,-7 0 5 15,-5 12-2-15,7 27-1 16,2 16 3-16,11 5-1 16,11 5-1-16,12 0-3 15,7-16 0-15,7-9 0 16,31-18-1-16,5-22 1 16,9 0-5-16,9-37-8 0,-3-18 4 15,-6-17-8 1,-11 1 12-16,-16-8 4 0,-20 8 1 15,-5 11 3-15,-14 21 2 16,-22 22 9-16,-13 17 3 16,1 0-1-16,0 27-10 15,4 15 1-15,12 7-1 16,9 5-5-16,13-1-1 16,8-9 1-16,2-12-1 15,0-15 0-15,21-14 0 16,10-3-1-16,9-10-3 15,4-32 4-15,0-5-1 16,-8-5 0-16,-20 5 1 16,-13 10 0-16,-3 5 0 0,-12 12 0 15,-17 8 3-15,-4 12-3 16,5 0-3-16,12 0-17 16,16 3-79-16,8-3-83 15,42 0-91-15</inkml:trace>
  <inkml:trace contextRef="#ctx0" brushRef="#br0" timeOffset="764.1235">599 577 554 0,'0'0'87'0,"0"0"13"15,0 0-11-15,0 0-23 16,-145-129 21-16,114 83-33 16,-4-13-36-16,-6-12-7 15,-8-7-3-15,-9 12 11 16,-5 13 8-16,3 26-2 16,3 22 2-16,7 5-15 15,6 31-10-15,14 25-1 16,24 13 0-16,6 5 0 0,33 1-1 15,33-9 0-15,14-7-1 16,11-10 0 0,1-12-1-16,-6-14 2 15,-18-11 0-15,-22-9 2 0,-27-3-1 16,-19-3-1-16,-2-34 6 16,-44-15-6-16,-18-12 0 15,-18-10 1-15,-6-8 3 16,-2-4-4-16,2 0 0 15,9 19 1-15,18 23 3 16,23 24 1-16,19 20 3 16,19 5-8-16,0 42-1 15,35 16 1-15,20 9 4 16,11 0-4-16,13-10-1 16,9-10-1-16,3-15 1 0,-3-15 1 15,-21-12-3-15,-19-8 2 16,-29-2-2-16,-19-5 2 15,-17-27-1-15,-40-9 2 16,-19-7 0-16,-16 4 1 16,-1 7-1-16,8 5 1 15,16 12 0-15,28 8 0 16,22 9-1-16,19 3 1 16,0 0-1-16,47 20-3 15,18 15 2-15,13-1 1 16,7-2-1-16,-1-5-1 15,-1-7 2-15,-9-7 0 16,-22-8 0-16,-22-3 0 0,-25-2 1 16,-5 0 0-16,-26-25 2 15,-29-12-3-15,-6 0 0 16,-5 6 3-16,8 5-3 16,13 11 1-16,14 10-1 15,20 5-1-15,11 13-7 16,0 29-94-16,44 17-30 15,11 6-38-15,11 3-106 16</inkml:trace>
  <inkml:trace contextRef="#ctx0" brushRef="#br0" timeOffset="2346.9453">1540 417 211 0,'0'0'133'0,"0"0"30"16,0 0-34-16,0 0-18 0,0 0-38 16,0 0-22-16,67-158-11 15,-62 103-11-15,-5-9 3 16,0-10 5-16,0-10-12 16,-9-1-3-16,-8 0-6 15,2 19-2-15,3 20 1 16,4 22 9-16,5 17 3 15,3 7-3-15,-3 0-19 16,-2 42-5-16,0 24-4 16,1 23 4-16,4 5 0 15,0-6 5-15,4-13-5 0,18-21-2 16,5-19-5 0,3-18 7-16,-6-14-4 0,2-3-1 15,-7-20 3-15,-5-30 2 16,-12-11-1-16,-2-16-3 15,0-2 4-15,-25 0 5 16,-4 10-5-16,-4 15 0 16,2 17 0-16,7 17 3 15,5 15 8-15,2 5-2 16,6 18-8-16,8 26 3 16,3 12-4-16,0 4 0 15,8-6-4-15,17-2 4 16,2-13 0-16,4-9 0 15,-3-13-2-15,-2-12-5 16,-4-5 0-16,-6-10 1 0,-7-34 5 16,-4-15 1-1,-5-13-1-15,0-5-3 0,-19-1 4 16,-14 6 0-16,0 8 2 16,4 12 5-16,-2 17 6 15,12 14-4-15,5 13-1 16,9 5 12-16,5 3-16 15,0 0-4-15,0 26-1 16,10 10 1-16,13 4 0 16,-4-1 4-16,1-3-2 15,-4 2-2-15,-6-1 0 16,-3-4-7-16,-2 0-23 16,0 2-47-16,1-2-123 15,2 3-137-15</inkml:trace>
  <inkml:trace contextRef="#ctx0" brushRef="#br0" timeOffset="2999.3521">1674 820 625 0,'0'0'135'0,"0"0"-45"16,0 0-9-16,0 0-6 16,0 0-42-16,-95 137-16 15,95-43-5-15,19 7-9 16,16-2-2-16,6-10 2 15,3-20-3-15,-3-25 1 16,-5-24 5-16,-6-18-6 16,-8-2 2-16,-8-20 2 15,-5-33-2-15,-9-22 1 0,0-19 0 16,-9-7-2 0,-27 3 13-16,-4 11-8 0,0 21 7 15,2 21 8-15,9 30 3 16,3 15-4-16,5 25-7 15,4 33-11-15,10 17 0 16,7 9-1-16,0 3 0 16,15-4-1-16,15-9 1 15,6-12-1-15,0-20 0 16,-3-15 2-16,-3-15-4 16,-3-12-6-16,-8-7-5 15,-8-32 1-15,-8-16-1 16,-3-13 8-16,-14-9 4 15,-24 5-2-15,-3 13 3 16,0 17 0-16,8 20 6 0,5 17 5 16,9 5-1-1,8 0-6-15,8 27-1 0,3 12-3 16,3 8 1-16,25-5-1 16,5-2 0-16,-3-8 0 15,-3-5-2-15,-8-7-31 16,-10-10-124-16,-9-8-117 15</inkml:trace>
  <inkml:trace contextRef="#ctx0" brushRef="#br0" timeOffset="3823.564">2473 542 453 0,'0'0'241'0,"0"0"-164"0,0 0 14 15,0 0-27-15,0 0-18 16,0 0-32-16,-59 75 20 16,145-73-27-16,15-2-3 15,6 0-2-15,0-12-2 16,-10-11-11-16,-24 3-4 15,-25 6 15-15,-36-1 1 16,-12 8 1-16,-29-1 4 16,-37 1 6-16,-24 7 7 15,-21 0-5-15,-4 5-3 0,-3 17 4 16,20-3-1 0,20-1 1-16,33-8-6 0,26-5 0 15,19 0-3 1,5 0-4-16,44 0-2 0,23 0 1 15,4-3-1-15,4-2 0 16,-6 0 0-16,-8 0-7 16,-11 0-6-16,-20-10-3 15,-18-5 6-15,-17-2 10 16,0-3 0-16,-36-2 1 16,-22 0 1-16,-14 5 11 15,-1 2 8-15,4 7 0 16,12 8-1-16,12 0-2 15,24 0-3-15,15 0-11 16,6 8-4-16,14 9-2 0,35 0 2 16,17-9 0-1,8-8 0-15,6 0-5 0,-6 0 2 16,-13-15-1-16,-21 0 3 16,-20-5 1-16,-20 0 1 15,0-2 0-15,-41-5 3 16,-11 5 3-16,-12 5 10 15,-2 6-8-15,1 10 1 16,13 1-2-16,12 0-6 16,19 5-2-16,16 19 0 15,5 6-3-15,7 1-21 16,48-11-68-16,23-15-170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5:32.662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0 151 638 0,'0'0'85'0,"0"0"3"15,0 0-48-15,0 0 18 16,166 0-11-16,-31 0-9 16,22 0-11-16,32 12-16 15,32 5-2-15,38 7-3 16,37-1-1-16,27-3-5 15,17 0-2-15,8-1 2 16,17-4 1-16,13-2 2 0,15-6-2 16,11-5 1-1,4-2-3-15,24 0 2 0,26-12 29 16,31-9 23-16,13 3-25 16,-6 0-12-16,6 1-1 15,10-3 1-15,12-2-11 16,8-6-5-16,1-1 0 15,-8-6 7-15,-11 3-5 16,-29 3-2-16,-44 7 9 16,-42 7 3-16,-48 8 3 15,-38 7-8-15,-48 0-6 16,-53 7-2-16,-43 13 2 16,-46-3-3-16,-38-2 2 15,-32-6 0-15,-29-4-2 0,-13-2-3 16,-11-3-1-16,0 0 6 15,-2-3 0-15,-29-11 0 16,-18 4-18-16,-16 3-39 16,-21 4-94-16,-10-4-159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5:33.53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-1 0 638 0,'0'0'126'16,"0"0"-98"-16,-14 129 70 16,14-41-15-16,36 11-32 15,35 5 16-15,34 0-13 16,29-1-28-16,36-4 2 15,22 7-7-15,16-2-13 16,17 4-8-16,1 4-1 16,4 3-1-16,-5 6 2 15,-11 0 0-15,-20-2 1 0,-16-11 1 16,-19-12 0 0,-19-12 0-16,-19-14 2 0,-19-9-3 15,-23-11 1-15,-24-10-2 16,-25-14 0-16,-16-9-1 15,-9-9 1-15,-2-8 0 16,-3 0 0-16,0 0 14 16,0 0 37-16,-12-20-49 15,0 0 8-15,-5-2-5 16,3 3 1-16,-3 3-5 16,3 4 0-16,7 8 1 15,-2 4 3-15,6-4 0 0,1 4-5 16,-1 0 0-1,3 0-3-15,0 4 1 0,5 15 2 16,7 11-1-16,-12 19 1 16,-22 35 1-16,-60 42 0 15,-47 44 2-15,-53 39-3 16,-42 24-2-16,-34 13 2 16,-24 4 0-16,2-16-1 15,9-17 1-15,13-27 2 16,25-37-2-16,29-32-6 15,40-34-31-15,46-36-25 0,49-23-26 16,36-11-55 0,20-2 1-16,10 0-172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5:39.99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0 621 0,'0'0'48'15,"21"131"-30"-15,-1-23 42 16,-4 12-21-16,3 12-15 15,-5-4-12-15,0-12 1 16,-6-24 6-16,-2-33-1 0,-1-27 2 16,-2-20-1-1,-1-12-1-15,1 0 27 0,3 0-1 16,4 0-29-16,18-12-11 16,22-25-4-16,24-14 0 15,16-12-32-15,3 7-38 16,-10 14-22-16,-22 17-78 15,-30 25-90-15</inkml:trace>
  <inkml:trace contextRef="#ctx0" brushRef="#br0" timeOffset="-269.163">-1163 612 491 0,'0'0'86'15,"0"0"-61"-15,0 0-7 16,183-10-3-16,-78 10-11 15,27 0 1-15,15 0-4 16,-2 3 0-16,-24 25 2 16,-41 30 3-16,-53 18-1 15,-27 21 25-15,-29 16 27 16,-42 13-26-16,-17 8-22 16,-2-13-7-16,9-26-2 15,29-40-8-15,33-48-94 0,19-26-61 16</inkml:trace>
  <inkml:trace contextRef="#ctx0" brushRef="#br0" timeOffset="526.4164">918 775 826 0,'0'0'89'0,"0"0"-36"0,0 0-52 15,0 0 1-15,0 0-2 16,159-15-40-16,-76 15-65 15,-4-17-89-15,-11-15-2 16,-18 0-187-16</inkml:trace>
  <inkml:trace contextRef="#ctx0" brushRef="#br0" timeOffset="264.2226">-192 1757 192 0,'0'0'498'0,"0"0"-467"15,0 0-21-15,0 0 3 16,189-117-7-16,-98 89-1 16,4 13-2-16,2 15 3 15,-18 0 7-15,-18 52 5 16,-23 27-5-16,-17 21 9 16,-12 19 2-16,-9-3-14 15,0-5-4-15,0-13-4 16,-11-18 0-16,6-21-2 15,5-19-37-15,0-21-86 0,0-19-77 16</inkml:trace>
  <inkml:trace contextRef="#ctx0" brushRef="#br0" timeOffset="903.0948">1215 755 245 0,'0'0'155'0,"-116"185"-34"15,70-66-41-15,4 6-25 16,13 4-12-16,10-11 3 15,7-24-12-15,12-27-3 16,0-25-1-16,12-27-23 16,26-15-1-16,14-15-4 15,14-50 0-15,16-18-2 0,8-15-9 16,-5 10-33-16,-14 17 4 16,-21 30 25-16,-28 30 10 15,-22 16 0-15,0 56 2 16,-22 34 1-16,-19 18 2 15,-3 10 2-15,-2 8 2 16,10-10 6-16,6 0-3 16,8-15-3-16,2-19 8 15,7-23 13-15,4-25 13 16,7-16 2-16,2-17-2 16,0-2-9-16,0-4-14 15,11-5-10-15,32-40 1 16,21-14-2-16,21-25-4 0,11-1-2 15,22-3-49-15,13 4-43 16,1 1-84-16,-6-2-192 16</inkml:trace>
  <inkml:trace contextRef="#ctx0" brushRef="#br0" timeOffset="1268.3781">2994 717 803 0,'0'0'52'0,"-33"241"-36"15,33-76 11-15,22 1-10 16,41-14-11-16,25-34-5 15,19-41-1-15,0-51 0 16,-5-26 2-16,-20-55-6 16,-27-44 3-16,-31-32-1 15,-24-12 1-15,-7-7 2 16,-57-1-1-16,-15 17 7 16,-4 34-4-16,1 34 10 15,8 55 27-15,5 21-24 0,3 49-16 16,9 17-1-16,14 9-52 15,20-2-28-15,18-6-101 16,5-18-230-16</inkml:trace>
  <inkml:trace contextRef="#ctx0" brushRef="#br0" timeOffset="1518.9514">3732 279 764 0,'0'0'117'15,"0"0"-57"-15,0 0-55 16,0 0-2-16,0 0 4 16,164-32-5-16,-29-25-2 15,21-17-20-15,-2-10-26 16,-17 10-18-16,-38 20-54 15,-47 24-56-15,-44 30-158 16</inkml:trace>
  <inkml:trace contextRef="#ctx0" brushRef="#br0" timeOffset="2147.3853">4048 261 747 0,'0'0'137'0,"0"0"-106"16,0 0 16-16,52 126-20 15,-17-56-1-15,-2 8-15 16,-6 5-7-16,-1-2-1 16,-5-17-2-16,-2-20 4 15,-2-21-5-15,-10-16-1 16,2-7 1-16,-1 0 0 16,6 0 0-16,8-12 8 15,8-11 3-15,6-4-9 16,4-5-1-16,8 0 1 15,4-3 0-15,0 0-2 16,-8 8 2-16,-12 5-2 0,-13 10 0 16,-5 4 1-16,-7 6-1 15,-2 0 0-15,2 2 0 16,5 0 0-16,4 0 0 16,3-3 0-16,3-2 0 15,-5 3 1-15,-3-3-1 16,-9 2 0-16,-3 3 2 15,-2 0-2-15,0 0 0 16,0 0 4-16,0 0-2 16,0 0 6-16,0 0-8 15,0 0 0-15,4 0 0 16,1 0-2-16,3 0 1 16,1 0-2-16,-2 0 1 0,0-2 4 15,-7 2-2-15,0 0 2 16,0 0-1-16,0 0-1 15,0 17 1-15,-12 36 0 16,-2 28 0-16,7 19-1 16,7 24 0-16,0 17 3 15,21 4-3-15,3-4 6 16,2-13-6-16,-10-24 0 16,-6-28-2-16,-3-16 4 15,-7-21-2-15,0-9 0 16,0-8-2-16,-17-3-33 15,-6-6-55-15,2-8-45 16,-6-5-59-16,-1 0-160 0</inkml:trace>
  <inkml:trace contextRef="#ctx0" brushRef="#br0" timeOffset="2317.8592">4629 1863 268 0,'0'0'284'16,"0"0"-132"-16,0 0-16 15,0 0-49-15,0 0-20 16,0 0-33-16,62-20 45 15,59-34-54-15,16-10-20 16,8 1 0-16,9 5-5 16,-2 4-2-16,-5 2-15 15,-12 7-33-15,-23 16-72 16,-27 12-25-16,-22 12-241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5:44.53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0 103 287 0,'0'0'127'15,"0"0"47"-15,0 0-62 16,0 0-57-16,0 0-30 0,0 0 16 16,204-82-14-16,-85 67-6 15,-7 10-11-15,-22 5-6 16,-24 8-1-16,-33 24-3 16,-21 13 4-16,-12 11-2 15,-14 9-2-15,-27 3 6 16,-6 4-6-16,-5 2 0 15,-3-2 1-15,5-8-1 16,12-12-9-16,13-14-44 16,15-27-104-16,10-11-203 15</inkml:trace>
  <inkml:trace contextRef="#ctx0" brushRef="#br0" timeOffset="233.5944">907-1144 555 0,'0'0'59'0,"8"156"-44"15,-5 34 44-15,-3 59 6 16,0 50-10-16,0 29-21 16,0 23-7-16,5-13 4 15,19-25-19-15,7-49-5 16,4-59-6-16,-1-57-1 15,-7-49-1-15,-5-47-56 0,-8-47-134 16,-6-18-182 0</inkml:trace>
  <inkml:trace contextRef="#ctx0" brushRef="#br0" timeOffset="457.9056">1412-1123 610 0,'0'0'34'0,"5"300"11"16,-5-70-10-16,0 24-22 15,-19-7-8-15,11-30-5 0,8-39-47 16,3-52-68-1,35-57-110-15</inkml:trace>
  <inkml:trace contextRef="#ctx0" brushRef="#br0" timeOffset="1033.8124">2442-1511 385 0,'0'0'130'16,"0"0"-73"-16,0 0-27 16,99 160 13-16,-99-34-17 15,0 27-16-15,-16 15-5 16,-31 13-4-16,-18-2-1 15,-10-11-16-15,-4-27-10 16,-6-26-1-16,-3-28 16 16,-3-20 11-16,-8-18 3 15,6-19-3-15,11-18 0 16,22-12 0-16,27-3 0 16,19-28 3-16,14-7-3 15,0-1-5-15,33 2-26 16,31 3 10-16,12 7 10 0,7 4-16 15,-7 8 17-15,-7 10 8 16,-17 5-2-16,-17 2 4 16,-16 41 10-16,-19 16 17 15,0 23 3-15,-7 19-10 16,-29 17-12-16,-8 18 8 16,-6 7-4-16,2 1-10 15,3-19 12-15,17-34 15 16,18-39-2-16,10-37-1 15,3-15-4-15,44-37 52 0,17-30-45 16,28-14-24 0,11-10-4-16,18-1-1 0,0 8-2 15,-3 13-24-15,-16 14-67 16,-31 15-53-16,-28 15-158 16</inkml:trace>
  <inkml:trace contextRef="#ctx0" brushRef="#br0" timeOffset="1217.3317">2423 485 448 0,'0'0'132'0,"-76"230"-42"16,67-89-10-16,9 4-26 15,39-7-19-15,40-12-20 16,28-17-5-16,23-33-5 16,17-38-4-16,7-38 1 15,-4-10-4-15,-10-62-6 0,-22-27-61 16,-25-34-116-1,-27-36-259-15</inkml:trace>
  <inkml:trace contextRef="#ctx0" brushRef="#br0" timeOffset="1454.9816">3509-1144 643 0,'0'0'52'0,"0"0"20"16,0 0-53-16,50 258 20 15,-29-59 0-15,1 33-13 16,-3 13-22-16,-5-19 1 16,3-28-5-16,2-43-27 15,6-46-51-15,-1-47-41 16,-5-45-15-16,-7-19-253 15</inkml:trace>
  <inkml:trace contextRef="#ctx0" brushRef="#br0" timeOffset="1814.6198">4527-1191 185 0,'0'0'324'0,"0"0"-280"16,133 184 2-16,-80-23 24 16,-11 37 2-16,-21 34-16 15,-21 9-17-15,-2-22-18 16,-53-32-8-16,-14-36-8 16,-8-40 4-16,-5-29-1 15,2-38 1-15,6-30 0 16,3-14 0-16,16-46-6 15,11-31 0-15,20-27-3 0,12-17-13 16,12-7-16-16,3-3-25 16,44 7-25-16,24 14 1 15,17 16 21-15,11 12-12 16,-3 11-3-16,3 7-8 16,-4 7 6-16,-5 3 30 15,-7 0-40-15,-7 2-108 16</inkml:trace>
  <inkml:trace contextRef="#ctx0" brushRef="#br0" timeOffset="2266.3844">5165 764 648 0,'0'188'62'16,"20"-15"-17"-16,51-38 4 0,33-43-35 16,28-38 27-16,13-44 30 15,14-10-52-15,0-60 4 16,-11-28-13-16,-18-28-9 16,-42-25 1-16,-53-19 0 15,-35 2 0-15,-85 22 0 16,-47 47-2-16,-38 62 0 15,-14 27-5-15,3 49 4 16,27 18-1-16,42-1-11 16,49-1-52-16,49-13-72 15,14-20-25-15,63-32-144 16</inkml:trace>
  <inkml:trace contextRef="#ctx0" brushRef="#br0" timeOffset="2001.2717">5144-846 29 0,'0'0'175'16,"0"0"-35"-16,0 0-22 16,0 0-5-16,100 154-21 15,-83-60-7-15,-6 2-29 16,1-5-19-16,-2-16-12 16,9-19-5-16,6-24-17 15,14-27 5-15,10-5 0 0,20-54 4 16,15-25-7-16,13-12-3 15,2-8-2-15,-4 7-7 16,-15 21-53-16,-20 21-51 16,-33 28-73-16,-27 22-215 15</inkml:trace>
  <inkml:trace contextRef="#ctx0" brushRef="#br0" timeOffset="2864.7889">7102-1225 520 0,'0'0'326'16,"0"0"-279"-16,0 0-30 16,0 0 3-16,0 0-20 15,0 0 5-15,78-19-4 16,-6 50-1-16,0 6-26 15,-9 8-25-15,-23 9-15 0,-19 10-8 16,-21 10 36-16,-17 8 29 16,-39 1 9-16,-15 4 6 15,-5-8-4-15,-1-10 10 16,11-12 25-16,16-15-8 16,26-13-4-16,18-6-13 15,6-11-7-15,20-7-5 16,29-5 0-16,17 0-7 15,8-22-13-15,-3-8-15 16,-10 6 8-16,-23 9 13 16,-21 4 9-16,-17 11 5 15,-20 0 16-15,-48 21-9 16,-29 33 5-16,-29 20 16 16,-7 22-12-16,-2 12-7 15,19 18 12-15,35 5-2 16,33 2-5-16,38-8-11 0,13-20-3 15,62-25 1-15,31-32 1 16,23-35 2-16,12-13 4 16,1-44-5-16,-17-26 3 15,-25-11-5-15,-29-5 1 16,-37 1-2-16,-24 2 1 16,-28 4 2-16,-46 10 0 15,-24 16 5-15,-15 22 9 16,1 16-8-16,22 13-2 15,29 2-7-15,39 0-1 16,22 0-76-16,24 0-119 16,40 0-173-16</inkml:trace>
  <inkml:trace contextRef="#ctx0" brushRef="#br0" timeOffset="3253.389">7546-280 454 0,'0'0'108'16,"0"0"-89"-16,0 0 63 16,0 0-3-16,173-22-45 15,-78-7-23-15,7-11-6 16,5-9 1-16,-1 0-4 15,1 1-2-15,-19 15-13 0,-27 15-36 16,-39 18-52 0,-22 0-119-16,-52 29-127 0</inkml:trace>
  <inkml:trace contextRef="#ctx0" brushRef="#br0" timeOffset="3059.9853">7771-1043 763 0,'0'0'29'0,"0"0"-12"16,0 212 13-16,0-73 3 16,0 7-16-16,0-6-8 15,5-9-7-15,6-17-2 16,3-20-17-16,-6-28-29 16,-6-26-26-16,-2-26-43 0,-2-14-70 15,-29-27-243 1</inkml:trace>
  <inkml:trace contextRef="#ctx0" brushRef="#br0" timeOffset="3413.7892">7908-109 674 0,'0'0'93'0,"0"0"-35"16,183-90 14-16,-100 52-10 16,10-5-38-16,9 6-24 15,-7 13-5-15,-12 9-98 16,-24 10-128-16,-28 5-302 16</inkml:trace>
  <inkml:trace contextRef="#ctx0" brushRef="#br0" timeOffset="3651.2611">8039 1044 611 0,'0'0'90'15,"19"185"-27"-15,47-122-27 16,34-31 17-16,28-32 13 16,26-27-11-16,8-54-21 15,-17-27 5-15,-25-26-13 16,-46-9-12-16,-55 5 21 15,-33 22-2-15,-93 42 11 16,-52 52-13-16,-40 24-19 16,-7 65-9-16,20 31-3 0,34 18 0 15,57 3-41-15,53-18-134 16,42-35-216-16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03.58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2982C8-2A8F-4C2F-8F68-2FD6879E063C}" emma:medium="tactile" emma:mode="ink">
          <msink:context xmlns:msink="http://schemas.microsoft.com/ink/2010/main" type="inkDrawing" rotatedBoundingBox="13682,11733 24385,12078 24378,12283 13675,11937" semanticType="underline" shapeName="Other">
            <msink:sourceLink direction="with" ref="{AE3A4BF4-BBA2-4113-866E-6DEA091422D7}"/>
            <msink:sourceLink direction="with" ref="{F095D1A2-CECE-4806-8098-E2D69E37165D}"/>
            <msink:destinationLink direction="with" ref="{FEEE173C-2A7B-49A5-847D-B140750BD443}"/>
          </msink:context>
        </emma:interpretation>
      </emma:emma>
    </inkml:annotationXML>
    <inkml:trace contextRef="#ctx0" brushRef="#br0">0 0 507 0,'0'0'352'0,"0"0"-299"0,0 0-19 16,0 0 12-1,241 45-18-15,-107-11 2 0,30 4-9 16,35-2-7-16,17 2 1 16,25-9 1-16,25-5-4 15,43-6-1-15,37-11-2 16,36-2-2-16,17-5 4 15,2 0-4-15,14 0-2 16,12 0 5-16,17 0-1 16,17 0-3-16,-8 3-2 15,10-1 3-15,1 1 0 16,13 2 4-16,3-3-9 16,-20 3-1-16,-5 3 8 15,-18 4 5-15,-21 5 5 16,-32 8-12-16,-55 2 1 15,-60 8-3-15,-61 0 1 16,-51-4-5-16,-55-1 2 0,-43-11-3 16,-31-9-1-16,-17-7 1 15,-11-3-1-15,0 0-11 16,-3-10-33-16,-30-8-27 16,-13-1-44-16,-17-1-83 15,-23 1-261-15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11.71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CDDB2F-0F72-44C9-B3E8-17503DCD7D58}" emma:medium="tactile" emma:mode="ink">
          <msink:context xmlns:msink="http://schemas.microsoft.com/ink/2010/main" type="writingRegion" rotatedBoundingBox="18267,9775 29543,11202 29213,13812 17937,12385"/>
        </emma:interpretation>
      </emma:emma>
    </inkml:annotationXML>
    <inkml:traceGroup>
      <inkml:annotationXML>
        <emma:emma xmlns:emma="http://www.w3.org/2003/04/emma" version="1.0">
          <emma:interpretation id="{A1805D91-31D1-4CF5-A350-F25DA5CECC92}" emma:medium="tactile" emma:mode="ink">
            <msink:context xmlns:msink="http://schemas.microsoft.com/ink/2010/main" type="paragraph" rotatedBoundingBox="18267,9775 29543,11202 29213,13812 17937,123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8E12A4-0327-4F3E-9167-3C801A205336}" emma:medium="tactile" emma:mode="ink">
              <msink:context xmlns:msink="http://schemas.microsoft.com/ink/2010/main" type="line" rotatedBoundingBox="18267,9775 29543,11202 29213,13812 17937,12385"/>
            </emma:interpretation>
          </emma:emma>
        </inkml:annotationXML>
        <inkml:traceGroup>
          <inkml:annotationXML>
            <emma:emma xmlns:emma="http://www.w3.org/2003/04/emma" version="1.0">
              <emma:interpretation id="{AE3A4BF4-BBA2-4113-866E-6DEA091422D7}" emma:medium="tactile" emma:mode="ink">
                <msink:context xmlns:msink="http://schemas.microsoft.com/ink/2010/main" type="inkWord" rotatedBoundingBox="18267,9775 21087,10132 20847,12026 18028,11669">
                  <msink:destinationLink direction="with" ref="{642982C8-2A8F-4C2F-8F68-2FD6879E063C}"/>
                </msink:context>
              </emma:interpretation>
              <emma:one-of disjunction-type="recognition" id="oneOf0">
                <emma:interpretation id="interp0" emma:lang="" emma:confidence="0">
                  <emma:literal>기</emma:literal>
                </emma:interpretation>
                <emma:interpretation id="interp1" emma:lang="" emma:confidence="0">
                  <emma:literal>리</emma:literal>
                </emma:interpretation>
                <emma:interpretation id="interp2" emma:lang="" emma:confidence="0">
                  <emma:literal>키</emma:literal>
                </emma:interpretation>
                <emma:interpretation id="interp3" emma:lang="" emma:confidence="0">
                  <emma:literal>끼</emma:literal>
                </emma:interpretation>
                <emma:interpretation id="interp4" emma:lang="" emma:confidence="0">
                  <emma:literal>귀</emma:literal>
                </emma:interpretation>
              </emma:one-of>
            </emma:emma>
          </inkml:annotationXML>
          <inkml:trace contextRef="#ctx0" brushRef="#br0">-4821-1002 712 0,'0'0'108'0,"0"0"-56"15,195 14 19-15,-52 45-24 16,21 23-15-16,7 29-11 15,-19 27-7-15,-36 23-2 16,-47 18-8-16,-53 2-3 16,-16-8 3-16,-30-25-4 15,-27-19 0-15,-4-23-8 16,6-25-29-16,14-29-33 16,17-32-43-16,12-20-99 15,10-10-265-15</inkml:trace>
          <inkml:trace contextRef="#ctx0" brushRef="#br0" timeOffset="243.5113">-3281-775 736 0,'0'0'126'16,"0"0"-107"-16,-25 142 24 15,0-13-13-15,3 16-21 0,3 4-3 16,8-11-6-16,11-20-58 16,0-28-69-16,0-39-138 15</inkml:trace>
          <inkml:trace contextRef="#ctx0" brushRef="#br0" timeOffset="527.7014">-2809-521 583 0,'0'0'179'0,"0"0"-111"16,0 0-7-16,-23 223 14 15,23-100-43-15,0-2-21 16,33-25-7-16,36-29-4 15,21-40-1-15,9-27 1 0,1-27 0 16,-12-50 2-16,-24-22 0 16,-25-9 0-16,-36-11-2 15,-11-2 22-15,-61 15 13 16,-17 19-14-16,-9 36-16 16,5 49-3-16,18 6-1 15,20 44-1-15,31 8-14 16,21 1-103-16,0-5-103 15,26-4-396-15</inkml:trace>
          <inkml:trace contextRef="#ctx0" brushRef="#br0" timeOffset="832.9364">-2068-1022 635 0,'0'0'186'0,"0"0"-136"16,0 0-43-16,0 0-2 16,0 0-5-16,0 0-8 15,100-2-47-15,-86 2 2 16,-14 0 40-16,0 0 13 0,-24 0 2 15,-17 12 21 1,-1 10 9-16,12 6-1 0,17-4-20 16,13-4-11-16,0-10-62 15,27-5-279-15</inkml:trace>
        </inkml:traceGroup>
        <inkml:traceGroup>
          <inkml:annotationXML>
            <emma:emma xmlns:emma="http://www.w3.org/2003/04/emma" version="1.0">
              <emma:interpretation id="{F095D1A2-CECE-4806-8098-E2D69E37165D}" emma:medium="tactile" emma:mode="ink">
                <msink:context xmlns:msink="http://schemas.microsoft.com/ink/2010/main" type="inkWord" rotatedBoundingBox="23096,11156 24372,11317 24138,13170 22862,13008">
                  <msink:destinationLink direction="with" ref="{642982C8-2A8F-4C2F-8F68-2FD6879E063C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7646.1099">56 0 794 0,'0'0'84'0,"0"0"-78"0,121 160 21 15,-7-72-8-15,26 11-12 16,20 14-4-16,10 10 6 16,-11 13 10-16,-25 8-1 15,-40 5-8-15,-53-6 7 16,-41-8 7-16,-38-15 19 15,-62-8-8-15,-40-5-8 16,-32-13-9-16,-24-15-5 16,2-25-11-16,27-27-2 15,46-27 0-15,64-10-18 0,57-54-88 16,62-29-152-16,73-18-490 16</inkml:trace>
        </inkml:traceGroup>
        <inkml:traceGroup>
          <inkml:annotationXML>
            <emma:emma xmlns:emma="http://www.w3.org/2003/04/emma" version="1.0">
              <emma:interpretation id="{D1DC9AA1-ABB6-46E1-A082-A08988212FE3}" emma:medium="tactile" emma:mode="ink">
                <msink:context xmlns:msink="http://schemas.microsoft.com/ink/2010/main" type="inkWord" rotatedBoundingBox="26592,10877 29537,11250 29270,13357 26326,1298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6339.6949">3875 480 747 0,'0'0'30'0,"-159"-8"49"0,63 95-72 16,-6 51 1-16,17 48 29 16,30 26 12-16,55 10 0 15,45-15-22-15,81-36-16 16,45-42-5-16,21-50-3 15,5-49-2-15,-9-30 1 16,-14-77 3-16,-28-48 3 16,-39-40-3-16,-45-37-1 15,-48-15 0-15,-21-9 5 16,-76 16-4-16,-43 46-4 16,-37 57 1-16,-18 69 2 15,3 38-1-15,19 38-3 16,49 29-11-16,53 5-65 15,57-1-63-15,29-8-124 16</inkml:trace>
          <inkml:trace contextRef="#ctx0" brushRef="#br0" timeOffset="-5791.735">5657-12 252 0,'0'0'221'0,"-157"2"-102"16,82 40-7-16,2 22-16 15,1 22-25-15,1 25-15 16,5 12 6-16,6 5-21 16,22-18-17-16,29-25-8 15,9-29-3-15,52-31-7 16,36-25 3-16,30-3-1 0,36-46-2 15,19-18-5 1,-3 6-1-16,-28 17-8 0,-45 24 2 16,-47 20 3-16,-40 17 1 15,-10 42 1-15,-43 23 2 16,-29 18 3-16,-8 19 10 16,1 1 13-16,16-6 3 15,24-26-10-15,28-31 18 16,11-20-14-16,25-25-17 15,33-12 2-15,18 0-3 16,18-36-6-16,9-10-2 16,-6 0-8-16,-9-3-86 0,-17 0-99 15,-16-13-133 1</inkml:trace>
          <inkml:trace contextRef="#ctx0" brushRef="#br0" timeOffset="-6130.8947">5124 240 682 0,'0'0'234'16,"0"0"-157"-16,0 0-65 16,0 0 13-16,156-110-3 15,-56 85-18-15,6 6-4 0,9 4-2 16,-7 5-67-16,-20 0-64 16,-23 1-70-16,-32-4-67 15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10.178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15BCC4-3F29-42A2-90F5-0C6251B1F5E5}" emma:medium="tactile" emma:mode="ink">
          <msink:context xmlns:msink="http://schemas.microsoft.com/ink/2010/main" type="writingRegion" rotatedBoundingBox="24540,7909 27924,6066 28934,7921 25550,9764"/>
        </emma:interpretation>
      </emma:emma>
    </inkml:annotationXML>
    <inkml:traceGroup>
      <inkml:annotationXML>
        <emma:emma xmlns:emma="http://www.w3.org/2003/04/emma" version="1.0">
          <emma:interpretation id="{2A8316B6-71DD-479E-AD8E-A8C4808E12D3}" emma:medium="tactile" emma:mode="ink">
            <msink:context xmlns:msink="http://schemas.microsoft.com/ink/2010/main" type="paragraph" rotatedBoundingBox="24540,7909 27924,6066 28934,7921 25550,9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698067-86DA-4941-9A9A-55CE6D3A8D9D}" emma:medium="tactile" emma:mode="ink">
              <msink:context xmlns:msink="http://schemas.microsoft.com/ink/2010/main" type="line" rotatedBoundingBox="24540,7909 27924,6066 28934,7921 25550,9764"/>
            </emma:interpretation>
          </emma:emma>
        </inkml:annotationXML>
        <inkml:traceGroup>
          <inkml:annotationXML>
            <emma:emma xmlns:emma="http://www.w3.org/2003/04/emma" version="1.0">
              <emma:interpretation id="{F34CFE6D-0513-44F1-A32F-4242A8D32A0D}" emma:medium="tactile" emma:mode="ink">
                <msink:context xmlns:msink="http://schemas.microsoft.com/ink/2010/main" type="inkWord" rotatedBoundingBox="24540,7909 25128,7590 25862,8938 25275,9258">
                  <msink:destinationLink direction="with" ref="{FEEE173C-2A7B-49A5-847D-B140750BD44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50 0 638 0,'0'0'129'0,"0"0"-62"0,0 0-50 15,0 219 71-15,-22-43-22 16,2 31-28-16,12 12-12 15,8 3-20-15,14-24-3 16,32-37-3-16,13-38-10 16,-2-49-75-16,-5-45-37 15,-9-29-103-15,-1-51-411 16</inkml:trace>
        </inkml:traceGroup>
        <inkml:traceGroup>
          <inkml:annotationXML>
            <emma:emma xmlns:emma="http://www.w3.org/2003/04/emma" version="1.0">
              <emma:interpretation id="{CB6CE772-152B-4E26-9865-96109C333B41}" emma:medium="tactile" emma:mode="ink">
                <msink:context xmlns:msink="http://schemas.microsoft.com/ink/2010/main" type="inkWord" rotatedBoundingBox="25562,7761 26318,7349 26737,8119 25981,8531"/>
              </emma:interpretation>
              <emma:one-of disjunction-type="recognition" id="oneOf1"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〇</emma:literal>
                </emma:interpretation>
                <emma:interpretation id="interp3" emma:lang="" emma:confidence="0">
                  <emma:literal>°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300.577">930 71 333 0,'0'0'483'0,"-42"176"-468"15,-1-38 51-15,12 10-22 16,29-12-17-16,4-28-9 16,62-42-10-16,21-48 4 15,16-25 27-15,3-70-2 16,0-36-15-16,-13-18-10 15,-30-7-1-15,-40 2 5 16,-23 8 1-16,-72 16-12 16,-30 36 2-16,-26 49-7 15,-4 27 2-15,2 46-2 16,20 31 0-16,32 7-2 0,39 0-4 16,36-5-72-16,8-9-101 15,57-24-59 1,25-26-137-16</inkml:trace>
        </inkml:traceGroup>
        <inkml:traceGroup>
          <inkml:annotationXML>
            <emma:emma xmlns:emma="http://www.w3.org/2003/04/emma" version="1.0">
              <emma:interpretation id="{229B616B-6707-4BE0-AA3F-73BA04C0FA18}" emma:medium="tactile" emma:mode="ink">
                <msink:context xmlns:msink="http://schemas.microsoft.com/ink/2010/main" type="inkWord" rotatedBoundingBox="26675,6929 28001,6207 28934,7921 27608,8643"/>
              </emma:interpretation>
              <emma:one-of disjunction-type="recognition" id="oneOf2">
                <emma:interpretation id="interp6" emma:lang="" emma:confidence="0">
                  <emma:literal>도</emma:literal>
                </emma:interpretation>
                <emma:interpretation id="interp7" emma:lang="" emma:confidence="0">
                  <emma:literal>로</emma:literal>
                </emma:interpretation>
                <emma:interpretation id="interp8" emma:lang="" emma:confidence="0">
                  <emma:literal>르</emma:literal>
                </emma:interpretation>
                <emma:interpretation id="interp9" emma:lang="" emma:confidence="0">
                  <emma:literal>드</emma:literal>
                </emma:interpretation>
                <emma:interpretation id="interp10" emma:lang="" emma:confidence="0">
                  <emma:literal>됴</emma:literal>
                </emma:interpretation>
              </emma:one-of>
            </emma:emma>
          </inkml:annotationXML>
          <inkml:trace contextRef="#ctx0" brushRef="#br0" timeOffset="946.5478">1843-652 712 0,'0'0'105'15,"0"0"2"-15,0 0 6 0,46-165-70 16,48 112-14-16,35-3-18 16,27-1-9-16,17 8 2 15,-17 12-4-15,-24 12 0 16,-42 10-1-16,-38 8-19 16,-35 4-24-16,-17 3-53 15,-22 0 24-15,-30 3-9 16,-12 4 14-16,-2-4 30 15,1-1 35-15,2 4 0 16,6 0 3-16,7 12 11 16,0 5 4-16,5 6-2 15,-3 15 5-15,1 13 9 16,4 19 1-16,1 22 3 16,4 22-5-16,0 15 13 15,0 6-3-15,7-4 17 0,15-20 1 16,16-20-18-16,6-29-17 15,40-23 6-15,17-22-2 16,16-23-11-16,18-8-1 16,10-42-11-16,5-9 0 15,-10-3 0-15,-15 6 0 16,-18 17-30-16,-26 14 4 16,-17 20-2-16,-19 5 11 15,-7 12 10-15,0 33 3 16,-5 18 4-16,-33 27 13 15,-17 16 15-15,-13 15 9 16,-10 15-10-16,2 4-12 0,16-12-6 16,29-14-4-16,31-31 9 15,14-30 14-15,63-31 15 16,25-22-1-16,29-32-5 16,22-47-27-16,15-18-6 15,13-9-3-15,9 5-1 16,-16 15-71-16,-34 17-103 15,-63 19-319-15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5-20T03:17:09.71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EE173C-2A7B-49A5-847D-B140750BD443}" emma:medium="tactile" emma:mode="ink">
          <msink:context xmlns:msink="http://schemas.microsoft.com/ink/2010/main" type="inkDrawing" rotatedBoundingBox="13481,11812 24521,8178 24583,8367 13544,12002" semanticType="callout" shapeName="Other">
            <msink:sourceLink direction="with" ref="{F34CFE6D-0513-44F1-A32F-4242A8D32A0D}"/>
            <msink:sourceLink direction="with" ref="{642982C8-2A8F-4C2F-8F68-2FD6879E063C}"/>
          </msink:context>
        </emma:interpretation>
      </emma:emma>
    </inkml:annotationXML>
    <inkml:trace contextRef="#ctx0" brushRef="#br0">0 3692 325 0,'0'0'318'0,"0"0"-201"16,0 0-58-16,116-150-7 0,32 86 2 15,60-13-2 1,56-7-17-16,45-9-19 0,37-9-9 16,52-11-1-16,51-21-4 15,53-23-2-15,44-39-1 16,43-27 1-16,37-22 3 16,13-2-3-16,13 15 6 15,-21 25-5-15,-52 26 23 16,-50 23-17-16,-61 24 13 15,-43 14-2-15,-24 9-9 16,-15 10-9-16,-15 2-1 16,-23-3 1-16,-32 1 1 0,-34 0-1 15,-44 11 6-15,-70 22-6 16,-92 34-10-16,-76 34-89 16,-109 12-125-16,-53 30-178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9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8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7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1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6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7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51F5-4C32-4BA4-BCF4-FB8969F303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1DE6-98FF-4B87-A970-FAA2413C1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image" Target="../media/image4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emf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0" Type="http://schemas.openxmlformats.org/officeDocument/2006/relationships/image" Target="../media/image45.emf"/><Relationship Id="rId4" Type="http://schemas.openxmlformats.org/officeDocument/2006/relationships/image" Target="../media/image46.emf"/><Relationship Id="rId9" Type="http://schemas.openxmlformats.org/officeDocument/2006/relationships/customXml" Target="../ink/ink5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.emf"/><Relationship Id="rId21" Type="http://schemas.openxmlformats.org/officeDocument/2006/relationships/customXml" Target="../ink/ink68.xml"/><Relationship Id="rId34" Type="http://schemas.openxmlformats.org/officeDocument/2006/relationships/image" Target="../media/image64.emf"/><Relationship Id="rId42" Type="http://schemas.openxmlformats.org/officeDocument/2006/relationships/image" Target="../media/image68.emf"/><Relationship Id="rId47" Type="http://schemas.openxmlformats.org/officeDocument/2006/relationships/customXml" Target="../ink/ink81.xml"/><Relationship Id="rId50" Type="http://schemas.openxmlformats.org/officeDocument/2006/relationships/image" Target="../media/image72.emf"/><Relationship Id="rId55" Type="http://schemas.openxmlformats.org/officeDocument/2006/relationships/customXml" Target="../ink/ink85.xml"/><Relationship Id="rId63" Type="http://schemas.openxmlformats.org/officeDocument/2006/relationships/customXml" Target="../ink/ink89.xml"/><Relationship Id="rId7" Type="http://schemas.openxmlformats.org/officeDocument/2006/relationships/customXml" Target="../ink/ink61.xml"/><Relationship Id="rId2" Type="http://schemas.openxmlformats.org/officeDocument/2006/relationships/image" Target="../media/image49.png"/><Relationship Id="rId16" Type="http://schemas.openxmlformats.org/officeDocument/2006/relationships/image" Target="../media/image55.emf"/><Relationship Id="rId29" Type="http://schemas.openxmlformats.org/officeDocument/2006/relationships/customXml" Target="../ink/ink72.xml"/><Relationship Id="rId11" Type="http://schemas.openxmlformats.org/officeDocument/2006/relationships/customXml" Target="../ink/ink63.xml"/><Relationship Id="rId24" Type="http://schemas.openxmlformats.org/officeDocument/2006/relationships/image" Target="../media/image59.emf"/><Relationship Id="rId32" Type="http://schemas.openxmlformats.org/officeDocument/2006/relationships/image" Target="../media/image63.emf"/><Relationship Id="rId37" Type="http://schemas.openxmlformats.org/officeDocument/2006/relationships/customXml" Target="../ink/ink76.xml"/><Relationship Id="rId40" Type="http://schemas.openxmlformats.org/officeDocument/2006/relationships/image" Target="../media/image67.emf"/><Relationship Id="rId45" Type="http://schemas.openxmlformats.org/officeDocument/2006/relationships/customXml" Target="../ink/ink80.xml"/><Relationship Id="rId53" Type="http://schemas.openxmlformats.org/officeDocument/2006/relationships/customXml" Target="../ink/ink84.xml"/><Relationship Id="rId58" Type="http://schemas.openxmlformats.org/officeDocument/2006/relationships/image" Target="../media/image76.emf"/><Relationship Id="rId66" Type="http://schemas.openxmlformats.org/officeDocument/2006/relationships/image" Target="../media/image80.emf"/><Relationship Id="rId5" Type="http://schemas.openxmlformats.org/officeDocument/2006/relationships/customXml" Target="../ink/ink60.xml"/><Relationship Id="rId61" Type="http://schemas.openxmlformats.org/officeDocument/2006/relationships/customXml" Target="../ink/ink88.xml"/><Relationship Id="rId19" Type="http://schemas.openxmlformats.org/officeDocument/2006/relationships/customXml" Target="../ink/ink67.xml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customXml" Target="../ink/ink71.xml"/><Relationship Id="rId30" Type="http://schemas.openxmlformats.org/officeDocument/2006/relationships/image" Target="../media/image62.emf"/><Relationship Id="rId35" Type="http://schemas.openxmlformats.org/officeDocument/2006/relationships/customXml" Target="../ink/ink75.xml"/><Relationship Id="rId43" Type="http://schemas.openxmlformats.org/officeDocument/2006/relationships/customXml" Target="../ink/ink79.xml"/><Relationship Id="rId48" Type="http://schemas.openxmlformats.org/officeDocument/2006/relationships/image" Target="../media/image71.emf"/><Relationship Id="rId56" Type="http://schemas.openxmlformats.org/officeDocument/2006/relationships/image" Target="../media/image75.emf"/><Relationship Id="rId64" Type="http://schemas.openxmlformats.org/officeDocument/2006/relationships/image" Target="../media/image79.emf"/><Relationship Id="rId8" Type="http://schemas.openxmlformats.org/officeDocument/2006/relationships/image" Target="../media/image51.emf"/><Relationship Id="rId51" Type="http://schemas.openxmlformats.org/officeDocument/2006/relationships/customXml" Target="../ink/ink83.xml"/><Relationship Id="rId3" Type="http://schemas.openxmlformats.org/officeDocument/2006/relationships/customXml" Target="../ink/ink59.xml"/><Relationship Id="rId12" Type="http://schemas.openxmlformats.org/officeDocument/2006/relationships/image" Target="../media/image53.emf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66.emf"/><Relationship Id="rId46" Type="http://schemas.openxmlformats.org/officeDocument/2006/relationships/image" Target="../media/image70.emf"/><Relationship Id="rId59" Type="http://schemas.openxmlformats.org/officeDocument/2006/relationships/customXml" Target="../ink/ink87.xml"/><Relationship Id="rId20" Type="http://schemas.openxmlformats.org/officeDocument/2006/relationships/image" Target="../media/image57.emf"/><Relationship Id="rId41" Type="http://schemas.openxmlformats.org/officeDocument/2006/relationships/customXml" Target="../ink/ink78.xml"/><Relationship Id="rId54" Type="http://schemas.openxmlformats.org/officeDocument/2006/relationships/image" Target="../media/image74.emf"/><Relationship Id="rId62" Type="http://schemas.openxmlformats.org/officeDocument/2006/relationships/image" Target="../media/image7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61.emf"/><Relationship Id="rId36" Type="http://schemas.openxmlformats.org/officeDocument/2006/relationships/image" Target="../media/image65.emf"/><Relationship Id="rId49" Type="http://schemas.openxmlformats.org/officeDocument/2006/relationships/customXml" Target="../ink/ink82.xml"/><Relationship Id="rId57" Type="http://schemas.openxmlformats.org/officeDocument/2006/relationships/customXml" Target="../ink/ink86.xml"/><Relationship Id="rId10" Type="http://schemas.openxmlformats.org/officeDocument/2006/relationships/image" Target="../media/image52.emf"/><Relationship Id="rId31" Type="http://schemas.openxmlformats.org/officeDocument/2006/relationships/customXml" Target="../ink/ink73.xml"/><Relationship Id="rId44" Type="http://schemas.openxmlformats.org/officeDocument/2006/relationships/image" Target="../media/image69.emf"/><Relationship Id="rId52" Type="http://schemas.openxmlformats.org/officeDocument/2006/relationships/image" Target="../media/image73.emf"/><Relationship Id="rId60" Type="http://schemas.openxmlformats.org/officeDocument/2006/relationships/image" Target="../media/image77.emf"/><Relationship Id="rId65" Type="http://schemas.openxmlformats.org/officeDocument/2006/relationships/customXml" Target="../ink/ink90.xml"/><Relationship Id="rId4" Type="http://schemas.openxmlformats.org/officeDocument/2006/relationships/image" Target="../media/image49.emf"/><Relationship Id="rId9" Type="http://schemas.openxmlformats.org/officeDocument/2006/relationships/customXml" Target="../ink/ink62.xml"/><Relationship Id="rId13" Type="http://schemas.openxmlformats.org/officeDocument/2006/relationships/customXml" Target="../ink/ink64.xml"/><Relationship Id="rId18" Type="http://schemas.openxmlformats.org/officeDocument/2006/relationships/image" Target="../media/image56.emf"/><Relationship Id="rId39" Type="http://schemas.openxmlformats.org/officeDocument/2006/relationships/customXml" Target="../ink/ink7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3" Type="http://schemas.openxmlformats.org/officeDocument/2006/relationships/image" Target="../media/image23.emf"/><Relationship Id="rId7" Type="http://schemas.openxmlformats.org/officeDocument/2006/relationships/image" Target="../media/image28.emf"/><Relationship Id="rId2" Type="http://schemas.openxmlformats.org/officeDocument/2006/relationships/customXml" Target="../ink/ink9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.xml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customXml" Target="../ink/ink95.xml"/><Relationship Id="rId4" Type="http://schemas.openxmlformats.org/officeDocument/2006/relationships/customXml" Target="../ink/ink92.xml"/><Relationship Id="rId9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8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00.xml"/><Relationship Id="rId4" Type="http://schemas.openxmlformats.org/officeDocument/2006/relationships/customXml" Target="../ink/ink97.xml"/><Relationship Id="rId9" Type="http://schemas.openxmlformats.org/officeDocument/2006/relationships/image" Target="../media/image8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91.emf"/><Relationship Id="rId18" Type="http://schemas.openxmlformats.org/officeDocument/2006/relationships/customXml" Target="../ink/ink109.xml"/><Relationship Id="rId26" Type="http://schemas.openxmlformats.org/officeDocument/2006/relationships/customXml" Target="../ink/ink113.xml"/><Relationship Id="rId3" Type="http://schemas.openxmlformats.org/officeDocument/2006/relationships/image" Target="../media/image86.emf"/><Relationship Id="rId21" Type="http://schemas.openxmlformats.org/officeDocument/2006/relationships/image" Target="../media/image95.emf"/><Relationship Id="rId7" Type="http://schemas.openxmlformats.org/officeDocument/2006/relationships/image" Target="../media/image88.emf"/><Relationship Id="rId12" Type="http://schemas.openxmlformats.org/officeDocument/2006/relationships/customXml" Target="../ink/ink106.xml"/><Relationship Id="rId17" Type="http://schemas.openxmlformats.org/officeDocument/2006/relationships/image" Target="../media/image93.emf"/><Relationship Id="rId25" Type="http://schemas.openxmlformats.org/officeDocument/2006/relationships/image" Target="../media/image97.emf"/><Relationship Id="rId2" Type="http://schemas.openxmlformats.org/officeDocument/2006/relationships/customXml" Target="../ink/ink101.xml"/><Relationship Id="rId16" Type="http://schemas.openxmlformats.org/officeDocument/2006/relationships/customXml" Target="../ink/ink108.xml"/><Relationship Id="rId20" Type="http://schemas.openxmlformats.org/officeDocument/2006/relationships/customXml" Target="../ink/ink1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3.xml"/><Relationship Id="rId11" Type="http://schemas.openxmlformats.org/officeDocument/2006/relationships/image" Target="../media/image90.emf"/><Relationship Id="rId24" Type="http://schemas.openxmlformats.org/officeDocument/2006/relationships/customXml" Target="../ink/ink112.xml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23" Type="http://schemas.openxmlformats.org/officeDocument/2006/relationships/image" Target="../media/image96.emf"/><Relationship Id="rId10" Type="http://schemas.openxmlformats.org/officeDocument/2006/relationships/customXml" Target="../ink/ink105.xml"/><Relationship Id="rId19" Type="http://schemas.openxmlformats.org/officeDocument/2006/relationships/image" Target="../media/image94.emf"/><Relationship Id="rId4" Type="http://schemas.openxmlformats.org/officeDocument/2006/relationships/customXml" Target="../ink/ink102.xml"/><Relationship Id="rId9" Type="http://schemas.openxmlformats.org/officeDocument/2006/relationships/image" Target="../media/image89.emf"/><Relationship Id="rId14" Type="http://schemas.openxmlformats.org/officeDocument/2006/relationships/customXml" Target="../ink/ink107.xml"/><Relationship Id="rId22" Type="http://schemas.openxmlformats.org/officeDocument/2006/relationships/customXml" Target="../ink/ink111.xml"/><Relationship Id="rId27" Type="http://schemas.openxmlformats.org/officeDocument/2006/relationships/image" Target="../media/image9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emf"/><Relationship Id="rId13" Type="http://schemas.openxmlformats.org/officeDocument/2006/relationships/customXml" Target="../ink/ink119.xml"/><Relationship Id="rId18" Type="http://schemas.openxmlformats.org/officeDocument/2006/relationships/image" Target="../media/image810.emf"/><Relationship Id="rId26" Type="http://schemas.openxmlformats.org/officeDocument/2006/relationships/image" Target="../media/image850.emf"/><Relationship Id="rId3" Type="http://schemas.openxmlformats.org/officeDocument/2006/relationships/customXml" Target="../ink/ink114.xml"/><Relationship Id="rId21" Type="http://schemas.openxmlformats.org/officeDocument/2006/relationships/customXml" Target="../ink/ink123.xml"/><Relationship Id="rId7" Type="http://schemas.openxmlformats.org/officeDocument/2006/relationships/customXml" Target="../ink/ink116.xml"/><Relationship Id="rId12" Type="http://schemas.openxmlformats.org/officeDocument/2006/relationships/image" Target="../media/image780.emf"/><Relationship Id="rId17" Type="http://schemas.openxmlformats.org/officeDocument/2006/relationships/customXml" Target="../ink/ink121.xml"/><Relationship Id="rId25" Type="http://schemas.openxmlformats.org/officeDocument/2006/relationships/customXml" Target="../ink/ink125.xml"/><Relationship Id="rId2" Type="http://schemas.openxmlformats.org/officeDocument/2006/relationships/image" Target="../media/image99.png"/><Relationship Id="rId16" Type="http://schemas.openxmlformats.org/officeDocument/2006/relationships/image" Target="../media/image800.emf"/><Relationship Id="rId20" Type="http://schemas.openxmlformats.org/officeDocument/2006/relationships/image" Target="../media/image820.emf"/><Relationship Id="rId29" Type="http://schemas.openxmlformats.org/officeDocument/2006/relationships/customXml" Target="../ink/ink1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0.emf"/><Relationship Id="rId11" Type="http://schemas.openxmlformats.org/officeDocument/2006/relationships/customXml" Target="../ink/ink118.xml"/><Relationship Id="rId24" Type="http://schemas.openxmlformats.org/officeDocument/2006/relationships/image" Target="../media/image840.emf"/><Relationship Id="rId32" Type="http://schemas.openxmlformats.org/officeDocument/2006/relationships/image" Target="../media/image880.emf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23" Type="http://schemas.openxmlformats.org/officeDocument/2006/relationships/customXml" Target="../ink/ink124.xml"/><Relationship Id="rId28" Type="http://schemas.openxmlformats.org/officeDocument/2006/relationships/image" Target="../media/image860.emf"/><Relationship Id="rId10" Type="http://schemas.openxmlformats.org/officeDocument/2006/relationships/image" Target="../media/image770.emf"/><Relationship Id="rId19" Type="http://schemas.openxmlformats.org/officeDocument/2006/relationships/customXml" Target="../ink/ink122.xml"/><Relationship Id="rId31" Type="http://schemas.openxmlformats.org/officeDocument/2006/relationships/customXml" Target="../ink/ink128.xml"/><Relationship Id="rId4" Type="http://schemas.openxmlformats.org/officeDocument/2006/relationships/image" Target="../media/image740.emf"/><Relationship Id="rId9" Type="http://schemas.openxmlformats.org/officeDocument/2006/relationships/customXml" Target="../ink/ink117.xml"/><Relationship Id="rId14" Type="http://schemas.openxmlformats.org/officeDocument/2006/relationships/image" Target="../media/image790.emf"/><Relationship Id="rId22" Type="http://schemas.openxmlformats.org/officeDocument/2006/relationships/image" Target="../media/image830.emf"/><Relationship Id="rId27" Type="http://schemas.openxmlformats.org/officeDocument/2006/relationships/customXml" Target="../ink/ink126.xml"/><Relationship Id="rId30" Type="http://schemas.openxmlformats.org/officeDocument/2006/relationships/image" Target="../media/image87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13" Type="http://schemas.openxmlformats.org/officeDocument/2006/relationships/image" Target="../media/image950.emf"/><Relationship Id="rId18" Type="http://schemas.openxmlformats.org/officeDocument/2006/relationships/customXml" Target="../ink/ink136.xml"/><Relationship Id="rId3" Type="http://schemas.openxmlformats.org/officeDocument/2006/relationships/customXml" Target="../ink/ink129.xml"/><Relationship Id="rId21" Type="http://schemas.openxmlformats.org/officeDocument/2006/relationships/image" Target="../media/image103.emf"/><Relationship Id="rId7" Type="http://schemas.openxmlformats.org/officeDocument/2006/relationships/image" Target="../media/image920.emf"/><Relationship Id="rId12" Type="http://schemas.openxmlformats.org/officeDocument/2006/relationships/customXml" Target="../ink/ink133.xml"/><Relationship Id="rId17" Type="http://schemas.openxmlformats.org/officeDocument/2006/relationships/image" Target="../media/image101.emf"/><Relationship Id="rId25" Type="http://schemas.openxmlformats.org/officeDocument/2006/relationships/image" Target="../media/image105.emf"/><Relationship Id="rId2" Type="http://schemas.openxmlformats.org/officeDocument/2006/relationships/image" Target="../media/image100.png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0.xml"/><Relationship Id="rId11" Type="http://schemas.openxmlformats.org/officeDocument/2006/relationships/image" Target="../media/image940.emf"/><Relationship Id="rId24" Type="http://schemas.openxmlformats.org/officeDocument/2006/relationships/customXml" Target="../ink/ink139.xml"/><Relationship Id="rId5" Type="http://schemas.openxmlformats.org/officeDocument/2006/relationships/image" Target="../media/image910.emf"/><Relationship Id="rId15" Type="http://schemas.openxmlformats.org/officeDocument/2006/relationships/image" Target="../media/image960.emf"/><Relationship Id="rId23" Type="http://schemas.openxmlformats.org/officeDocument/2006/relationships/image" Target="../media/image104.emf"/><Relationship Id="rId10" Type="http://schemas.openxmlformats.org/officeDocument/2006/relationships/customXml" Target="../ink/ink132.xml"/><Relationship Id="rId19" Type="http://schemas.openxmlformats.org/officeDocument/2006/relationships/image" Target="../media/image102.emf"/><Relationship Id="rId9" Type="http://schemas.openxmlformats.org/officeDocument/2006/relationships/image" Target="../media/image930.emf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0.emf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9" Type="http://schemas.openxmlformats.org/officeDocument/2006/relationships/image" Target="../media/image115.emf"/><Relationship Id="rId21" Type="http://schemas.openxmlformats.org/officeDocument/2006/relationships/image" Target="../media/image106.emf"/><Relationship Id="rId34" Type="http://schemas.openxmlformats.org/officeDocument/2006/relationships/customXml" Target="../ink/ink155.xml"/><Relationship Id="rId7" Type="http://schemas.openxmlformats.org/officeDocument/2006/relationships/image" Target="../media/image99.emf"/><Relationship Id="rId12" Type="http://schemas.openxmlformats.org/officeDocument/2006/relationships/customXml" Target="../ink/ink144.xml"/><Relationship Id="rId17" Type="http://schemas.openxmlformats.org/officeDocument/2006/relationships/image" Target="../media/image1040.emf"/><Relationship Id="rId25" Type="http://schemas.openxmlformats.org/officeDocument/2006/relationships/image" Target="../media/image108.emf"/><Relationship Id="rId33" Type="http://schemas.openxmlformats.org/officeDocument/2006/relationships/image" Target="../media/image112.emf"/><Relationship Id="rId38" Type="http://schemas.openxmlformats.org/officeDocument/2006/relationships/customXml" Target="../ink/ink157.xml"/><Relationship Id="rId2" Type="http://schemas.openxmlformats.org/officeDocument/2006/relationships/image" Target="../media/image106.png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29" Type="http://schemas.openxmlformats.org/officeDocument/2006/relationships/image" Target="../media/image11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1.xml"/><Relationship Id="rId11" Type="http://schemas.openxmlformats.org/officeDocument/2006/relationships/image" Target="../media/image1010.emf"/><Relationship Id="rId24" Type="http://schemas.openxmlformats.org/officeDocument/2006/relationships/customXml" Target="../ink/ink150.xml"/><Relationship Id="rId32" Type="http://schemas.openxmlformats.org/officeDocument/2006/relationships/customXml" Target="../ink/ink154.xml"/><Relationship Id="rId37" Type="http://schemas.openxmlformats.org/officeDocument/2006/relationships/image" Target="../media/image114.emf"/><Relationship Id="rId5" Type="http://schemas.openxmlformats.org/officeDocument/2006/relationships/image" Target="../media/image980.emf"/><Relationship Id="rId15" Type="http://schemas.openxmlformats.org/officeDocument/2006/relationships/image" Target="../media/image1030.emf"/><Relationship Id="rId23" Type="http://schemas.openxmlformats.org/officeDocument/2006/relationships/image" Target="../media/image107.emf"/><Relationship Id="rId28" Type="http://schemas.openxmlformats.org/officeDocument/2006/relationships/customXml" Target="../ink/ink152.xml"/><Relationship Id="rId36" Type="http://schemas.openxmlformats.org/officeDocument/2006/relationships/customXml" Target="../ink/ink156.xml"/><Relationship Id="rId10" Type="http://schemas.openxmlformats.org/officeDocument/2006/relationships/customXml" Target="../ink/ink143.xml"/><Relationship Id="rId19" Type="http://schemas.openxmlformats.org/officeDocument/2006/relationships/image" Target="../media/image1050.emf"/><Relationship Id="rId31" Type="http://schemas.openxmlformats.org/officeDocument/2006/relationships/image" Target="../media/image111.emf"/><Relationship Id="rId4" Type="http://schemas.openxmlformats.org/officeDocument/2006/relationships/customXml" Target="../ink/ink140.xml"/><Relationship Id="rId9" Type="http://schemas.openxmlformats.org/officeDocument/2006/relationships/image" Target="../media/image100.emf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109.emf"/><Relationship Id="rId30" Type="http://schemas.openxmlformats.org/officeDocument/2006/relationships/customXml" Target="../ink/ink153.xml"/><Relationship Id="rId35" Type="http://schemas.openxmlformats.org/officeDocument/2006/relationships/image" Target="../media/image113.emf"/><Relationship Id="rId8" Type="http://schemas.openxmlformats.org/officeDocument/2006/relationships/customXml" Target="../ink/ink142.xml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3.xml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21" Type="http://schemas.openxmlformats.org/officeDocument/2006/relationships/customXml" Target="../ink/ink167.xml"/><Relationship Id="rId34" Type="http://schemas.openxmlformats.org/officeDocument/2006/relationships/image" Target="../media/image132.emf"/><Relationship Id="rId7" Type="http://schemas.openxmlformats.org/officeDocument/2006/relationships/customXml" Target="../ink/ink160.xml"/><Relationship Id="rId12" Type="http://schemas.openxmlformats.org/officeDocument/2006/relationships/image" Target="../media/image121.emf"/><Relationship Id="rId17" Type="http://schemas.openxmlformats.org/officeDocument/2006/relationships/customXml" Target="../ink/ink165.xml"/><Relationship Id="rId25" Type="http://schemas.openxmlformats.org/officeDocument/2006/relationships/customXml" Target="../ink/ink169.xml"/><Relationship Id="rId33" Type="http://schemas.openxmlformats.org/officeDocument/2006/relationships/customXml" Target="../ink/ink173.xml"/><Relationship Id="rId38" Type="http://schemas.openxmlformats.org/officeDocument/2006/relationships/image" Target="../media/image134.emf"/><Relationship Id="rId2" Type="http://schemas.openxmlformats.org/officeDocument/2006/relationships/image" Target="../media/image108.png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29" Type="http://schemas.openxmlformats.org/officeDocument/2006/relationships/customXml" Target="../ink/ink1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emf"/><Relationship Id="rId11" Type="http://schemas.openxmlformats.org/officeDocument/2006/relationships/customXml" Target="../ink/ink162.xml"/><Relationship Id="rId24" Type="http://schemas.openxmlformats.org/officeDocument/2006/relationships/image" Target="../media/image127.emf"/><Relationship Id="rId32" Type="http://schemas.openxmlformats.org/officeDocument/2006/relationships/image" Target="../media/image131.emf"/><Relationship Id="rId37" Type="http://schemas.openxmlformats.org/officeDocument/2006/relationships/customXml" Target="../ink/ink175.xml"/><Relationship Id="rId5" Type="http://schemas.openxmlformats.org/officeDocument/2006/relationships/customXml" Target="../ink/ink159.xml"/><Relationship Id="rId15" Type="http://schemas.openxmlformats.org/officeDocument/2006/relationships/customXml" Target="../ink/ink164.xml"/><Relationship Id="rId23" Type="http://schemas.openxmlformats.org/officeDocument/2006/relationships/customXml" Target="../ink/ink168.xml"/><Relationship Id="rId28" Type="http://schemas.openxmlformats.org/officeDocument/2006/relationships/image" Target="../media/image129.emf"/><Relationship Id="rId36" Type="http://schemas.openxmlformats.org/officeDocument/2006/relationships/image" Target="../media/image133.emf"/><Relationship Id="rId10" Type="http://schemas.openxmlformats.org/officeDocument/2006/relationships/image" Target="../media/image120.emf"/><Relationship Id="rId19" Type="http://schemas.openxmlformats.org/officeDocument/2006/relationships/customXml" Target="../ink/ink166.xml"/><Relationship Id="rId31" Type="http://schemas.openxmlformats.org/officeDocument/2006/relationships/customXml" Target="../ink/ink172.xml"/><Relationship Id="rId4" Type="http://schemas.openxmlformats.org/officeDocument/2006/relationships/image" Target="../media/image117.emf"/><Relationship Id="rId9" Type="http://schemas.openxmlformats.org/officeDocument/2006/relationships/customXml" Target="../ink/ink161.xml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Relationship Id="rId27" Type="http://schemas.openxmlformats.org/officeDocument/2006/relationships/customXml" Target="../ink/ink170.xml"/><Relationship Id="rId30" Type="http://schemas.openxmlformats.org/officeDocument/2006/relationships/image" Target="../media/image130.emf"/><Relationship Id="rId35" Type="http://schemas.openxmlformats.org/officeDocument/2006/relationships/customXml" Target="../ink/ink174.xml"/><Relationship Id="rId8" Type="http://schemas.openxmlformats.org/officeDocument/2006/relationships/image" Target="../media/image119.emf"/><Relationship Id="rId3" Type="http://schemas.openxmlformats.org/officeDocument/2006/relationships/customXml" Target="../ink/ink15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8.xml"/><Relationship Id="rId13" Type="http://schemas.openxmlformats.org/officeDocument/2006/relationships/image" Target="../media/image141.emf"/><Relationship Id="rId18" Type="http://schemas.openxmlformats.org/officeDocument/2006/relationships/customXml" Target="../ink/ink183.xml"/><Relationship Id="rId26" Type="http://schemas.openxmlformats.org/officeDocument/2006/relationships/customXml" Target="../ink/ink187.xml"/><Relationship Id="rId3" Type="http://schemas.openxmlformats.org/officeDocument/2006/relationships/image" Target="../media/image110.png"/><Relationship Id="rId21" Type="http://schemas.openxmlformats.org/officeDocument/2006/relationships/image" Target="../media/image145.emf"/><Relationship Id="rId7" Type="http://schemas.openxmlformats.org/officeDocument/2006/relationships/image" Target="../media/image138.emf"/><Relationship Id="rId12" Type="http://schemas.openxmlformats.org/officeDocument/2006/relationships/customXml" Target="../ink/ink180.xml"/><Relationship Id="rId17" Type="http://schemas.openxmlformats.org/officeDocument/2006/relationships/image" Target="../media/image143.emf"/><Relationship Id="rId25" Type="http://schemas.openxmlformats.org/officeDocument/2006/relationships/image" Target="../media/image147.emf"/><Relationship Id="rId2" Type="http://schemas.openxmlformats.org/officeDocument/2006/relationships/image" Target="../media/image109.png"/><Relationship Id="rId16" Type="http://schemas.openxmlformats.org/officeDocument/2006/relationships/customXml" Target="../ink/ink182.xml"/><Relationship Id="rId20" Type="http://schemas.openxmlformats.org/officeDocument/2006/relationships/customXml" Target="../ink/ink184.xml"/><Relationship Id="rId29" Type="http://schemas.openxmlformats.org/officeDocument/2006/relationships/image" Target="../media/image14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7.xml"/><Relationship Id="rId11" Type="http://schemas.openxmlformats.org/officeDocument/2006/relationships/image" Target="../media/image140.emf"/><Relationship Id="rId24" Type="http://schemas.openxmlformats.org/officeDocument/2006/relationships/customXml" Target="../ink/ink186.xml"/><Relationship Id="rId5" Type="http://schemas.openxmlformats.org/officeDocument/2006/relationships/image" Target="../media/image137.emf"/><Relationship Id="rId15" Type="http://schemas.openxmlformats.org/officeDocument/2006/relationships/image" Target="../media/image142.emf"/><Relationship Id="rId23" Type="http://schemas.openxmlformats.org/officeDocument/2006/relationships/image" Target="../media/image146.emf"/><Relationship Id="rId28" Type="http://schemas.openxmlformats.org/officeDocument/2006/relationships/customXml" Target="../ink/ink188.xml"/><Relationship Id="rId10" Type="http://schemas.openxmlformats.org/officeDocument/2006/relationships/customXml" Target="../ink/ink179.xml"/><Relationship Id="rId19" Type="http://schemas.openxmlformats.org/officeDocument/2006/relationships/image" Target="../media/image144.emf"/><Relationship Id="rId4" Type="http://schemas.openxmlformats.org/officeDocument/2006/relationships/customXml" Target="../ink/ink176.xml"/><Relationship Id="rId9" Type="http://schemas.openxmlformats.org/officeDocument/2006/relationships/image" Target="../media/image139.emf"/><Relationship Id="rId14" Type="http://schemas.openxmlformats.org/officeDocument/2006/relationships/customXml" Target="../ink/ink181.xml"/><Relationship Id="rId22" Type="http://schemas.openxmlformats.org/officeDocument/2006/relationships/customXml" Target="../ink/ink185.xml"/><Relationship Id="rId27" Type="http://schemas.openxmlformats.org/officeDocument/2006/relationships/image" Target="../media/image148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emf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emf"/><Relationship Id="rId21" Type="http://schemas.openxmlformats.org/officeDocument/2006/relationships/image" Target="../media/image11.emf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emf"/><Relationship Id="rId41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6.emf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emf"/><Relationship Id="rId40" Type="http://schemas.openxmlformats.org/officeDocument/2006/relationships/customXml" Target="../ink/ink21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emf"/><Relationship Id="rId31" Type="http://schemas.openxmlformats.org/officeDocument/2006/relationships/image" Target="../media/image16.emf"/><Relationship Id="rId4" Type="http://schemas.openxmlformats.org/officeDocument/2006/relationships/customXml" Target="../ink/ink3.xml"/><Relationship Id="rId9" Type="http://schemas.openxmlformats.org/officeDocument/2006/relationships/image" Target="../media/image5.emf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emf"/><Relationship Id="rId30" Type="http://schemas.openxmlformats.org/officeDocument/2006/relationships/customXml" Target="../ink/ink16.xml"/><Relationship Id="rId35" Type="http://schemas.openxmlformats.org/officeDocument/2006/relationships/image" Target="../media/image18.emf"/><Relationship Id="rId43" Type="http://schemas.openxmlformats.org/officeDocument/2006/relationships/image" Target="../media/image22.emf"/><Relationship Id="rId8" Type="http://schemas.openxmlformats.org/officeDocument/2006/relationships/customXml" Target="../ink/ink5.xml"/><Relationship Id="rId3" Type="http://schemas.openxmlformats.org/officeDocument/2006/relationships/image" Target="../media/image2.emf"/><Relationship Id="rId12" Type="http://schemas.openxmlformats.org/officeDocument/2006/relationships/customXml" Target="../ink/ink7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image" Target="../media/image17.emf"/><Relationship Id="rId38" Type="http://schemas.openxmlformats.org/officeDocument/2006/relationships/customXml" Target="../ink/ink20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emf"/><Relationship Id="rId18" Type="http://schemas.openxmlformats.org/officeDocument/2006/relationships/customXml" Target="../ink/ink196.xml"/><Relationship Id="rId26" Type="http://schemas.openxmlformats.org/officeDocument/2006/relationships/customXml" Target="../ink/ink200.xml"/><Relationship Id="rId39" Type="http://schemas.openxmlformats.org/officeDocument/2006/relationships/image" Target="../media/image168.emf"/><Relationship Id="rId21" Type="http://schemas.openxmlformats.org/officeDocument/2006/relationships/image" Target="../media/image159.emf"/><Relationship Id="rId34" Type="http://schemas.openxmlformats.org/officeDocument/2006/relationships/customXml" Target="../ink/ink204.xml"/><Relationship Id="rId42" Type="http://schemas.openxmlformats.org/officeDocument/2006/relationships/customXml" Target="../ink/ink208.xml"/><Relationship Id="rId47" Type="http://schemas.openxmlformats.org/officeDocument/2006/relationships/image" Target="../media/image172.emf"/><Relationship Id="rId7" Type="http://schemas.openxmlformats.org/officeDocument/2006/relationships/image" Target="../media/image152.emf"/><Relationship Id="rId2" Type="http://schemas.openxmlformats.org/officeDocument/2006/relationships/image" Target="../media/image111.png"/><Relationship Id="rId16" Type="http://schemas.openxmlformats.org/officeDocument/2006/relationships/customXml" Target="../ink/ink195.xml"/><Relationship Id="rId29" Type="http://schemas.openxmlformats.org/officeDocument/2006/relationships/image" Target="../media/image16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0.xml"/><Relationship Id="rId11" Type="http://schemas.openxmlformats.org/officeDocument/2006/relationships/image" Target="../media/image154.emf"/><Relationship Id="rId24" Type="http://schemas.openxmlformats.org/officeDocument/2006/relationships/customXml" Target="../ink/ink199.xml"/><Relationship Id="rId32" Type="http://schemas.openxmlformats.org/officeDocument/2006/relationships/customXml" Target="../ink/ink203.xml"/><Relationship Id="rId37" Type="http://schemas.openxmlformats.org/officeDocument/2006/relationships/image" Target="../media/image167.emf"/><Relationship Id="rId40" Type="http://schemas.openxmlformats.org/officeDocument/2006/relationships/customXml" Target="../ink/ink207.xml"/><Relationship Id="rId45" Type="http://schemas.openxmlformats.org/officeDocument/2006/relationships/image" Target="../media/image171.emf"/><Relationship Id="rId5" Type="http://schemas.openxmlformats.org/officeDocument/2006/relationships/image" Target="../media/image151.emf"/><Relationship Id="rId15" Type="http://schemas.openxmlformats.org/officeDocument/2006/relationships/image" Target="../media/image156.emf"/><Relationship Id="rId23" Type="http://schemas.openxmlformats.org/officeDocument/2006/relationships/image" Target="../media/image160.emf"/><Relationship Id="rId28" Type="http://schemas.openxmlformats.org/officeDocument/2006/relationships/customXml" Target="../ink/ink201.xml"/><Relationship Id="rId36" Type="http://schemas.openxmlformats.org/officeDocument/2006/relationships/customXml" Target="../ink/ink205.xml"/><Relationship Id="rId10" Type="http://schemas.openxmlformats.org/officeDocument/2006/relationships/customXml" Target="../ink/ink192.xml"/><Relationship Id="rId19" Type="http://schemas.openxmlformats.org/officeDocument/2006/relationships/image" Target="../media/image158.emf"/><Relationship Id="rId31" Type="http://schemas.openxmlformats.org/officeDocument/2006/relationships/image" Target="../media/image164.emf"/><Relationship Id="rId44" Type="http://schemas.openxmlformats.org/officeDocument/2006/relationships/customXml" Target="../ink/ink209.xml"/><Relationship Id="rId4" Type="http://schemas.openxmlformats.org/officeDocument/2006/relationships/customXml" Target="../ink/ink189.xml"/><Relationship Id="rId9" Type="http://schemas.openxmlformats.org/officeDocument/2006/relationships/image" Target="../media/image153.emf"/><Relationship Id="rId14" Type="http://schemas.openxmlformats.org/officeDocument/2006/relationships/customXml" Target="../ink/ink194.xml"/><Relationship Id="rId22" Type="http://schemas.openxmlformats.org/officeDocument/2006/relationships/customXml" Target="../ink/ink198.xml"/><Relationship Id="rId27" Type="http://schemas.openxmlformats.org/officeDocument/2006/relationships/image" Target="../media/image162.emf"/><Relationship Id="rId30" Type="http://schemas.openxmlformats.org/officeDocument/2006/relationships/customXml" Target="../ink/ink202.xml"/><Relationship Id="rId35" Type="http://schemas.openxmlformats.org/officeDocument/2006/relationships/image" Target="../media/image166.emf"/><Relationship Id="rId43" Type="http://schemas.openxmlformats.org/officeDocument/2006/relationships/image" Target="../media/image170.emf"/><Relationship Id="rId8" Type="http://schemas.openxmlformats.org/officeDocument/2006/relationships/customXml" Target="../ink/ink191.xml"/><Relationship Id="rId3" Type="http://schemas.openxmlformats.org/officeDocument/2006/relationships/image" Target="../media/image110.png"/><Relationship Id="rId12" Type="http://schemas.openxmlformats.org/officeDocument/2006/relationships/customXml" Target="../ink/ink193.xml"/><Relationship Id="rId17" Type="http://schemas.openxmlformats.org/officeDocument/2006/relationships/image" Target="../media/image157.emf"/><Relationship Id="rId25" Type="http://schemas.openxmlformats.org/officeDocument/2006/relationships/image" Target="../media/image161.emf"/><Relationship Id="rId33" Type="http://schemas.openxmlformats.org/officeDocument/2006/relationships/image" Target="../media/image165.emf"/><Relationship Id="rId38" Type="http://schemas.openxmlformats.org/officeDocument/2006/relationships/customXml" Target="../ink/ink206.xml"/><Relationship Id="rId46" Type="http://schemas.openxmlformats.org/officeDocument/2006/relationships/customXml" Target="../ink/ink210.xml"/><Relationship Id="rId20" Type="http://schemas.openxmlformats.org/officeDocument/2006/relationships/customXml" Target="../ink/ink197.xml"/><Relationship Id="rId41" Type="http://schemas.openxmlformats.org/officeDocument/2006/relationships/image" Target="../media/image16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3.xml"/><Relationship Id="rId13" Type="http://schemas.openxmlformats.org/officeDocument/2006/relationships/image" Target="../media/image179.emf"/><Relationship Id="rId3" Type="http://schemas.openxmlformats.org/officeDocument/2006/relationships/image" Target="../media/image113.png"/><Relationship Id="rId7" Type="http://schemas.openxmlformats.org/officeDocument/2006/relationships/image" Target="../media/image176.emf"/><Relationship Id="rId12" Type="http://schemas.openxmlformats.org/officeDocument/2006/relationships/customXml" Target="../ink/ink215.xm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2.xml"/><Relationship Id="rId11" Type="http://schemas.openxmlformats.org/officeDocument/2006/relationships/image" Target="../media/image178.emf"/><Relationship Id="rId5" Type="http://schemas.openxmlformats.org/officeDocument/2006/relationships/image" Target="../media/image175.emf"/><Relationship Id="rId15" Type="http://schemas.openxmlformats.org/officeDocument/2006/relationships/image" Target="../media/image116.emf"/><Relationship Id="rId10" Type="http://schemas.openxmlformats.org/officeDocument/2006/relationships/customXml" Target="../ink/ink214.xml"/><Relationship Id="rId4" Type="http://schemas.openxmlformats.org/officeDocument/2006/relationships/customXml" Target="../ink/ink211.xml"/><Relationship Id="rId9" Type="http://schemas.openxmlformats.org/officeDocument/2006/relationships/image" Target="../media/image177.emf"/><Relationship Id="rId14" Type="http://schemas.openxmlformats.org/officeDocument/2006/relationships/customXml" Target="../ink/ink2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9.xml"/><Relationship Id="rId3" Type="http://schemas.openxmlformats.org/officeDocument/2006/relationships/image" Target="../media/image119.png"/><Relationship Id="rId7" Type="http://schemas.openxmlformats.org/officeDocument/2006/relationships/image" Target="../media/image184.emf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8.xml"/><Relationship Id="rId5" Type="http://schemas.openxmlformats.org/officeDocument/2006/relationships/image" Target="../media/image183.emf"/><Relationship Id="rId4" Type="http://schemas.openxmlformats.org/officeDocument/2006/relationships/customXml" Target="../ink/ink217.xml"/><Relationship Id="rId9" Type="http://schemas.openxmlformats.org/officeDocument/2006/relationships/image" Target="../media/image18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2.xml"/><Relationship Id="rId13" Type="http://schemas.openxmlformats.org/officeDocument/2006/relationships/image" Target="../media/image191.emf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" Type="http://schemas.openxmlformats.org/officeDocument/2006/relationships/image" Target="../media/image119.png"/><Relationship Id="rId21" Type="http://schemas.openxmlformats.org/officeDocument/2006/relationships/image" Target="../media/image195.emf"/><Relationship Id="rId7" Type="http://schemas.openxmlformats.org/officeDocument/2006/relationships/image" Target="../media/image188.emf"/><Relationship Id="rId12" Type="http://schemas.openxmlformats.org/officeDocument/2006/relationships/customXml" Target="../ink/ink224.xml"/><Relationship Id="rId17" Type="http://schemas.openxmlformats.org/officeDocument/2006/relationships/image" Target="../media/image193.emf"/><Relationship Id="rId25" Type="http://schemas.openxmlformats.org/officeDocument/2006/relationships/image" Target="../media/image197.emf"/><Relationship Id="rId2" Type="http://schemas.openxmlformats.org/officeDocument/2006/relationships/image" Target="../media/image120.png"/><Relationship Id="rId16" Type="http://schemas.openxmlformats.org/officeDocument/2006/relationships/customXml" Target="../ink/ink226.xml"/><Relationship Id="rId20" Type="http://schemas.openxmlformats.org/officeDocument/2006/relationships/customXml" Target="../ink/ink228.xml"/><Relationship Id="rId29" Type="http://schemas.openxmlformats.org/officeDocument/2006/relationships/image" Target="../media/image19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1.xml"/><Relationship Id="rId11" Type="http://schemas.openxmlformats.org/officeDocument/2006/relationships/image" Target="../media/image190.emf"/><Relationship Id="rId24" Type="http://schemas.openxmlformats.org/officeDocument/2006/relationships/customXml" Target="../ink/ink230.xml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23" Type="http://schemas.openxmlformats.org/officeDocument/2006/relationships/image" Target="../media/image196.emf"/><Relationship Id="rId28" Type="http://schemas.openxmlformats.org/officeDocument/2006/relationships/customXml" Target="../ink/ink232.xml"/><Relationship Id="rId10" Type="http://schemas.openxmlformats.org/officeDocument/2006/relationships/customXml" Target="../ink/ink223.xml"/><Relationship Id="rId19" Type="http://schemas.openxmlformats.org/officeDocument/2006/relationships/image" Target="../media/image194.emf"/><Relationship Id="rId4" Type="http://schemas.openxmlformats.org/officeDocument/2006/relationships/customXml" Target="../ink/ink220.xml"/><Relationship Id="rId9" Type="http://schemas.openxmlformats.org/officeDocument/2006/relationships/image" Target="../media/image189.emf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19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7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.xml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18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15.emf"/><Relationship Id="rId14" Type="http://schemas.openxmlformats.org/officeDocument/2006/relationships/customXml" Target="../ink/ink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customXml" Target="../ink/ink31.xml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23.emf"/><Relationship Id="rId7" Type="http://schemas.openxmlformats.org/officeDocument/2006/relationships/image" Target="../media/image28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13" Type="http://schemas.openxmlformats.org/officeDocument/2006/relationships/customXml" Target="../ink/ink43.xml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emf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0" Type="http://schemas.openxmlformats.org/officeDocument/2006/relationships/image" Target="../media/image31.emf"/><Relationship Id="rId4" Type="http://schemas.openxmlformats.org/officeDocument/2006/relationships/image" Target="../media/image280.emf"/><Relationship Id="rId9" Type="http://schemas.openxmlformats.org/officeDocument/2006/relationships/customXml" Target="../ink/ink41.xml"/><Relationship Id="rId1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customXml" Target="../ink/ink49.xml"/><Relationship Id="rId18" Type="http://schemas.openxmlformats.org/officeDocument/2006/relationships/image" Target="../media/image42.emf"/><Relationship Id="rId3" Type="http://schemas.openxmlformats.org/officeDocument/2006/relationships/customXml" Target="../ink/ink44.xml"/><Relationship Id="rId21" Type="http://schemas.openxmlformats.org/officeDocument/2006/relationships/customXml" Target="../ink/ink53.xml"/><Relationship Id="rId7" Type="http://schemas.openxmlformats.org/officeDocument/2006/relationships/customXml" Target="../ink/ink46.xml"/><Relationship Id="rId12" Type="http://schemas.openxmlformats.org/officeDocument/2006/relationships/image" Target="../media/image39.emf"/><Relationship Id="rId17" Type="http://schemas.openxmlformats.org/officeDocument/2006/relationships/customXml" Target="../ink/ink51.xml"/><Relationship Id="rId2" Type="http://schemas.openxmlformats.org/officeDocument/2006/relationships/image" Target="../media/image32.png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10" Type="http://schemas.openxmlformats.org/officeDocument/2006/relationships/image" Target="../media/image38.emf"/><Relationship Id="rId19" Type="http://schemas.openxmlformats.org/officeDocument/2006/relationships/customXml" Target="../ink/ink52.xml"/><Relationship Id="rId4" Type="http://schemas.openxmlformats.org/officeDocument/2006/relationships/image" Target="../media/image35.emf"/><Relationship Id="rId9" Type="http://schemas.openxmlformats.org/officeDocument/2006/relationships/customXml" Target="../ink/ink47.xml"/><Relationship Id="rId14" Type="http://schemas.openxmlformats.org/officeDocument/2006/relationships/image" Target="../media/image40.emf"/><Relationship Id="rId22" Type="http://schemas.openxmlformats.org/officeDocument/2006/relationships/image" Target="../media/image4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440411" y="212171"/>
              <a:ext cx="10422720" cy="65502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91" y="179411"/>
                <a:ext cx="10495440" cy="66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8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744" t="4690"/>
          <a:stretch/>
        </p:blipFill>
        <p:spPr>
          <a:xfrm>
            <a:off x="617415" y="1570892"/>
            <a:ext cx="4372036" cy="335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5148954" y="1488302"/>
              <a:ext cx="3344040" cy="32223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1154" y="1444022"/>
                <a:ext cx="3424320" cy="33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/>
              <p14:cNvContentPartPr/>
              <p14:nvPr/>
            </p14:nvContentPartPr>
            <p14:xfrm>
              <a:off x="2832714" y="3818222"/>
              <a:ext cx="871920" cy="16077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1474" y="3797702"/>
                <a:ext cx="912600" cy="16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잉크 2"/>
              <p14:cNvContentPartPr/>
              <p14:nvPr/>
            </p14:nvContentPartPr>
            <p14:xfrm>
              <a:off x="2339154" y="4957262"/>
              <a:ext cx="151920" cy="4579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6114" y="4934222"/>
                <a:ext cx="1879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잉크 4"/>
              <p14:cNvContentPartPr/>
              <p14:nvPr/>
            </p14:nvContentPartPr>
            <p14:xfrm>
              <a:off x="2560914" y="4946462"/>
              <a:ext cx="357120" cy="5432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37514" y="4924502"/>
                <a:ext cx="40500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잉크 5"/>
              <p14:cNvContentPartPr/>
              <p14:nvPr/>
            </p14:nvContentPartPr>
            <p14:xfrm>
              <a:off x="2754594" y="5249222"/>
              <a:ext cx="283680" cy="1425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27954" y="5233742"/>
                <a:ext cx="325800" cy="1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85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34" y="617415"/>
            <a:ext cx="7835167" cy="58838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11056914" y="2335022"/>
              <a:ext cx="448920" cy="3708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2074" y="2316662"/>
                <a:ext cx="4924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2279754" y="1328102"/>
              <a:ext cx="241560" cy="5587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6714" y="1304702"/>
                <a:ext cx="2883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3169314" y="1784582"/>
              <a:ext cx="1985760" cy="3924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7714" y="1762982"/>
                <a:ext cx="2037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/>
              <p14:cNvContentPartPr/>
              <p14:nvPr/>
            </p14:nvContentPartPr>
            <p14:xfrm>
              <a:off x="9169434" y="2500622"/>
              <a:ext cx="1568520" cy="522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50354" y="2481542"/>
                <a:ext cx="1600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/>
              <p14:cNvContentPartPr/>
              <p14:nvPr/>
            </p14:nvContentPartPr>
            <p14:xfrm>
              <a:off x="9165474" y="683702"/>
              <a:ext cx="445680" cy="57564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34874" y="659582"/>
                <a:ext cx="49896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잉크 25"/>
              <p14:cNvContentPartPr/>
              <p14:nvPr/>
            </p14:nvContentPartPr>
            <p14:xfrm>
              <a:off x="9269154" y="2105702"/>
              <a:ext cx="1336680" cy="41112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51514" y="2084822"/>
                <a:ext cx="137844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잉크 26"/>
              <p14:cNvContentPartPr/>
              <p14:nvPr/>
            </p14:nvContentPartPr>
            <p14:xfrm>
              <a:off x="10651554" y="1960982"/>
              <a:ext cx="12600" cy="19296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29954" y="1940462"/>
                <a:ext cx="496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잉크 27"/>
              <p14:cNvContentPartPr/>
              <p14:nvPr/>
            </p14:nvContentPartPr>
            <p14:xfrm>
              <a:off x="10700874" y="1926422"/>
              <a:ext cx="235800" cy="14184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85394" y="1900502"/>
                <a:ext cx="2761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잉크 41"/>
              <p14:cNvContentPartPr/>
              <p14:nvPr/>
            </p14:nvContentPartPr>
            <p14:xfrm>
              <a:off x="9923634" y="3171662"/>
              <a:ext cx="451080" cy="28404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99874" y="3142502"/>
                <a:ext cx="5011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잉크 42"/>
              <p14:cNvContentPartPr/>
              <p14:nvPr/>
            </p14:nvContentPartPr>
            <p14:xfrm>
              <a:off x="9495594" y="3942782"/>
              <a:ext cx="855360" cy="397800"/>
            </p14:xfrm>
          </p:contentPart>
        </mc:Choice>
        <mc:Fallback xmlns="">
          <p:pic>
            <p:nvPicPr>
              <p:cNvPr id="43" name="잉크 4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73994" y="3917942"/>
                <a:ext cx="9018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잉크 43"/>
              <p14:cNvContentPartPr/>
              <p14:nvPr/>
            </p14:nvContentPartPr>
            <p14:xfrm>
              <a:off x="9499914" y="3584222"/>
              <a:ext cx="415800" cy="703440"/>
            </p14:xfrm>
          </p:contentPart>
        </mc:Choice>
        <mc:Fallback xmlns="">
          <p:pic>
            <p:nvPicPr>
              <p:cNvPr id="44" name="잉크 4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77234" y="3555782"/>
                <a:ext cx="46512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1" name="잉크 60"/>
              <p14:cNvContentPartPr/>
              <p14:nvPr/>
            </p14:nvContentPartPr>
            <p14:xfrm>
              <a:off x="10417914" y="5162102"/>
              <a:ext cx="284040" cy="1047960"/>
            </p14:xfrm>
          </p:contentPart>
        </mc:Choice>
        <mc:Fallback xmlns="">
          <p:pic>
            <p:nvPicPr>
              <p:cNvPr id="61" name="잉크 6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90194" y="5137982"/>
                <a:ext cx="3358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2" name="잉크 61"/>
              <p14:cNvContentPartPr/>
              <p14:nvPr/>
            </p14:nvContentPartPr>
            <p14:xfrm>
              <a:off x="10415394" y="3686462"/>
              <a:ext cx="514800" cy="2164680"/>
            </p14:xfrm>
          </p:contentPart>
        </mc:Choice>
        <mc:Fallback xmlns="">
          <p:pic>
            <p:nvPicPr>
              <p:cNvPr id="62" name="잉크 6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93434" y="3657302"/>
                <a:ext cx="559080" cy="22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4" name="잉크 63"/>
              <p14:cNvContentPartPr/>
              <p14:nvPr/>
            </p14:nvContentPartPr>
            <p14:xfrm>
              <a:off x="1627794" y="3079502"/>
              <a:ext cx="712800" cy="1055520"/>
            </p14:xfrm>
          </p:contentPart>
        </mc:Choice>
        <mc:Fallback xmlns="">
          <p:pic>
            <p:nvPicPr>
              <p:cNvPr id="64" name="잉크 6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01154" y="3057902"/>
                <a:ext cx="761040" cy="11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1" name="잉크 70"/>
              <p14:cNvContentPartPr/>
              <p14:nvPr/>
            </p14:nvContentPartPr>
            <p14:xfrm>
              <a:off x="1275354" y="2868182"/>
              <a:ext cx="414720" cy="1252800"/>
            </p14:xfrm>
          </p:contentPart>
        </mc:Choice>
        <mc:Fallback xmlns="">
          <p:pic>
            <p:nvPicPr>
              <p:cNvPr id="71" name="잉크 7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55194" y="2849822"/>
                <a:ext cx="459000" cy="12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잉크 72"/>
              <p14:cNvContentPartPr/>
              <p14:nvPr/>
            </p14:nvContentPartPr>
            <p14:xfrm>
              <a:off x="688194" y="2346542"/>
              <a:ext cx="2116080" cy="1258560"/>
            </p14:xfrm>
          </p:contentPart>
        </mc:Choice>
        <mc:Fallback xmlns="">
          <p:pic>
            <p:nvPicPr>
              <p:cNvPr id="73" name="잉크 7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9034" y="2317382"/>
                <a:ext cx="2173320" cy="12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2" name="잉크 81"/>
              <p14:cNvContentPartPr/>
              <p14:nvPr/>
            </p14:nvContentPartPr>
            <p14:xfrm>
              <a:off x="9766674" y="3940622"/>
              <a:ext cx="117000" cy="249120"/>
            </p14:xfrm>
          </p:contentPart>
        </mc:Choice>
        <mc:Fallback xmlns="">
          <p:pic>
            <p:nvPicPr>
              <p:cNvPr id="82" name="잉크 8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41114" y="3915062"/>
                <a:ext cx="1681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3" name="잉크 82"/>
              <p14:cNvContentPartPr/>
              <p14:nvPr/>
            </p14:nvContentPartPr>
            <p14:xfrm>
              <a:off x="11122074" y="5159582"/>
              <a:ext cx="526320" cy="333720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097954" y="5129342"/>
                <a:ext cx="5792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4" name="잉크 83"/>
              <p14:cNvContentPartPr/>
              <p14:nvPr/>
            </p14:nvContentPartPr>
            <p14:xfrm>
              <a:off x="10534914" y="5547302"/>
              <a:ext cx="582840" cy="610200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515474" y="5530382"/>
                <a:ext cx="61776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5" name="잉크 84"/>
              <p14:cNvContentPartPr/>
              <p14:nvPr/>
            </p14:nvContentPartPr>
            <p14:xfrm>
              <a:off x="9964314" y="3838022"/>
              <a:ext cx="102240" cy="124200"/>
            </p14:xfrm>
          </p:contentPart>
        </mc:Choice>
        <mc:Fallback xmlns="">
          <p:pic>
            <p:nvPicPr>
              <p:cNvPr id="85" name="잉크 8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941274" y="3814982"/>
                <a:ext cx="1375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6" name="잉크 85"/>
              <p14:cNvContentPartPr/>
              <p14:nvPr/>
            </p14:nvContentPartPr>
            <p14:xfrm>
              <a:off x="10107234" y="3778262"/>
              <a:ext cx="96480" cy="124560"/>
            </p14:xfrm>
          </p:contentPart>
        </mc:Choice>
        <mc:Fallback xmlns="">
          <p:pic>
            <p:nvPicPr>
              <p:cNvPr id="86" name="잉크 85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6714" y="3754142"/>
                <a:ext cx="138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7" name="잉크 86"/>
              <p14:cNvContentPartPr/>
              <p14:nvPr/>
            </p14:nvContentPartPr>
            <p14:xfrm>
              <a:off x="10019394" y="2327102"/>
              <a:ext cx="117360" cy="286920"/>
            </p14:xfrm>
          </p:contentPart>
        </mc:Choice>
        <mc:Fallback xmlns="">
          <p:pic>
            <p:nvPicPr>
              <p:cNvPr id="87" name="잉크 8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994554" y="2302262"/>
                <a:ext cx="1666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8" name="잉크 87"/>
              <p14:cNvContentPartPr/>
              <p14:nvPr/>
            </p14:nvContentPartPr>
            <p14:xfrm>
              <a:off x="10217754" y="2282822"/>
              <a:ext cx="18000" cy="145440"/>
            </p14:xfrm>
          </p:contentPart>
        </mc:Choice>
        <mc:Fallback xmlns="">
          <p:pic>
            <p:nvPicPr>
              <p:cNvPr id="88" name="잉크 87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92914" y="2259062"/>
                <a:ext cx="66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9" name="잉크 88"/>
              <p14:cNvContentPartPr/>
              <p14:nvPr/>
            </p14:nvContentPartPr>
            <p14:xfrm>
              <a:off x="10306314" y="2302262"/>
              <a:ext cx="112680" cy="95760"/>
            </p14:xfrm>
          </p:contentPart>
        </mc:Choice>
        <mc:Fallback xmlns="">
          <p:pic>
            <p:nvPicPr>
              <p:cNvPr id="89" name="잉크 88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283994" y="2277422"/>
                <a:ext cx="151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" name="잉크 2"/>
              <p14:cNvContentPartPr/>
              <p14:nvPr/>
            </p14:nvContentPartPr>
            <p14:xfrm>
              <a:off x="6149754" y="4114862"/>
              <a:ext cx="1225080" cy="1825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17714" y="4068422"/>
                <a:ext cx="12751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" name="잉크 4"/>
              <p14:cNvContentPartPr/>
              <p14:nvPr/>
            </p14:nvContentPartPr>
            <p14:xfrm>
              <a:off x="7115274" y="3009662"/>
              <a:ext cx="241200" cy="12024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83234" y="2945942"/>
                <a:ext cx="31140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" name="잉크 5"/>
              <p14:cNvContentPartPr/>
              <p14:nvPr/>
            </p14:nvContentPartPr>
            <p14:xfrm>
              <a:off x="6059034" y="3066182"/>
              <a:ext cx="1041840" cy="1908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28074" y="3017222"/>
                <a:ext cx="1095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" name="잉크 8"/>
              <p14:cNvContentPartPr/>
              <p14:nvPr/>
            </p14:nvContentPartPr>
            <p14:xfrm>
              <a:off x="5953554" y="3282902"/>
              <a:ext cx="127440" cy="123408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18274" y="3237542"/>
                <a:ext cx="201240" cy="13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" name="잉크 9"/>
              <p14:cNvContentPartPr/>
              <p14:nvPr/>
            </p14:nvContentPartPr>
            <p14:xfrm>
              <a:off x="6072714" y="3732902"/>
              <a:ext cx="964440" cy="67968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049314" y="3686462"/>
                <a:ext cx="101124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" name="잉크 10"/>
              <p14:cNvContentPartPr/>
              <p14:nvPr/>
            </p14:nvContentPartPr>
            <p14:xfrm>
              <a:off x="6457914" y="2756942"/>
              <a:ext cx="518760" cy="101124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25874" y="2692862"/>
                <a:ext cx="58752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" name="잉크 11"/>
              <p14:cNvContentPartPr/>
              <p14:nvPr/>
            </p14:nvContentPartPr>
            <p14:xfrm>
              <a:off x="5589234" y="2785022"/>
              <a:ext cx="1035720" cy="63828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47114" y="2721662"/>
                <a:ext cx="110844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" name="잉크 12"/>
              <p14:cNvContentPartPr/>
              <p14:nvPr/>
            </p14:nvContentPartPr>
            <p14:xfrm>
              <a:off x="5651874" y="3306302"/>
              <a:ext cx="555480" cy="96840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619474" y="3246542"/>
                <a:ext cx="617040" cy="10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97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2454714" y="2363462"/>
              <a:ext cx="1149120" cy="7783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1154" y="2319902"/>
                <a:ext cx="123048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4508154" y="2586662"/>
              <a:ext cx="4806720" cy="11664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3234" y="2541302"/>
                <a:ext cx="4886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/>
              <p14:cNvContentPartPr/>
              <p14:nvPr/>
            </p14:nvContentPartPr>
            <p14:xfrm>
              <a:off x="8534034" y="1687382"/>
              <a:ext cx="1116000" cy="166428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7314" y="1655702"/>
                <a:ext cx="1198800" cy="17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잉크 21"/>
              <p14:cNvContentPartPr/>
              <p14:nvPr/>
            </p14:nvContentPartPr>
            <p14:xfrm>
              <a:off x="1376514" y="4651262"/>
              <a:ext cx="2558160" cy="932400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9514" y="4626782"/>
                <a:ext cx="260640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잉크 36"/>
              <p14:cNvContentPartPr/>
              <p14:nvPr/>
            </p14:nvContentPartPr>
            <p14:xfrm>
              <a:off x="5773914" y="4336982"/>
              <a:ext cx="3251520" cy="1210680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1514" y="4310702"/>
                <a:ext cx="3324600" cy="12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14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/>
              <p14:cNvContentPartPr/>
              <p14:nvPr/>
            </p14:nvContentPartPr>
            <p14:xfrm>
              <a:off x="4925754" y="4223942"/>
              <a:ext cx="3867840" cy="22680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7674" y="4195862"/>
                <a:ext cx="39304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잉크 17"/>
              <p14:cNvContentPartPr/>
              <p14:nvPr/>
            </p14:nvContentPartPr>
            <p14:xfrm>
              <a:off x="6559434" y="3647582"/>
              <a:ext cx="4029120" cy="106920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3874" y="3622742"/>
                <a:ext cx="4075200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잉크 23"/>
              <p14:cNvContentPartPr/>
              <p14:nvPr/>
            </p14:nvContentPartPr>
            <p14:xfrm>
              <a:off x="9028314" y="2329982"/>
              <a:ext cx="1387440" cy="98604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8794" y="2300462"/>
                <a:ext cx="143748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잉크 24"/>
              <p14:cNvContentPartPr/>
              <p14:nvPr/>
            </p14:nvContentPartPr>
            <p14:xfrm>
              <a:off x="4876074" y="2991662"/>
              <a:ext cx="3926880" cy="132948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1954" y="2961062"/>
                <a:ext cx="3981600" cy="13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잉크 31"/>
              <p14:cNvContentPartPr/>
              <p14:nvPr/>
            </p14:nvContentPartPr>
            <p14:xfrm>
              <a:off x="4301514" y="877382"/>
              <a:ext cx="3695040" cy="3510000"/>
            </p14:xfrm>
          </p:contentPart>
        </mc:Choice>
        <mc:Fallback>
          <p:pic>
            <p:nvPicPr>
              <p:cNvPr id="32" name="잉크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4634" y="762182"/>
                <a:ext cx="3804480" cy="37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22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9754434" y="2267702"/>
              <a:ext cx="370800" cy="3117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3474" y="2234582"/>
                <a:ext cx="4302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3828114" y="2507462"/>
              <a:ext cx="5371560" cy="165672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9674" y="2470382"/>
                <a:ext cx="5437080" cy="17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/>
              <p14:cNvContentPartPr/>
              <p14:nvPr/>
            </p14:nvContentPartPr>
            <p14:xfrm>
              <a:off x="9530154" y="2166542"/>
              <a:ext cx="38520" cy="62388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7034" y="2139902"/>
                <a:ext cx="918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/>
              <p14:cNvContentPartPr/>
              <p14:nvPr/>
            </p14:nvContentPartPr>
            <p14:xfrm>
              <a:off x="3837474" y="1671182"/>
              <a:ext cx="2935440" cy="249804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8314" y="1633382"/>
                <a:ext cx="3002400" cy="25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잉크 17"/>
              <p14:cNvContentPartPr/>
              <p14:nvPr/>
            </p14:nvContentPartPr>
            <p14:xfrm>
              <a:off x="7193394" y="756062"/>
              <a:ext cx="1109160" cy="66636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66034" y="720062"/>
                <a:ext cx="116856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잉크 33"/>
              <p14:cNvContentPartPr/>
              <p14:nvPr/>
            </p14:nvContentPartPr>
            <p14:xfrm>
              <a:off x="5480154" y="2644262"/>
              <a:ext cx="761760" cy="78120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2434" y="2615822"/>
                <a:ext cx="81756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잉크 34"/>
              <p14:cNvContentPartPr/>
              <p14:nvPr/>
            </p14:nvContentPartPr>
            <p14:xfrm>
              <a:off x="3906594" y="4152662"/>
              <a:ext cx="5363280" cy="43092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5358" y="4122530"/>
                <a:ext cx="5413310" cy="489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잉크 42"/>
              <p14:cNvContentPartPr/>
              <p14:nvPr/>
            </p14:nvContentPartPr>
            <p14:xfrm>
              <a:off x="9407394" y="4073822"/>
              <a:ext cx="50040" cy="73440"/>
            </p14:xfrm>
          </p:contentPart>
        </mc:Choice>
        <mc:Fallback>
          <p:pic>
            <p:nvPicPr>
              <p:cNvPr id="43" name="잉크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78954" y="4043942"/>
                <a:ext cx="1072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0" name="잉크 59"/>
              <p14:cNvContentPartPr/>
              <p14:nvPr/>
            </p14:nvContentPartPr>
            <p14:xfrm>
              <a:off x="8179434" y="4747742"/>
              <a:ext cx="786240" cy="633600"/>
            </p14:xfrm>
          </p:contentPart>
        </mc:Choice>
        <mc:Fallback>
          <p:pic>
            <p:nvPicPr>
              <p:cNvPr id="60" name="잉크 5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55314" y="4723622"/>
                <a:ext cx="82980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잉크 61"/>
              <p14:cNvContentPartPr/>
              <p14:nvPr/>
            </p14:nvContentPartPr>
            <p14:xfrm>
              <a:off x="4768434" y="3154382"/>
              <a:ext cx="658440" cy="670680"/>
            </p14:xfrm>
          </p:contentPart>
        </mc:Choice>
        <mc:Fallback>
          <p:pic>
            <p:nvPicPr>
              <p:cNvPr id="62" name="잉크 6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43594" y="3126662"/>
                <a:ext cx="71460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잉크 62"/>
              <p14:cNvContentPartPr/>
              <p14:nvPr/>
            </p14:nvContentPartPr>
            <p14:xfrm>
              <a:off x="3114954" y="734822"/>
              <a:ext cx="3854520" cy="3560400"/>
            </p14:xfrm>
          </p:contentPart>
        </mc:Choice>
        <mc:Fallback>
          <p:pic>
            <p:nvPicPr>
              <p:cNvPr id="63" name="잉크 6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69234" y="637262"/>
                <a:ext cx="3939480" cy="37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잉크 66"/>
              <p14:cNvContentPartPr/>
              <p14:nvPr/>
            </p14:nvContentPartPr>
            <p14:xfrm>
              <a:off x="3596634" y="3739742"/>
              <a:ext cx="348120" cy="431640"/>
            </p14:xfrm>
          </p:contentPart>
        </mc:Choice>
        <mc:Fallback>
          <p:pic>
            <p:nvPicPr>
              <p:cNvPr id="67" name="잉크 6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4074" y="3640382"/>
                <a:ext cx="4467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8" name="잉크 67"/>
              <p14:cNvContentPartPr/>
              <p14:nvPr/>
            </p14:nvContentPartPr>
            <p14:xfrm>
              <a:off x="1920474" y="249542"/>
              <a:ext cx="3857760" cy="3713040"/>
            </p14:xfrm>
          </p:contentPart>
        </mc:Choice>
        <mc:Fallback>
          <p:pic>
            <p:nvPicPr>
              <p:cNvPr id="68" name="잉크 6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66474" y="141182"/>
                <a:ext cx="3961440" cy="39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44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9734"/>
          <a:stretch/>
        </p:blipFill>
        <p:spPr>
          <a:xfrm>
            <a:off x="233851" y="112957"/>
            <a:ext cx="3392487" cy="6602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1095"/>
          <a:stretch/>
        </p:blipFill>
        <p:spPr>
          <a:xfrm>
            <a:off x="4786312" y="112957"/>
            <a:ext cx="3490180" cy="66081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1895994" y="805382"/>
              <a:ext cx="1787040" cy="8330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6114" y="782702"/>
                <a:ext cx="184032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잉크 26"/>
              <p14:cNvContentPartPr/>
              <p14:nvPr/>
            </p14:nvContentPartPr>
            <p14:xfrm>
              <a:off x="2300634" y="1969982"/>
              <a:ext cx="309240" cy="21013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4354" y="1943702"/>
                <a:ext cx="367200" cy="21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잉크 34"/>
              <p14:cNvContentPartPr/>
              <p14:nvPr/>
            </p14:nvContentPartPr>
            <p14:xfrm>
              <a:off x="2371554" y="4722542"/>
              <a:ext cx="517680" cy="195948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6354" y="4697342"/>
                <a:ext cx="573840" cy="20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잉크 40"/>
              <p14:cNvContentPartPr/>
              <p14:nvPr/>
            </p14:nvContentPartPr>
            <p14:xfrm>
              <a:off x="7023474" y="717182"/>
              <a:ext cx="347040" cy="1788120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7661" y="691262"/>
                <a:ext cx="402251" cy="18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잉크 44"/>
              <p14:cNvContentPartPr/>
              <p14:nvPr/>
            </p14:nvContentPartPr>
            <p14:xfrm>
              <a:off x="6883434" y="3477662"/>
              <a:ext cx="278640" cy="2120400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54274" y="3448502"/>
                <a:ext cx="339840" cy="21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잉크 47"/>
              <p14:cNvContentPartPr/>
              <p14:nvPr/>
            </p14:nvContentPartPr>
            <p14:xfrm>
              <a:off x="7464474" y="4039982"/>
              <a:ext cx="502200" cy="638280"/>
            </p14:xfrm>
          </p:contentPart>
        </mc:Choice>
        <mc:Fallback xmlns="">
          <p:pic>
            <p:nvPicPr>
              <p:cNvPr id="48" name="잉크 4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37114" y="4009382"/>
                <a:ext cx="5526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7" name="잉크 56"/>
              <p14:cNvContentPartPr/>
              <p14:nvPr/>
            </p14:nvContentPartPr>
            <p14:xfrm>
              <a:off x="2774394" y="2425742"/>
              <a:ext cx="522360" cy="775440"/>
            </p14:xfrm>
          </p:contentPart>
        </mc:Choice>
        <mc:Fallback xmlns="">
          <p:pic>
            <p:nvPicPr>
              <p:cNvPr id="57" name="잉크 5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3794" y="2394782"/>
                <a:ext cx="56952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8" name="잉크 57"/>
              <p14:cNvContentPartPr/>
              <p14:nvPr/>
            </p14:nvContentPartPr>
            <p14:xfrm>
              <a:off x="2140434" y="4075622"/>
              <a:ext cx="1856520" cy="367920"/>
            </p14:xfrm>
          </p:contentPart>
        </mc:Choice>
        <mc:Fallback xmlns="">
          <p:pic>
            <p:nvPicPr>
              <p:cNvPr id="58" name="잉크 5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13434" y="4053302"/>
                <a:ext cx="19008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9" name="잉크 58"/>
              <p14:cNvContentPartPr/>
              <p14:nvPr/>
            </p14:nvContentPartPr>
            <p14:xfrm>
              <a:off x="2101914" y="4300622"/>
              <a:ext cx="858960" cy="65160"/>
            </p14:xfrm>
          </p:contentPart>
        </mc:Choice>
        <mc:Fallback xmlns="">
          <p:pic>
            <p:nvPicPr>
              <p:cNvPr id="59" name="잉크 5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80674" y="4278302"/>
                <a:ext cx="9014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0" name="잉크 59"/>
              <p14:cNvContentPartPr/>
              <p14:nvPr/>
            </p14:nvContentPartPr>
            <p14:xfrm>
              <a:off x="3080034" y="5324102"/>
              <a:ext cx="470880" cy="626760"/>
            </p14:xfrm>
          </p:contentPart>
        </mc:Choice>
        <mc:Fallback xmlns="">
          <p:pic>
            <p:nvPicPr>
              <p:cNvPr id="60" name="잉크 5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52674" y="5293142"/>
                <a:ext cx="52884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5" name="잉크 64"/>
              <p14:cNvContentPartPr/>
              <p14:nvPr/>
            </p14:nvContentPartPr>
            <p14:xfrm>
              <a:off x="6784794" y="-15778"/>
              <a:ext cx="1269360" cy="372600"/>
            </p14:xfrm>
          </p:contentPart>
        </mc:Choice>
        <mc:Fallback xmlns="">
          <p:pic>
            <p:nvPicPr>
              <p:cNvPr id="65" name="잉크 6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56714" y="-43138"/>
                <a:ext cx="13168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6" name="잉크 65"/>
              <p14:cNvContentPartPr/>
              <p14:nvPr/>
            </p14:nvContentPartPr>
            <p14:xfrm>
              <a:off x="7568154" y="1260062"/>
              <a:ext cx="327240" cy="445680"/>
            </p14:xfrm>
          </p:contentPart>
        </mc:Choice>
        <mc:Fallback xmlns="">
          <p:pic>
            <p:nvPicPr>
              <p:cNvPr id="66" name="잉크 6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38634" y="1229462"/>
                <a:ext cx="37368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0" name="잉크 69"/>
              <p14:cNvContentPartPr/>
              <p14:nvPr/>
            </p14:nvContentPartPr>
            <p14:xfrm>
              <a:off x="6700914" y="2960702"/>
              <a:ext cx="330840" cy="225000"/>
            </p14:xfrm>
          </p:contentPart>
        </mc:Choice>
        <mc:Fallback xmlns="">
          <p:pic>
            <p:nvPicPr>
              <p:cNvPr id="70" name="잉크 6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71394" y="2935502"/>
                <a:ext cx="3718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1" name="잉크 70"/>
              <p14:cNvContentPartPr/>
              <p14:nvPr/>
            </p14:nvContentPartPr>
            <p14:xfrm>
              <a:off x="6722154" y="2901302"/>
              <a:ext cx="1308600" cy="177120"/>
            </p14:xfrm>
          </p:contentPart>
        </mc:Choice>
        <mc:Fallback xmlns="">
          <p:pic>
            <p:nvPicPr>
              <p:cNvPr id="71" name="잉크 7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97674" y="2883302"/>
                <a:ext cx="1348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6" name="잉크 75"/>
              <p14:cNvContentPartPr/>
              <p14:nvPr/>
            </p14:nvContentPartPr>
            <p14:xfrm>
              <a:off x="8318754" y="2696102"/>
              <a:ext cx="775080" cy="459720"/>
            </p14:xfrm>
          </p:contentPart>
        </mc:Choice>
        <mc:Fallback xmlns="">
          <p:pic>
            <p:nvPicPr>
              <p:cNvPr id="76" name="잉크 7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95354" y="2673782"/>
                <a:ext cx="817920" cy="5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67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" y="292473"/>
            <a:ext cx="6712281" cy="5256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888714" y="1152062"/>
              <a:ext cx="1228680" cy="824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754" y="1121462"/>
                <a:ext cx="1278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514674" y="1543022"/>
              <a:ext cx="966600" cy="1033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794" y="1512782"/>
                <a:ext cx="996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/>
              <p14:cNvContentPartPr/>
              <p14:nvPr/>
            </p14:nvContentPartPr>
            <p14:xfrm>
              <a:off x="2162394" y="1556342"/>
              <a:ext cx="991800" cy="147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0074" y="1523942"/>
                <a:ext cx="1046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/>
              <p14:cNvContentPartPr/>
              <p14:nvPr/>
            </p14:nvContentPartPr>
            <p14:xfrm>
              <a:off x="3874194" y="1555262"/>
              <a:ext cx="1424160" cy="370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6194" y="1533662"/>
                <a:ext cx="14680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/>
              <p14:cNvContentPartPr/>
              <p14:nvPr/>
            </p14:nvContentPartPr>
            <p14:xfrm>
              <a:off x="3820914" y="1706462"/>
              <a:ext cx="1519560" cy="3996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0394" y="1677662"/>
                <a:ext cx="15688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/>
              <p14:cNvContentPartPr/>
              <p14:nvPr/>
            </p14:nvContentPartPr>
            <p14:xfrm>
              <a:off x="2934594" y="1100942"/>
              <a:ext cx="133920" cy="2340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3354" y="1079702"/>
                <a:ext cx="1742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잉크 15"/>
              <p14:cNvContentPartPr/>
              <p14:nvPr/>
            </p14:nvContentPartPr>
            <p14:xfrm>
              <a:off x="8069994" y="556262"/>
              <a:ext cx="2392200" cy="139752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1194" y="530702"/>
                <a:ext cx="2442600" cy="14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잉크 35"/>
              <p14:cNvContentPartPr/>
              <p14:nvPr/>
            </p14:nvContentPartPr>
            <p14:xfrm>
              <a:off x="10185714" y="1738862"/>
              <a:ext cx="648720" cy="3001680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65194" y="1718342"/>
                <a:ext cx="697680" cy="3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잉크 40"/>
              <p14:cNvContentPartPr/>
              <p14:nvPr/>
            </p14:nvContentPartPr>
            <p14:xfrm>
              <a:off x="10975914" y="3189662"/>
              <a:ext cx="914040" cy="593640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47114" y="3162302"/>
                <a:ext cx="97200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잉크 60"/>
              <p14:cNvContentPartPr/>
              <p14:nvPr/>
            </p14:nvContentPartPr>
            <p14:xfrm>
              <a:off x="4935114" y="3976982"/>
              <a:ext cx="4585320" cy="2658960"/>
            </p14:xfrm>
          </p:contentPart>
        </mc:Choice>
        <mc:Fallback>
          <p:pic>
            <p:nvPicPr>
              <p:cNvPr id="61" name="잉크 6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08474" y="3953582"/>
                <a:ext cx="4634640" cy="27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잉크 76"/>
              <p14:cNvContentPartPr/>
              <p14:nvPr/>
            </p14:nvContentPartPr>
            <p14:xfrm>
              <a:off x="8344314" y="139022"/>
              <a:ext cx="2365560" cy="3099240"/>
            </p14:xfrm>
          </p:contentPart>
        </mc:Choice>
        <mc:Fallback>
          <p:pic>
            <p:nvPicPr>
              <p:cNvPr id="77" name="잉크 7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21274" y="117062"/>
                <a:ext cx="2414520" cy="31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88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8" y="0"/>
            <a:ext cx="3884735" cy="68803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69" y="138601"/>
            <a:ext cx="4373562" cy="51067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2932074" y="772982"/>
              <a:ext cx="4415400" cy="397188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7874" y="745262"/>
                <a:ext cx="4475880" cy="40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/>
              <p14:cNvContentPartPr/>
              <p14:nvPr/>
            </p14:nvContentPartPr>
            <p14:xfrm>
              <a:off x="4157514" y="5816942"/>
              <a:ext cx="1484280" cy="8524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4474" y="5796062"/>
                <a:ext cx="151956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5"/>
              <p14:cNvContentPartPr/>
              <p14:nvPr/>
            </p14:nvContentPartPr>
            <p14:xfrm>
              <a:off x="24354" y="3899582"/>
              <a:ext cx="4271400" cy="22644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4" y="3872582"/>
                <a:ext cx="43171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잉크 24"/>
              <p14:cNvContentPartPr/>
              <p14:nvPr/>
            </p14:nvContentPartPr>
            <p14:xfrm>
              <a:off x="2702394" y="4297742"/>
              <a:ext cx="150480" cy="73692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3674" y="4279022"/>
                <a:ext cx="19368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잉크 25"/>
              <p14:cNvContentPartPr/>
              <p14:nvPr/>
            </p14:nvContentPartPr>
            <p14:xfrm>
              <a:off x="6354" y="4464062"/>
              <a:ext cx="174960" cy="64908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8846" y="4447862"/>
                <a:ext cx="2124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잉크 34"/>
              <p14:cNvContentPartPr/>
              <p14:nvPr/>
            </p14:nvContentPartPr>
            <p14:xfrm>
              <a:off x="2477394" y="6474302"/>
              <a:ext cx="1194840" cy="7164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3994" y="6457382"/>
                <a:ext cx="12387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잉크 41"/>
              <p14:cNvContentPartPr/>
              <p14:nvPr/>
            </p14:nvContentPartPr>
            <p14:xfrm>
              <a:off x="3614994" y="654182"/>
              <a:ext cx="1602000" cy="132012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93754" y="625022"/>
                <a:ext cx="1650240" cy="13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잉크 70"/>
              <p14:cNvContentPartPr/>
              <p14:nvPr/>
            </p14:nvContentPartPr>
            <p14:xfrm>
              <a:off x="2978154" y="2089142"/>
              <a:ext cx="1923480" cy="1365480"/>
            </p14:xfrm>
          </p:contentPart>
        </mc:Choice>
        <mc:Fallback xmlns="">
          <p:pic>
            <p:nvPicPr>
              <p:cNvPr id="71" name="잉크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6194" y="2067182"/>
                <a:ext cx="1972080" cy="14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잉크 93"/>
              <p14:cNvContentPartPr/>
              <p14:nvPr/>
            </p14:nvContentPartPr>
            <p14:xfrm>
              <a:off x="2943234" y="1981862"/>
              <a:ext cx="6336360" cy="2937240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13356" y="1956662"/>
                <a:ext cx="6383877" cy="29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7" name="잉크 96"/>
              <p14:cNvContentPartPr/>
              <p14:nvPr/>
            </p14:nvContentPartPr>
            <p14:xfrm>
              <a:off x="11013714" y="2557142"/>
              <a:ext cx="527040" cy="9720"/>
            </p14:xfrm>
          </p:contentPart>
        </mc:Choice>
        <mc:Fallback xmlns="">
          <p:pic>
            <p:nvPicPr>
              <p:cNvPr id="97" name="잉크 9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98594" y="2542382"/>
                <a:ext cx="556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8" name="잉크 97"/>
              <p14:cNvContentPartPr/>
              <p14:nvPr/>
            </p14:nvContentPartPr>
            <p14:xfrm>
              <a:off x="11722554" y="3072662"/>
              <a:ext cx="153360" cy="11880"/>
            </p14:xfrm>
          </p:contentPart>
        </mc:Choice>
        <mc:Fallback xmlns="">
          <p:pic>
            <p:nvPicPr>
              <p:cNvPr id="98" name="잉크 9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98434" y="3047822"/>
                <a:ext cx="1962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6" name="잉크 105"/>
              <p14:cNvContentPartPr/>
              <p14:nvPr/>
            </p14:nvContentPartPr>
            <p14:xfrm>
              <a:off x="364914" y="3298022"/>
              <a:ext cx="157320" cy="614880"/>
            </p14:xfrm>
          </p:contentPart>
        </mc:Choice>
        <mc:Fallback xmlns="">
          <p:pic>
            <p:nvPicPr>
              <p:cNvPr id="106" name="잉크 10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1994" y="3211622"/>
                <a:ext cx="26424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7" name="잉크 106"/>
              <p14:cNvContentPartPr/>
              <p14:nvPr/>
            </p14:nvContentPartPr>
            <p14:xfrm>
              <a:off x="7411194" y="3644702"/>
              <a:ext cx="177480" cy="909000"/>
            </p14:xfrm>
          </p:contentPart>
        </mc:Choice>
        <mc:Fallback xmlns="">
          <p:pic>
            <p:nvPicPr>
              <p:cNvPr id="107" name="잉크 10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57554" y="3565862"/>
                <a:ext cx="277920" cy="10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8" name="잉크 107"/>
              <p14:cNvContentPartPr/>
              <p14:nvPr/>
            </p14:nvContentPartPr>
            <p14:xfrm>
              <a:off x="470754" y="2019302"/>
              <a:ext cx="79920" cy="685800"/>
            </p14:xfrm>
          </p:contentPart>
        </mc:Choice>
        <mc:Fallback xmlns="">
          <p:pic>
            <p:nvPicPr>
              <p:cNvPr id="108" name="잉크 10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1794" y="1943342"/>
                <a:ext cx="16704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9" name="잉크 108"/>
              <p14:cNvContentPartPr/>
              <p14:nvPr/>
            </p14:nvContentPartPr>
            <p14:xfrm>
              <a:off x="7576074" y="2137742"/>
              <a:ext cx="92880" cy="620280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24594" y="2054942"/>
                <a:ext cx="18576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1" name="잉크 110"/>
              <p14:cNvContentPartPr/>
              <p14:nvPr/>
            </p14:nvContentPartPr>
            <p14:xfrm>
              <a:off x="7332354" y="275102"/>
              <a:ext cx="243000" cy="779040"/>
            </p14:xfrm>
          </p:contentPart>
        </mc:Choice>
        <mc:Fallback xmlns="">
          <p:pic>
            <p:nvPicPr>
              <p:cNvPr id="111" name="잉크 11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01754" y="249902"/>
                <a:ext cx="29880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2" name="잉크 111"/>
              <p14:cNvContentPartPr/>
              <p14:nvPr/>
            </p14:nvContentPartPr>
            <p14:xfrm>
              <a:off x="433314" y="2853062"/>
              <a:ext cx="130680" cy="361080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1834" y="2769182"/>
                <a:ext cx="2242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3" name="잉크 112"/>
              <p14:cNvContentPartPr/>
              <p14:nvPr/>
            </p14:nvContentPartPr>
            <p14:xfrm>
              <a:off x="7496514" y="2950262"/>
              <a:ext cx="125280" cy="380880"/>
            </p14:xfrm>
          </p:contentPart>
        </mc:Choice>
        <mc:Fallback xmlns="">
          <p:pic>
            <p:nvPicPr>
              <p:cNvPr id="113" name="잉크 11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44314" y="2856662"/>
                <a:ext cx="210600" cy="5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85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35" y="195995"/>
            <a:ext cx="9855933" cy="6589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4780314" y="1445822"/>
              <a:ext cx="1614960" cy="774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5474" y="1420622"/>
                <a:ext cx="16628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/>
              <p14:cNvContentPartPr/>
              <p14:nvPr/>
            </p14:nvContentPartPr>
            <p14:xfrm>
              <a:off x="7410474" y="2009942"/>
              <a:ext cx="1015920" cy="3312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8874" y="1982582"/>
                <a:ext cx="10677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/>
              <p14:cNvContentPartPr/>
              <p14:nvPr/>
            </p14:nvContentPartPr>
            <p14:xfrm>
              <a:off x="5264154" y="2632382"/>
              <a:ext cx="4825440" cy="126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47954" y="2610422"/>
                <a:ext cx="48646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/>
              <p14:cNvContentPartPr/>
              <p14:nvPr/>
            </p14:nvContentPartPr>
            <p14:xfrm>
              <a:off x="1901754" y="827342"/>
              <a:ext cx="1781280" cy="363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85194" y="805382"/>
                <a:ext cx="1818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/>
              <p14:cNvContentPartPr/>
              <p14:nvPr/>
            </p14:nvContentPartPr>
            <p14:xfrm>
              <a:off x="3613554" y="73862"/>
              <a:ext cx="471240" cy="27684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89074" y="42542"/>
                <a:ext cx="5270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잉크 21"/>
              <p14:cNvContentPartPr/>
              <p14:nvPr/>
            </p14:nvContentPartPr>
            <p14:xfrm>
              <a:off x="3914154" y="6481142"/>
              <a:ext cx="73080" cy="21600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96427" y="6463502"/>
                <a:ext cx="105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잉크 30"/>
              <p14:cNvContentPartPr/>
              <p14:nvPr/>
            </p14:nvContentPartPr>
            <p14:xfrm>
              <a:off x="3849354" y="2940902"/>
              <a:ext cx="4167360" cy="383688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0272" y="2918942"/>
                <a:ext cx="4210564" cy="38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잉크 39"/>
              <p14:cNvContentPartPr/>
              <p14:nvPr/>
            </p14:nvContentPartPr>
            <p14:xfrm>
              <a:off x="2617074" y="1514582"/>
              <a:ext cx="2048040" cy="129708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85034" y="1484342"/>
                <a:ext cx="210096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잉크 41"/>
              <p14:cNvContentPartPr/>
              <p14:nvPr/>
            </p14:nvContentPartPr>
            <p14:xfrm>
              <a:off x="932274" y="3303782"/>
              <a:ext cx="2034360" cy="222228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4194" y="3274982"/>
                <a:ext cx="2094480" cy="22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잉크 46"/>
              <p14:cNvContentPartPr/>
              <p14:nvPr/>
            </p14:nvContentPartPr>
            <p14:xfrm>
              <a:off x="7862634" y="6615782"/>
              <a:ext cx="360" cy="360"/>
            </p14:xfrm>
          </p:contentPart>
        </mc:Choice>
        <mc:Fallback xmlns="">
          <p:pic>
            <p:nvPicPr>
              <p:cNvPr id="47" name="잉크 4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54714" y="6607862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1" name="잉크 60"/>
              <p14:cNvContentPartPr/>
              <p14:nvPr/>
            </p14:nvContentPartPr>
            <p14:xfrm>
              <a:off x="600714" y="3826142"/>
              <a:ext cx="542160" cy="1582560"/>
            </p14:xfrm>
          </p:contentPart>
        </mc:Choice>
        <mc:Fallback xmlns="">
          <p:pic>
            <p:nvPicPr>
              <p:cNvPr id="61" name="잉크 6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0474" y="3818942"/>
                <a:ext cx="590040" cy="16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5" name="잉크 64"/>
              <p14:cNvContentPartPr/>
              <p14:nvPr/>
            </p14:nvContentPartPr>
            <p14:xfrm>
              <a:off x="360954" y="6208262"/>
              <a:ext cx="1084320" cy="587160"/>
            </p14:xfrm>
          </p:contentPart>
        </mc:Choice>
        <mc:Fallback xmlns="">
          <p:pic>
            <p:nvPicPr>
              <p:cNvPr id="65" name="잉크 6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2874" y="6177662"/>
                <a:ext cx="11329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1" name="잉크 70"/>
              <p14:cNvContentPartPr/>
              <p14:nvPr/>
            </p14:nvContentPartPr>
            <p14:xfrm>
              <a:off x="9987714" y="1427102"/>
              <a:ext cx="636480" cy="22680"/>
            </p14:xfrm>
          </p:contentPart>
        </mc:Choice>
        <mc:Fallback xmlns="">
          <p:pic>
            <p:nvPicPr>
              <p:cNvPr id="71" name="잉크 7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62874" y="1396502"/>
                <a:ext cx="6919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잉크 72"/>
              <p14:cNvContentPartPr/>
              <p14:nvPr/>
            </p14:nvContentPartPr>
            <p14:xfrm>
              <a:off x="9452754" y="3375422"/>
              <a:ext cx="572040" cy="1183680"/>
            </p14:xfrm>
          </p:contentPart>
        </mc:Choice>
        <mc:Fallback xmlns="">
          <p:pic>
            <p:nvPicPr>
              <p:cNvPr id="73" name="잉크 7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26114" y="3348062"/>
                <a:ext cx="613440" cy="12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8" name="잉크 77"/>
              <p14:cNvContentPartPr/>
              <p14:nvPr/>
            </p14:nvContentPartPr>
            <p14:xfrm>
              <a:off x="7862634" y="6517862"/>
              <a:ext cx="59400" cy="158760"/>
            </p14:xfrm>
          </p:contentPart>
        </mc:Choice>
        <mc:Fallback xmlns="">
          <p:pic>
            <p:nvPicPr>
              <p:cNvPr id="78" name="잉크 7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855028" y="6495902"/>
                <a:ext cx="90911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1" name="잉크 80"/>
              <p14:cNvContentPartPr/>
              <p14:nvPr/>
            </p14:nvContentPartPr>
            <p14:xfrm>
              <a:off x="9487314" y="2974742"/>
              <a:ext cx="336600" cy="60840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59954" y="2947382"/>
                <a:ext cx="3873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4" name="잉크 93"/>
              <p14:cNvContentPartPr/>
              <p14:nvPr/>
            </p14:nvContentPartPr>
            <p14:xfrm>
              <a:off x="10064394" y="3604022"/>
              <a:ext cx="1440000" cy="757800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035954" y="3574502"/>
                <a:ext cx="149796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9" name="잉크 108"/>
              <p14:cNvContentPartPr/>
              <p14:nvPr/>
            </p14:nvContentPartPr>
            <p14:xfrm>
              <a:off x="9207954" y="4394582"/>
              <a:ext cx="2315520" cy="777600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0594" y="4363982"/>
                <a:ext cx="2368800" cy="8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10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1" y="254612"/>
            <a:ext cx="5575394" cy="48175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8954" b="50831"/>
          <a:stretch/>
        </p:blipFill>
        <p:spPr>
          <a:xfrm>
            <a:off x="5851671" y="129565"/>
            <a:ext cx="6340330" cy="43408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7959114" y="194822"/>
              <a:ext cx="512640" cy="59940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3114" y="170702"/>
                <a:ext cx="5810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잉크 25"/>
              <p14:cNvContentPartPr/>
              <p14:nvPr/>
            </p14:nvContentPartPr>
            <p14:xfrm>
              <a:off x="10868274" y="3092102"/>
              <a:ext cx="783000" cy="51948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5954" y="3071942"/>
                <a:ext cx="8334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잉크 30"/>
              <p14:cNvContentPartPr/>
              <p14:nvPr/>
            </p14:nvContentPartPr>
            <p14:xfrm>
              <a:off x="4485114" y="4032422"/>
              <a:ext cx="982440" cy="18180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61714" y="4009022"/>
                <a:ext cx="10267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잉크 32"/>
              <p14:cNvContentPartPr/>
              <p14:nvPr/>
            </p14:nvContentPartPr>
            <p14:xfrm>
              <a:off x="-54486" y="2128022"/>
              <a:ext cx="180720" cy="1081800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9486" y="2058902"/>
                <a:ext cx="259560" cy="12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잉크 33"/>
              <p14:cNvContentPartPr/>
              <p14:nvPr/>
            </p14:nvContentPartPr>
            <p14:xfrm>
              <a:off x="5499594" y="1990745"/>
              <a:ext cx="261720" cy="116568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47034" y="1911545"/>
                <a:ext cx="353880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잉크 34"/>
              <p14:cNvContentPartPr/>
              <p14:nvPr/>
            </p14:nvContentPartPr>
            <p14:xfrm>
              <a:off x="-28926" y="4470425"/>
              <a:ext cx="316440" cy="45504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71766" y="4402025"/>
                <a:ext cx="3726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잉크 35"/>
              <p14:cNvContentPartPr/>
              <p14:nvPr/>
            </p14:nvContentPartPr>
            <p14:xfrm>
              <a:off x="3429234" y="4422545"/>
              <a:ext cx="192240" cy="61956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90714" y="4345505"/>
                <a:ext cx="27576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잉크 36"/>
              <p14:cNvContentPartPr/>
              <p14:nvPr/>
            </p14:nvContentPartPr>
            <p14:xfrm>
              <a:off x="6064074" y="3571865"/>
              <a:ext cx="221040" cy="76644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18354" y="3496985"/>
                <a:ext cx="28512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잉크 37"/>
              <p14:cNvContentPartPr/>
              <p14:nvPr/>
            </p14:nvContentPartPr>
            <p14:xfrm>
              <a:off x="5320314" y="3942782"/>
              <a:ext cx="175680" cy="20340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0154" y="3921902"/>
                <a:ext cx="2178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잉크 38"/>
              <p14:cNvContentPartPr/>
              <p14:nvPr/>
            </p14:nvContentPartPr>
            <p14:xfrm>
              <a:off x="11339874" y="2621222"/>
              <a:ext cx="389160" cy="406440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13954" y="2596742"/>
                <a:ext cx="4417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잉크 39"/>
              <p14:cNvContentPartPr/>
              <p14:nvPr/>
            </p14:nvContentPartPr>
            <p14:xfrm>
              <a:off x="9285354" y="3603185"/>
              <a:ext cx="380880" cy="68076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49714" y="3532625"/>
                <a:ext cx="45864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/>
              <p14:cNvContentPartPr/>
              <p14:nvPr/>
            </p14:nvContentPartPr>
            <p14:xfrm>
              <a:off x="5738994" y="930905"/>
              <a:ext cx="135000" cy="497520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97234" y="864665"/>
                <a:ext cx="20952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잉크 41"/>
              <p14:cNvContentPartPr/>
              <p14:nvPr/>
            </p14:nvContentPartPr>
            <p14:xfrm>
              <a:off x="19674" y="693665"/>
              <a:ext cx="132840" cy="81216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6686" y="638585"/>
                <a:ext cx="189000" cy="9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81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740034" y="477422"/>
              <a:ext cx="10333440" cy="32940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074" y="453302"/>
                <a:ext cx="10387800" cy="33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잉크 87"/>
              <p14:cNvContentPartPr/>
              <p14:nvPr/>
            </p14:nvContentPartPr>
            <p14:xfrm>
              <a:off x="4058514" y="5020982"/>
              <a:ext cx="1214640" cy="968040"/>
            </p14:xfrm>
          </p:contentPart>
        </mc:Choice>
        <mc:Fallback xmlns="">
          <p:pic>
            <p:nvPicPr>
              <p:cNvPr id="88" name="잉크 8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8994" y="4999742"/>
                <a:ext cx="1279800" cy="10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4" name="잉크 103"/>
              <p14:cNvContentPartPr/>
              <p14:nvPr/>
            </p14:nvContentPartPr>
            <p14:xfrm>
              <a:off x="6029514" y="1934702"/>
              <a:ext cx="498240" cy="360000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1074" y="1904492"/>
                <a:ext cx="560520" cy="403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잉크 128"/>
              <p14:cNvContentPartPr/>
              <p14:nvPr/>
            </p14:nvContentPartPr>
            <p14:xfrm>
              <a:off x="9248634" y="5071742"/>
              <a:ext cx="1706400" cy="748440"/>
            </p14:xfrm>
          </p:contentPart>
        </mc:Choice>
        <mc:Fallback xmlns="">
          <p:pic>
            <p:nvPicPr>
              <p:cNvPr id="129" name="잉크 1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26674" y="5035382"/>
                <a:ext cx="176400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2" name="잉크 131"/>
              <p14:cNvContentPartPr/>
              <p14:nvPr/>
            </p14:nvContentPartPr>
            <p14:xfrm>
              <a:off x="9886914" y="5590502"/>
              <a:ext cx="1139760" cy="506160"/>
            </p14:xfrm>
          </p:contentPart>
        </mc:Choice>
        <mc:Fallback xmlns="">
          <p:pic>
            <p:nvPicPr>
              <p:cNvPr id="132" name="잉크 1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52714" y="5565302"/>
                <a:ext cx="11991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잉크 141"/>
              <p14:cNvContentPartPr/>
              <p14:nvPr/>
            </p14:nvContentPartPr>
            <p14:xfrm>
              <a:off x="9077634" y="4036382"/>
              <a:ext cx="802080" cy="183528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3794" y="4009382"/>
                <a:ext cx="862920" cy="1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6" name="잉크 165"/>
              <p14:cNvContentPartPr/>
              <p14:nvPr/>
            </p14:nvContentPartPr>
            <p14:xfrm>
              <a:off x="6565194" y="4241582"/>
              <a:ext cx="470520" cy="635040"/>
            </p14:xfrm>
          </p:contentPart>
        </mc:Choice>
        <mc:Fallback xmlns="">
          <p:pic>
            <p:nvPicPr>
              <p:cNvPr id="166" name="잉크 1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39634" y="4217462"/>
                <a:ext cx="51660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0" name="잉크 169"/>
              <p14:cNvContentPartPr/>
              <p14:nvPr/>
            </p14:nvContentPartPr>
            <p14:xfrm>
              <a:off x="2645154" y="5063462"/>
              <a:ext cx="186480" cy="179280"/>
            </p14:xfrm>
          </p:contentPart>
        </mc:Choice>
        <mc:Fallback xmlns="">
          <p:pic>
            <p:nvPicPr>
              <p:cNvPr id="170" name="잉크 1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9594" y="5037902"/>
                <a:ext cx="225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1" name="잉크 170"/>
              <p14:cNvContentPartPr/>
              <p14:nvPr/>
            </p14:nvContentPartPr>
            <p14:xfrm>
              <a:off x="2821554" y="4965902"/>
              <a:ext cx="194040" cy="250920"/>
            </p14:xfrm>
          </p:contentPart>
        </mc:Choice>
        <mc:Fallback xmlns="">
          <p:pic>
            <p:nvPicPr>
              <p:cNvPr id="171" name="잉크 1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00674" y="4934582"/>
                <a:ext cx="246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2" name="잉크 171"/>
              <p14:cNvContentPartPr/>
              <p14:nvPr/>
            </p14:nvContentPartPr>
            <p14:xfrm>
              <a:off x="2824434" y="4544702"/>
              <a:ext cx="26280" cy="678960"/>
            </p14:xfrm>
          </p:contentPart>
        </mc:Choice>
        <mc:Fallback xmlns="">
          <p:pic>
            <p:nvPicPr>
              <p:cNvPr id="172" name="잉크 1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94914" y="4520222"/>
                <a:ext cx="824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9" name="잉크 178"/>
              <p14:cNvContentPartPr/>
              <p14:nvPr/>
            </p14:nvContentPartPr>
            <p14:xfrm>
              <a:off x="6908634" y="5737382"/>
              <a:ext cx="4716720" cy="1122480"/>
            </p14:xfrm>
          </p:contentPart>
        </mc:Choice>
        <mc:Fallback xmlns="">
          <p:pic>
            <p:nvPicPr>
              <p:cNvPr id="179" name="잉크 17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76954" y="5706062"/>
                <a:ext cx="476820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2" name="잉크 181"/>
              <p14:cNvContentPartPr/>
              <p14:nvPr/>
            </p14:nvContentPartPr>
            <p14:xfrm>
              <a:off x="5493114" y="3321062"/>
              <a:ext cx="1204560" cy="1860480"/>
            </p14:xfrm>
          </p:contentPart>
        </mc:Choice>
        <mc:Fallback xmlns="">
          <p:pic>
            <p:nvPicPr>
              <p:cNvPr id="182" name="잉크 18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62514" y="3291902"/>
                <a:ext cx="1266480" cy="19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2" name="잉크 201"/>
              <p14:cNvContentPartPr/>
              <p14:nvPr/>
            </p14:nvContentPartPr>
            <p14:xfrm>
              <a:off x="862434" y="1499462"/>
              <a:ext cx="9935640" cy="147600"/>
            </p14:xfrm>
          </p:contentPart>
        </mc:Choice>
        <mc:Fallback xmlns="">
          <p:pic>
            <p:nvPicPr>
              <p:cNvPr id="202" name="잉크 20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4634" y="1390742"/>
                <a:ext cx="100209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6" name="잉크 215"/>
              <p14:cNvContentPartPr/>
              <p14:nvPr/>
            </p14:nvContentPartPr>
            <p14:xfrm>
              <a:off x="482274" y="4606262"/>
              <a:ext cx="987120" cy="1245960"/>
            </p14:xfrm>
          </p:contentPart>
        </mc:Choice>
        <mc:Fallback xmlns="">
          <p:pic>
            <p:nvPicPr>
              <p:cNvPr id="216" name="잉크 21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7354" y="4571342"/>
                <a:ext cx="1048680" cy="13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7" name="잉크 216"/>
              <p14:cNvContentPartPr/>
              <p14:nvPr/>
            </p14:nvContentPartPr>
            <p14:xfrm>
              <a:off x="1460034" y="5011622"/>
              <a:ext cx="680760" cy="771840"/>
            </p14:xfrm>
          </p:contentPart>
        </mc:Choice>
        <mc:Fallback xmlns="">
          <p:pic>
            <p:nvPicPr>
              <p:cNvPr id="217" name="잉크 21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8354" y="4990382"/>
                <a:ext cx="73872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8" name="잉크 217"/>
              <p14:cNvContentPartPr/>
              <p14:nvPr/>
            </p14:nvContentPartPr>
            <p14:xfrm>
              <a:off x="1578834" y="5035382"/>
              <a:ext cx="642960" cy="27000"/>
            </p14:xfrm>
          </p:contentPart>
        </mc:Choice>
        <mc:Fallback xmlns="">
          <p:pic>
            <p:nvPicPr>
              <p:cNvPr id="218" name="잉크 2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55434" y="5006942"/>
                <a:ext cx="687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9" name="잉크 218"/>
              <p14:cNvContentPartPr/>
              <p14:nvPr/>
            </p14:nvContentPartPr>
            <p14:xfrm>
              <a:off x="1566954" y="3654062"/>
              <a:ext cx="1363680" cy="1450080"/>
            </p14:xfrm>
          </p:contentPart>
        </mc:Choice>
        <mc:Fallback xmlns="">
          <p:pic>
            <p:nvPicPr>
              <p:cNvPr id="219" name="잉크 21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40674" y="3620942"/>
                <a:ext cx="1424160" cy="15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0" name="잉크 219"/>
              <p14:cNvContentPartPr/>
              <p14:nvPr/>
            </p14:nvContentPartPr>
            <p14:xfrm>
              <a:off x="10672794" y="3797342"/>
              <a:ext cx="1331280" cy="583560"/>
            </p14:xfrm>
          </p:contentPart>
        </mc:Choice>
        <mc:Fallback xmlns="">
          <p:pic>
            <p:nvPicPr>
              <p:cNvPr id="220" name="잉크 21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41474" y="3769982"/>
                <a:ext cx="137484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1" name="잉크 220"/>
              <p14:cNvContentPartPr/>
              <p14:nvPr/>
            </p14:nvContentPartPr>
            <p14:xfrm>
              <a:off x="7543674" y="4833782"/>
              <a:ext cx="741960" cy="726120"/>
            </p14:xfrm>
          </p:contentPart>
        </mc:Choice>
        <mc:Fallback xmlns="">
          <p:pic>
            <p:nvPicPr>
              <p:cNvPr id="221" name="잉크 22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19554" y="4804622"/>
                <a:ext cx="77472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2" name="잉크 221"/>
              <p14:cNvContentPartPr/>
              <p14:nvPr/>
            </p14:nvContentPartPr>
            <p14:xfrm>
              <a:off x="6808554" y="4872662"/>
              <a:ext cx="1604520" cy="1167120"/>
            </p14:xfrm>
          </p:contentPart>
        </mc:Choice>
        <mc:Fallback xmlns="">
          <p:pic>
            <p:nvPicPr>
              <p:cNvPr id="222" name="잉크 22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82994" y="4848182"/>
                <a:ext cx="1656360" cy="12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4" name="잉크 243"/>
              <p14:cNvContentPartPr/>
              <p14:nvPr/>
            </p14:nvContentPartPr>
            <p14:xfrm>
              <a:off x="2098314" y="2059622"/>
              <a:ext cx="891360" cy="383400"/>
            </p14:xfrm>
          </p:contentPart>
        </mc:Choice>
        <mc:Fallback xmlns="">
          <p:pic>
            <p:nvPicPr>
              <p:cNvPr id="244" name="잉크 24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8794" y="2036942"/>
                <a:ext cx="94248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17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974"/>
            <a:ext cx="4957030" cy="44890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9334" r="-3745"/>
          <a:stretch/>
        </p:blipFill>
        <p:spPr>
          <a:xfrm>
            <a:off x="3544832" y="0"/>
            <a:ext cx="8938414" cy="3102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3782649" y="123065"/>
              <a:ext cx="103320" cy="44640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0449" y="41345"/>
                <a:ext cx="20736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/>
              <p14:cNvContentPartPr/>
              <p14:nvPr/>
            </p14:nvContentPartPr>
            <p14:xfrm>
              <a:off x="-17511" y="2402585"/>
              <a:ext cx="174600" cy="122328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6831" y="2333465"/>
                <a:ext cx="279000" cy="14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/>
              <p14:cNvContentPartPr/>
              <p14:nvPr/>
            </p14:nvContentPartPr>
            <p14:xfrm>
              <a:off x="-34071" y="3896585"/>
              <a:ext cx="138240" cy="5889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85191" y="3816665"/>
                <a:ext cx="2293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/>
              <p14:cNvContentPartPr/>
              <p14:nvPr/>
            </p14:nvContentPartPr>
            <p14:xfrm>
              <a:off x="3747369" y="783305"/>
              <a:ext cx="76680" cy="18288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2009" y="701225"/>
                <a:ext cx="1630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/>
              <p14:cNvContentPartPr/>
              <p14:nvPr/>
            </p14:nvContentPartPr>
            <p14:xfrm>
              <a:off x="5612169" y="783305"/>
              <a:ext cx="69120" cy="1746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0769" y="700865"/>
                <a:ext cx="1522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/>
              <p14:cNvContentPartPr/>
              <p14:nvPr/>
            </p14:nvContentPartPr>
            <p14:xfrm>
              <a:off x="5766969" y="129185"/>
              <a:ext cx="930960" cy="40716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6009" y="15065"/>
                <a:ext cx="101808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/>
              <p14:cNvContentPartPr/>
              <p14:nvPr/>
            </p14:nvContentPartPr>
            <p14:xfrm>
              <a:off x="3721089" y="1234698"/>
              <a:ext cx="371880" cy="14040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4209" y="1169898"/>
                <a:ext cx="485280" cy="15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/>
              <p14:cNvContentPartPr/>
              <p14:nvPr/>
            </p14:nvContentPartPr>
            <p14:xfrm>
              <a:off x="5033289" y="4891578"/>
              <a:ext cx="292680" cy="183276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93329" y="4811298"/>
                <a:ext cx="381600" cy="20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잉크 21"/>
              <p14:cNvContentPartPr/>
              <p14:nvPr/>
            </p14:nvContentPartPr>
            <p14:xfrm>
              <a:off x="448794" y="209314"/>
              <a:ext cx="1654200" cy="58608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2874" y="183754"/>
                <a:ext cx="17067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잉크 32"/>
              <p14:cNvContentPartPr/>
              <p14:nvPr/>
            </p14:nvContentPartPr>
            <p14:xfrm>
              <a:off x="1383354" y="833554"/>
              <a:ext cx="887040" cy="473400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60314" y="807994"/>
                <a:ext cx="9262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잉크 33"/>
              <p14:cNvContentPartPr/>
              <p14:nvPr/>
            </p14:nvContentPartPr>
            <p14:xfrm>
              <a:off x="1358874" y="652474"/>
              <a:ext cx="1011600" cy="94680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6834" y="625114"/>
                <a:ext cx="1069200" cy="10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잉크 38"/>
              <p14:cNvContentPartPr/>
              <p14:nvPr/>
            </p14:nvContentPartPr>
            <p14:xfrm>
              <a:off x="5121234" y="1313434"/>
              <a:ext cx="6198120" cy="134280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97114" y="1279594"/>
                <a:ext cx="6258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잉크 40"/>
              <p14:cNvContentPartPr/>
              <p14:nvPr/>
            </p14:nvContentPartPr>
            <p14:xfrm>
              <a:off x="8708274" y="1810234"/>
              <a:ext cx="1470240" cy="433080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80194" y="1785394"/>
                <a:ext cx="151812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잉크 113"/>
              <p14:cNvContentPartPr/>
              <p14:nvPr/>
            </p14:nvContentPartPr>
            <p14:xfrm>
              <a:off x="9752994" y="3051154"/>
              <a:ext cx="1327320" cy="838800"/>
            </p14:xfrm>
          </p:contentPart>
        </mc:Choice>
        <mc:Fallback xmlns="">
          <p:pic>
            <p:nvPicPr>
              <p:cNvPr id="114" name="잉크 1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22394" y="3023074"/>
                <a:ext cx="137988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5" name="잉크 124"/>
              <p14:cNvContentPartPr/>
              <p14:nvPr/>
            </p14:nvContentPartPr>
            <p14:xfrm>
              <a:off x="5848434" y="1652658"/>
              <a:ext cx="223560" cy="1131016"/>
            </p14:xfrm>
          </p:contentPart>
        </mc:Choice>
        <mc:Fallback xmlns="">
          <p:pic>
            <p:nvPicPr>
              <p:cNvPr id="125" name="잉크 12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9354" y="1633580"/>
                <a:ext cx="267120" cy="1176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6" name="잉크 135"/>
              <p14:cNvContentPartPr/>
              <p14:nvPr/>
            </p14:nvContentPartPr>
            <p14:xfrm>
              <a:off x="5826114" y="2321794"/>
              <a:ext cx="4761360" cy="2379240"/>
            </p14:xfrm>
          </p:contentPart>
        </mc:Choice>
        <mc:Fallback xmlns="">
          <p:pic>
            <p:nvPicPr>
              <p:cNvPr id="136" name="잉크 13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03434" y="2292994"/>
                <a:ext cx="4803120" cy="24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1" name="잉크 140"/>
              <p14:cNvContentPartPr/>
              <p14:nvPr/>
            </p14:nvContentPartPr>
            <p14:xfrm>
              <a:off x="1194714" y="5896698"/>
              <a:ext cx="576720" cy="37800"/>
            </p14:xfrm>
          </p:contentPart>
        </mc:Choice>
        <mc:Fallback xmlns="">
          <p:pic>
            <p:nvPicPr>
              <p:cNvPr id="141" name="잉크 1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72034" y="5870418"/>
                <a:ext cx="6321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5" name="잉크 144"/>
              <p14:cNvContentPartPr/>
              <p14:nvPr/>
            </p14:nvContentPartPr>
            <p14:xfrm>
              <a:off x="9032634" y="4230258"/>
              <a:ext cx="2289240" cy="1417216"/>
            </p14:xfrm>
          </p:contentPart>
        </mc:Choice>
        <mc:Fallback xmlns="">
          <p:pic>
            <p:nvPicPr>
              <p:cNvPr id="145" name="잉크 14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08514" y="4205420"/>
                <a:ext cx="2345400" cy="1457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6" name="잉크 145"/>
              <p14:cNvContentPartPr/>
              <p14:nvPr/>
            </p14:nvContentPartPr>
            <p14:xfrm>
              <a:off x="3620394" y="4145554"/>
              <a:ext cx="533880" cy="39600"/>
            </p14:xfrm>
          </p:contentPart>
        </mc:Choice>
        <mc:Fallback xmlns="">
          <p:pic>
            <p:nvPicPr>
              <p:cNvPr id="146" name="잉크 14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4114" y="4115674"/>
                <a:ext cx="5846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7" name="잉크 146"/>
              <p14:cNvContentPartPr/>
              <p14:nvPr/>
            </p14:nvContentPartPr>
            <p14:xfrm>
              <a:off x="3620394" y="4259674"/>
              <a:ext cx="536040" cy="90720"/>
            </p14:xfrm>
          </p:contentPart>
        </mc:Choice>
        <mc:Fallback xmlns="">
          <p:pic>
            <p:nvPicPr>
              <p:cNvPr id="147" name="잉크 14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95554" y="4231234"/>
                <a:ext cx="582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8" name="잉크 147"/>
              <p14:cNvContentPartPr/>
              <p14:nvPr/>
            </p14:nvContentPartPr>
            <p14:xfrm>
              <a:off x="6502914" y="4296498"/>
              <a:ext cx="3489480" cy="2147656"/>
            </p14:xfrm>
          </p:contentPart>
        </mc:Choice>
        <mc:Fallback xmlns="">
          <p:pic>
            <p:nvPicPr>
              <p:cNvPr id="148" name="잉크 14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79514" y="4276339"/>
                <a:ext cx="3531960" cy="2197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9" name="잉크 158"/>
              <p14:cNvContentPartPr/>
              <p14:nvPr/>
            </p14:nvContentPartPr>
            <p14:xfrm>
              <a:off x="5575914" y="4345714"/>
              <a:ext cx="983520" cy="1493280"/>
            </p14:xfrm>
          </p:contentPart>
        </mc:Choice>
        <mc:Fallback xmlns="">
          <p:pic>
            <p:nvPicPr>
              <p:cNvPr id="159" name="잉크 15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54314" y="4323034"/>
                <a:ext cx="1028880" cy="15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37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99" y="0"/>
            <a:ext cx="4625840" cy="67212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39" y="0"/>
            <a:ext cx="6966695" cy="36459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796354" y="4581062"/>
              <a:ext cx="292680" cy="1645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7994" y="4554422"/>
                <a:ext cx="337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/>
              <p14:cNvContentPartPr/>
              <p14:nvPr/>
            </p14:nvContentPartPr>
            <p14:xfrm>
              <a:off x="7121034" y="2846582"/>
              <a:ext cx="1503720" cy="260496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5114" y="2817782"/>
                <a:ext cx="1548000" cy="26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/>
              <p14:cNvContentPartPr/>
              <p14:nvPr/>
            </p14:nvContentPartPr>
            <p14:xfrm>
              <a:off x="8479314" y="3551822"/>
              <a:ext cx="3141000" cy="134460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7354" y="3522302"/>
                <a:ext cx="3183840" cy="13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잉크 37"/>
              <p14:cNvContentPartPr/>
              <p14:nvPr/>
            </p14:nvContentPartPr>
            <p14:xfrm>
              <a:off x="3442914" y="6349382"/>
              <a:ext cx="1070640" cy="11052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5634" y="6325262"/>
                <a:ext cx="11120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잉크 39"/>
              <p14:cNvContentPartPr/>
              <p14:nvPr/>
            </p14:nvContentPartPr>
            <p14:xfrm>
              <a:off x="4478274" y="5048342"/>
              <a:ext cx="3755520" cy="170244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7754" y="5020622"/>
                <a:ext cx="3800880" cy="17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잉크 17"/>
              <p14:cNvContentPartPr/>
              <p14:nvPr/>
            </p14:nvContentPartPr>
            <p14:xfrm>
              <a:off x="3449754" y="346022"/>
              <a:ext cx="1069920" cy="87768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8954" y="335942"/>
                <a:ext cx="1094400" cy="9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76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96"/>
            <a:ext cx="6096377" cy="67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87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83465" cy="4962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89" y="0"/>
            <a:ext cx="3806411" cy="38372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잉크 31"/>
              <p14:cNvContentPartPr/>
              <p14:nvPr/>
            </p14:nvContentPartPr>
            <p14:xfrm>
              <a:off x="1474074" y="3367502"/>
              <a:ext cx="1106280" cy="80712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3554" y="3350582"/>
                <a:ext cx="115272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잉크 37"/>
              <p14:cNvContentPartPr/>
              <p14:nvPr/>
            </p14:nvContentPartPr>
            <p14:xfrm>
              <a:off x="5778234" y="4014422"/>
              <a:ext cx="199440" cy="98820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2434" y="3931262"/>
                <a:ext cx="303840" cy="11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잉크 38"/>
              <p14:cNvContentPartPr/>
              <p14:nvPr/>
            </p14:nvContentPartPr>
            <p14:xfrm>
              <a:off x="8617554" y="2585942"/>
              <a:ext cx="81360" cy="626400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9234" y="2499902"/>
                <a:ext cx="200880" cy="8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98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51"/>
            <a:ext cx="7140546" cy="53415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89" y="0"/>
            <a:ext cx="3806411" cy="38372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6186834" y="176462"/>
              <a:ext cx="1071720" cy="12693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4354" y="99782"/>
                <a:ext cx="1156320" cy="14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8542314" y="2578742"/>
              <a:ext cx="68760" cy="6440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2994" y="2495222"/>
                <a:ext cx="15984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2515194" y="2306942"/>
              <a:ext cx="1203480" cy="7776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4314" y="2274902"/>
                <a:ext cx="12574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/>
              <p14:cNvContentPartPr/>
              <p14:nvPr/>
            </p14:nvContentPartPr>
            <p14:xfrm>
              <a:off x="4293594" y="2048102"/>
              <a:ext cx="1024560" cy="32184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8394" y="2021462"/>
                <a:ext cx="106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/>
              <p14:cNvContentPartPr/>
              <p14:nvPr/>
            </p14:nvContentPartPr>
            <p14:xfrm>
              <a:off x="843354" y="5249582"/>
              <a:ext cx="5184720" cy="1296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1754" y="5222222"/>
                <a:ext cx="52376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잉크 19"/>
              <p14:cNvContentPartPr/>
              <p14:nvPr/>
            </p14:nvContentPartPr>
            <p14:xfrm>
              <a:off x="7627554" y="3890942"/>
              <a:ext cx="1802520" cy="132984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08114" y="3861782"/>
                <a:ext cx="1849320" cy="13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잉크 29"/>
              <p14:cNvContentPartPr/>
              <p14:nvPr/>
            </p14:nvContentPartPr>
            <p14:xfrm>
              <a:off x="8869554" y="3337622"/>
              <a:ext cx="1546200" cy="46656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45794" y="3311702"/>
                <a:ext cx="15796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잉크 34"/>
              <p14:cNvContentPartPr/>
              <p14:nvPr/>
            </p14:nvContentPartPr>
            <p14:xfrm>
              <a:off x="10980234" y="2643542"/>
              <a:ext cx="273600" cy="263952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58274" y="2621582"/>
                <a:ext cx="322920" cy="26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잉크 41"/>
              <p14:cNvContentPartPr/>
              <p14:nvPr/>
            </p14:nvContentPartPr>
            <p14:xfrm>
              <a:off x="10374714" y="2516822"/>
              <a:ext cx="1018440" cy="7344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54554" y="2491622"/>
                <a:ext cx="10519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잉크 46"/>
              <p14:cNvContentPartPr/>
              <p14:nvPr/>
            </p14:nvContentPartPr>
            <p14:xfrm>
              <a:off x="10942434" y="2691062"/>
              <a:ext cx="303480" cy="118440"/>
            </p14:xfrm>
          </p:contentPart>
        </mc:Choice>
        <mc:Fallback xmlns="">
          <p:pic>
            <p:nvPicPr>
              <p:cNvPr id="47" name="잉크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19394" y="2668022"/>
                <a:ext cx="346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잉크 47"/>
              <p14:cNvContentPartPr/>
              <p14:nvPr/>
            </p14:nvContentPartPr>
            <p14:xfrm>
              <a:off x="10902834" y="2655422"/>
              <a:ext cx="69840" cy="363600"/>
            </p14:xfrm>
          </p:contentPart>
        </mc:Choice>
        <mc:Fallback xmlns="">
          <p:pic>
            <p:nvPicPr>
              <p:cNvPr id="48" name="잉크 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881954" y="2638862"/>
                <a:ext cx="1072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잉크 48"/>
              <p14:cNvContentPartPr/>
              <p14:nvPr/>
            </p14:nvContentPartPr>
            <p14:xfrm>
              <a:off x="8597034" y="5380982"/>
              <a:ext cx="2949840" cy="1314360"/>
            </p14:xfrm>
          </p:contentPart>
        </mc:Choice>
        <mc:Fallback xmlns="">
          <p:pic>
            <p:nvPicPr>
              <p:cNvPr id="49" name="잉크 4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8954" y="5362622"/>
                <a:ext cx="2997360" cy="13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잉크 51"/>
              <p14:cNvContentPartPr/>
              <p14:nvPr/>
            </p14:nvContentPartPr>
            <p14:xfrm>
              <a:off x="9282834" y="3874742"/>
              <a:ext cx="140760" cy="174960"/>
            </p14:xfrm>
          </p:contentPart>
        </mc:Choice>
        <mc:Fallback xmlns="">
          <p:pic>
            <p:nvPicPr>
              <p:cNvPr id="52" name="잉크 5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56554" y="3848462"/>
                <a:ext cx="186840" cy="2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188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440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35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96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40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036292" y="2148324"/>
              <a:ext cx="186480" cy="17928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0732" y="2122764"/>
                <a:ext cx="225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4212692" y="2050764"/>
              <a:ext cx="194040" cy="25092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1812" y="2019444"/>
                <a:ext cx="246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/>
              <p14:cNvContentPartPr/>
              <p14:nvPr/>
            </p14:nvContentPartPr>
            <p14:xfrm>
              <a:off x="4215572" y="1629564"/>
              <a:ext cx="26280" cy="6789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6052" y="1605084"/>
                <a:ext cx="824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/>
              <p14:cNvContentPartPr/>
              <p14:nvPr/>
            </p14:nvContentPartPr>
            <p14:xfrm>
              <a:off x="1873412" y="1691124"/>
              <a:ext cx="987120" cy="12459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8492" y="1656204"/>
                <a:ext cx="1048680" cy="13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잉크 5"/>
              <p14:cNvContentPartPr/>
              <p14:nvPr/>
            </p14:nvContentPartPr>
            <p14:xfrm>
              <a:off x="2851172" y="2096484"/>
              <a:ext cx="680760" cy="7718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9492" y="2075244"/>
                <a:ext cx="73872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잉크 6"/>
              <p14:cNvContentPartPr/>
              <p14:nvPr/>
            </p14:nvContentPartPr>
            <p14:xfrm>
              <a:off x="2969972" y="2120244"/>
              <a:ext cx="642960" cy="270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6572" y="2091804"/>
                <a:ext cx="687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잉크 7"/>
              <p14:cNvContentPartPr/>
              <p14:nvPr/>
            </p14:nvContentPartPr>
            <p14:xfrm>
              <a:off x="2958092" y="738924"/>
              <a:ext cx="1363680" cy="145008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1812" y="705804"/>
                <a:ext cx="1424160" cy="15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54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968" t="2475" b="89213"/>
          <a:stretch/>
        </p:blipFill>
        <p:spPr>
          <a:xfrm>
            <a:off x="1203569" y="414214"/>
            <a:ext cx="10128740" cy="1400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/>
              <p14:cNvContentPartPr/>
              <p14:nvPr/>
            </p14:nvContentPartPr>
            <p14:xfrm>
              <a:off x="9691794" y="1388582"/>
              <a:ext cx="725760" cy="15678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62274" y="1368782"/>
                <a:ext cx="776520" cy="15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잉크 72"/>
              <p14:cNvContentPartPr/>
              <p14:nvPr/>
            </p14:nvContentPartPr>
            <p14:xfrm>
              <a:off x="235314" y="1932902"/>
              <a:ext cx="7851600" cy="3351240"/>
            </p14:xfrm>
          </p:contentPart>
        </mc:Choice>
        <mc:Fallback xmlns="">
          <p:pic>
            <p:nvPicPr>
              <p:cNvPr id="73" name="잉크 7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954" y="1904822"/>
                <a:ext cx="7902360" cy="34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9" name="잉크 88"/>
              <p14:cNvContentPartPr/>
              <p14:nvPr/>
            </p14:nvContentPartPr>
            <p14:xfrm>
              <a:off x="8418474" y="3390902"/>
              <a:ext cx="3060720" cy="2628720"/>
            </p14:xfrm>
          </p:contentPart>
        </mc:Choice>
        <mc:Fallback xmlns="">
          <p:pic>
            <p:nvPicPr>
              <p:cNvPr id="89" name="잉크 8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4354" y="3364262"/>
                <a:ext cx="3100680" cy="26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04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2454714" y="2363462"/>
              <a:ext cx="1149120" cy="7783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1154" y="2319902"/>
                <a:ext cx="123048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4508154" y="2586662"/>
              <a:ext cx="4806720" cy="11664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3234" y="2541302"/>
                <a:ext cx="4886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/>
              <p14:cNvContentPartPr/>
              <p14:nvPr/>
            </p14:nvContentPartPr>
            <p14:xfrm>
              <a:off x="8534034" y="1687382"/>
              <a:ext cx="1116000" cy="166428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7314" y="1655702"/>
                <a:ext cx="1198800" cy="17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잉크 21"/>
              <p14:cNvContentPartPr/>
              <p14:nvPr/>
            </p14:nvContentPartPr>
            <p14:xfrm>
              <a:off x="1376514" y="4651262"/>
              <a:ext cx="2558160" cy="932400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9514" y="4626782"/>
                <a:ext cx="260640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잉크 36"/>
              <p14:cNvContentPartPr/>
              <p14:nvPr/>
            </p14:nvContentPartPr>
            <p14:xfrm>
              <a:off x="5773914" y="4336982"/>
              <a:ext cx="3251520" cy="1210680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1514" y="4310702"/>
                <a:ext cx="3324600" cy="12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29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4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" y="129018"/>
            <a:ext cx="7960476" cy="65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4" y="291101"/>
            <a:ext cx="3746385" cy="5923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/>
              <p14:cNvContentPartPr/>
              <p14:nvPr/>
            </p14:nvContentPartPr>
            <p14:xfrm>
              <a:off x="4529034" y="1778462"/>
              <a:ext cx="3692160" cy="28645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6354" y="1740302"/>
                <a:ext cx="3751200" cy="29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/>
              <p14:cNvContentPartPr/>
              <p14:nvPr/>
            </p14:nvContentPartPr>
            <p14:xfrm>
              <a:off x="4559994" y="3800222"/>
              <a:ext cx="3492360" cy="223848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1194" y="3774302"/>
                <a:ext cx="3545640" cy="22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잉크 23"/>
              <p14:cNvContentPartPr/>
              <p14:nvPr/>
            </p14:nvContentPartPr>
            <p14:xfrm>
              <a:off x="7471314" y="4103342"/>
              <a:ext cx="54360" cy="52704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9714" y="4083902"/>
                <a:ext cx="8928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잉크 24"/>
              <p14:cNvContentPartPr/>
              <p14:nvPr/>
            </p14:nvContentPartPr>
            <p14:xfrm>
              <a:off x="7506234" y="4144742"/>
              <a:ext cx="493200" cy="2736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3554" y="4118102"/>
                <a:ext cx="5328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잉크 30"/>
              <p14:cNvContentPartPr/>
              <p14:nvPr/>
            </p14:nvContentPartPr>
            <p14:xfrm>
              <a:off x="2853594" y="1751462"/>
              <a:ext cx="315360" cy="370656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2354" y="1725182"/>
                <a:ext cx="362520" cy="37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잉크 34"/>
              <p14:cNvContentPartPr/>
              <p14:nvPr/>
            </p14:nvContentPartPr>
            <p14:xfrm>
              <a:off x="3508794" y="168902"/>
              <a:ext cx="3231720" cy="102600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79274" y="141902"/>
                <a:ext cx="3291120" cy="10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28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2" y="307335"/>
            <a:ext cx="4643135" cy="57814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5135994" y="1522502"/>
              <a:ext cx="4471200" cy="29142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9434" y="1490822"/>
                <a:ext cx="4509720" cy="29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/>
              <p14:cNvContentPartPr/>
              <p14:nvPr/>
            </p14:nvContentPartPr>
            <p14:xfrm>
              <a:off x="9598194" y="2660822"/>
              <a:ext cx="837360" cy="4341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73354" y="2631662"/>
                <a:ext cx="89208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잉크 22"/>
              <p14:cNvContentPartPr/>
              <p14:nvPr/>
            </p14:nvContentPartPr>
            <p14:xfrm>
              <a:off x="3458394" y="1912022"/>
              <a:ext cx="193680" cy="75708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1394" y="1891502"/>
                <a:ext cx="24840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잉크 30"/>
              <p14:cNvContentPartPr/>
              <p14:nvPr/>
            </p14:nvContentPartPr>
            <p14:xfrm>
              <a:off x="9122994" y="3376142"/>
              <a:ext cx="1499400" cy="81108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97074" y="3341942"/>
                <a:ext cx="155268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잉크 45"/>
              <p14:cNvContentPartPr/>
              <p14:nvPr/>
            </p14:nvContentPartPr>
            <p14:xfrm>
              <a:off x="9376074" y="2488022"/>
              <a:ext cx="62640" cy="713880"/>
            </p14:xfrm>
          </p:contentPart>
        </mc:Choice>
        <mc:Fallback xmlns="">
          <p:pic>
            <p:nvPicPr>
              <p:cNvPr id="46" name="잉크 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42594" y="2463542"/>
                <a:ext cx="11340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잉크 46"/>
              <p14:cNvContentPartPr/>
              <p14:nvPr/>
            </p14:nvContentPartPr>
            <p14:xfrm>
              <a:off x="5057874" y="3607622"/>
              <a:ext cx="4205880" cy="2030040"/>
            </p14:xfrm>
          </p:contentPart>
        </mc:Choice>
        <mc:Fallback xmlns="">
          <p:pic>
            <p:nvPicPr>
              <p:cNvPr id="47" name="잉크 4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23314" y="3581702"/>
                <a:ext cx="4260600" cy="20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잉크 55"/>
              <p14:cNvContentPartPr/>
              <p14:nvPr/>
            </p14:nvContentPartPr>
            <p14:xfrm>
              <a:off x="7748154" y="5641982"/>
              <a:ext cx="1301400" cy="1108440"/>
            </p14:xfrm>
          </p:contentPart>
        </mc:Choice>
        <mc:Fallback xmlns="">
          <p:pic>
            <p:nvPicPr>
              <p:cNvPr id="56" name="잉크 5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19354" y="5611022"/>
                <a:ext cx="1359360" cy="11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0" name="잉크 59"/>
              <p14:cNvContentPartPr/>
              <p14:nvPr/>
            </p14:nvContentPartPr>
            <p14:xfrm>
              <a:off x="3555594" y="3274262"/>
              <a:ext cx="143280" cy="639360"/>
            </p14:xfrm>
          </p:contentPart>
        </mc:Choice>
        <mc:Fallback xmlns="">
          <p:pic>
            <p:nvPicPr>
              <p:cNvPr id="60" name="잉크 5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44434" y="3250502"/>
                <a:ext cx="17892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1" name="잉크 60"/>
              <p14:cNvContentPartPr/>
              <p14:nvPr/>
            </p14:nvContentPartPr>
            <p14:xfrm>
              <a:off x="3341034" y="4382342"/>
              <a:ext cx="351720" cy="632520"/>
            </p14:xfrm>
          </p:contentPart>
        </mc:Choice>
        <mc:Fallback xmlns="">
          <p:pic>
            <p:nvPicPr>
              <p:cNvPr id="61" name="잉크 6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19074" y="4363982"/>
                <a:ext cx="39852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2" name="잉크 61"/>
              <p14:cNvContentPartPr/>
              <p14:nvPr/>
            </p14:nvContentPartPr>
            <p14:xfrm>
              <a:off x="6149034" y="1005182"/>
              <a:ext cx="980640" cy="1249200"/>
            </p14:xfrm>
          </p:contentPart>
        </mc:Choice>
        <mc:Fallback xmlns="">
          <p:pic>
            <p:nvPicPr>
              <p:cNvPr id="62" name="잉크 6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24194" y="991142"/>
                <a:ext cx="1031400" cy="12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27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와이드스크린</PresentationFormat>
  <Paragraphs>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2025-05-20T00:57:30Z</dcterms:created>
  <dcterms:modified xsi:type="dcterms:W3CDTF">2025-05-20T03:29:45Z</dcterms:modified>
</cp:coreProperties>
</file>