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83" r:id="rId3"/>
    <p:sldId id="259" r:id="rId4"/>
    <p:sldId id="266" r:id="rId5"/>
    <p:sldId id="271" r:id="rId6"/>
    <p:sldId id="272" r:id="rId7"/>
    <p:sldId id="323" r:id="rId8"/>
    <p:sldId id="277" r:id="rId9"/>
    <p:sldId id="310" r:id="rId10"/>
    <p:sldId id="311" r:id="rId11"/>
    <p:sldId id="322" r:id="rId12"/>
    <p:sldId id="275" r:id="rId13"/>
    <p:sldId id="31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4" autoAdjust="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5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13490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论文管理系统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83445" y="4103368"/>
            <a:ext cx="5613597" cy="40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cs typeface="+mn-ea"/>
                <a:sym typeface="+mn-lt"/>
              </a:rPr>
              <a:t>数据库实践期末汇报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cs typeface="+mn-ea"/>
                <a:sym typeface="+mn-lt"/>
              </a:rPr>
              <a:t>6/15</a:t>
            </a: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2558" y="5310177"/>
            <a:ext cx="59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小组成员：杨政，龚思陈，姜莹颖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83940" y="5175885"/>
            <a:ext cx="5041586" cy="763002"/>
          </a:xfrm>
          <a:prstGeom prst="roundRect">
            <a:avLst>
              <a:gd name="adj" fmla="val 3952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A7B824-5678-83D8-F818-44697288F220}"/>
              </a:ext>
            </a:extLst>
          </p:cNvPr>
          <p:cNvSpPr txBox="1"/>
          <p:nvPr/>
        </p:nvSpPr>
        <p:spPr>
          <a:xfrm>
            <a:off x="1762437" y="848762"/>
            <a:ext cx="289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附加文件的上传</a:t>
            </a:r>
          </a:p>
        </p:txBody>
      </p:sp>
      <p:sp>
        <p:nvSpPr>
          <p:cNvPr id="5" name="Freeform 66">
            <a:extLst>
              <a:ext uri="{FF2B5EF4-FFF2-40B4-BE49-F238E27FC236}">
                <a16:creationId xmlns:a16="http://schemas.microsoft.com/office/drawing/2014/main" id="{AB740F6C-5DBC-4DD3-36A4-5D5FA06833EF}"/>
              </a:ext>
            </a:extLst>
          </p:cNvPr>
          <p:cNvSpPr>
            <a:spLocks noEditPoints="1"/>
          </p:cNvSpPr>
          <p:nvPr/>
        </p:nvSpPr>
        <p:spPr bwMode="auto">
          <a:xfrm rot="218059">
            <a:off x="1119506" y="861610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EB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2F8AD0-C8C3-60D8-DEE2-7B1CA9EEA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58D3FC-2A42-A3CB-CAB5-4FB9AC872A5D}"/>
              </a:ext>
            </a:extLst>
          </p:cNvPr>
          <p:cNvSpPr txBox="1"/>
          <p:nvPr/>
        </p:nvSpPr>
        <p:spPr>
          <a:xfrm>
            <a:off x="1169143" y="144432"/>
            <a:ext cx="10591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创新点</a:t>
            </a:r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364607D4-5F43-5F31-936F-51111C54C61E}"/>
              </a:ext>
            </a:extLst>
          </p:cNvPr>
          <p:cNvSpPr>
            <a:spLocks noEditPoints="1"/>
          </p:cNvSpPr>
          <p:nvPr/>
        </p:nvSpPr>
        <p:spPr bwMode="auto">
          <a:xfrm rot="218059">
            <a:off x="6327150" y="861610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EB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2E06CD-641D-64A5-1241-0C311861A74C}"/>
              </a:ext>
            </a:extLst>
          </p:cNvPr>
          <p:cNvSpPr txBox="1"/>
          <p:nvPr/>
        </p:nvSpPr>
        <p:spPr>
          <a:xfrm>
            <a:off x="6964366" y="848762"/>
            <a:ext cx="477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论文模糊查询、关联查询等实现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F97A22-012F-1858-48B7-A5F28CB70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3"/>
          <a:stretch/>
        </p:blipFill>
        <p:spPr>
          <a:xfrm>
            <a:off x="679857" y="1788657"/>
            <a:ext cx="5055679" cy="18289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6992A-CCA2-ABD6-D3E4-713C8DD1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2" y="3818873"/>
            <a:ext cx="5918990" cy="21198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D0D3CB-5A52-FED1-2BF8-EFE91F94C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853" y="3429000"/>
            <a:ext cx="5470935" cy="24547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B56FBB-DE14-89EF-277D-AA91564FE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550" y="2567535"/>
            <a:ext cx="4945809" cy="6629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5892B7-364F-1763-C96B-31403F79B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292" y="1721312"/>
            <a:ext cx="469432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9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3644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项目亮点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36564" y="974341"/>
            <a:ext cx="2870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openGauss</a:t>
            </a:r>
          </a:p>
        </p:txBody>
      </p:sp>
      <p:sp>
        <p:nvSpPr>
          <p:cNvPr id="29" name="Freeform 66"/>
          <p:cNvSpPr>
            <a:spLocks noEditPoints="1"/>
          </p:cNvSpPr>
          <p:nvPr/>
        </p:nvSpPr>
        <p:spPr bwMode="auto">
          <a:xfrm rot="218059">
            <a:off x="693268" y="986775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EB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77487" y="974341"/>
            <a:ext cx="2687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采用加密方案</a:t>
            </a:r>
          </a:p>
        </p:txBody>
      </p:sp>
      <p:sp>
        <p:nvSpPr>
          <p:cNvPr id="32" name="Freeform 66"/>
          <p:cNvSpPr>
            <a:spLocks noEditPoints="1"/>
          </p:cNvSpPr>
          <p:nvPr/>
        </p:nvSpPr>
        <p:spPr bwMode="auto">
          <a:xfrm rot="218059">
            <a:off x="6434556" y="986982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EB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857535-F3AA-2596-BBC2-1933BB990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18"/>
          <a:stretch/>
        </p:blipFill>
        <p:spPr>
          <a:xfrm>
            <a:off x="216816" y="2134668"/>
            <a:ext cx="5712041" cy="25632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DB3EAC3-B5E7-E19A-BD38-655BBFBA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45" y="1828685"/>
            <a:ext cx="5583137" cy="27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感谢在场各位的耐心倾听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0" y="2110336"/>
            <a:ext cx="2105083" cy="18335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944563" y="2611590"/>
            <a:ext cx="11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095838" y="3257921"/>
            <a:ext cx="137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cs typeface="+mn-ea"/>
                <a:sym typeface="+mn-lt"/>
              </a:rPr>
              <a:t>CONTENT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907667"/>
            <a:ext cx="355722" cy="2995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463149" y="1826611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608707"/>
            <a:ext cx="355722" cy="29955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463149" y="2527651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技术栈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3390803"/>
            <a:ext cx="355722" cy="29955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463149" y="3309747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数据库表设计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4091843"/>
            <a:ext cx="355722" cy="2995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463149" y="4000627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功能点实现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4792883"/>
            <a:ext cx="355722" cy="299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3149" y="4691507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351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898537" y="2065347"/>
            <a:ext cx="3032772" cy="1162178"/>
            <a:chOff x="8224658" y="3996543"/>
            <a:chExt cx="3032772" cy="1162178"/>
          </a:xfrm>
        </p:grpSpPr>
        <p:sp>
          <p:nvSpPr>
            <p:cNvPr id="45" name="文本框 44"/>
            <p:cNvSpPr txBox="1"/>
            <p:nvPr/>
          </p:nvSpPr>
          <p:spPr>
            <a:xfrm>
              <a:off x="8339245" y="4451966"/>
              <a:ext cx="291818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研究方向管理、用户系统、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我的论文等的前端实现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224658" y="3996543"/>
              <a:ext cx="1249680" cy="52197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龚思陈</a:t>
              </a: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6662566" y="2303094"/>
            <a:ext cx="1272814" cy="717920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任意多边形 47"/>
          <p:cNvSpPr/>
          <p:nvPr/>
        </p:nvSpPr>
        <p:spPr>
          <a:xfrm flipH="1">
            <a:off x="4534440" y="3474856"/>
            <a:ext cx="900059" cy="553562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918094" y="4413059"/>
            <a:ext cx="3013215" cy="1436643"/>
            <a:chOff x="8244215" y="4030053"/>
            <a:chExt cx="3013215" cy="1436643"/>
          </a:xfrm>
        </p:grpSpPr>
        <p:sp>
          <p:nvSpPr>
            <p:cNvPr id="50" name="文本框 49"/>
            <p:cNvSpPr txBox="1"/>
            <p:nvPr/>
          </p:nvSpPr>
          <p:spPr>
            <a:xfrm>
              <a:off x="8339245" y="4451966"/>
              <a:ext cx="291818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研究方向管理、用户系统、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我的论文等的后端实现</a:t>
              </a:r>
            </a:p>
            <a:p>
              <a:pPr>
                <a:lnSpc>
                  <a:spcPct val="125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44215" y="4030053"/>
              <a:ext cx="1249680" cy="52197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姜莹颖</a:t>
              </a:r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6372767" y="4610926"/>
            <a:ext cx="1562613" cy="408569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  <a:gd name="connsiteX0-1" fmla="*/ 836909 w 836909"/>
              <a:gd name="connsiteY0-2" fmla="*/ 0 h 852407"/>
              <a:gd name="connsiteX1-3" fmla="*/ 635431 w 836909"/>
              <a:gd name="connsiteY1-4" fmla="*/ 0 h 852407"/>
              <a:gd name="connsiteX2-5" fmla="*/ 528032 w 836909"/>
              <a:gd name="connsiteY2-6" fmla="*/ 852407 h 852407"/>
              <a:gd name="connsiteX3-7" fmla="*/ 0 w 836909"/>
              <a:gd name="connsiteY3-8" fmla="*/ 852407 h 852407"/>
              <a:gd name="connsiteX0-9" fmla="*/ 836909 w 836909"/>
              <a:gd name="connsiteY0-10" fmla="*/ 4254 h 856661"/>
              <a:gd name="connsiteX1-11" fmla="*/ 530181 w 836909"/>
              <a:gd name="connsiteY1-12" fmla="*/ 0 h 856661"/>
              <a:gd name="connsiteX2-13" fmla="*/ 528032 w 836909"/>
              <a:gd name="connsiteY2-14" fmla="*/ 856661 h 856661"/>
              <a:gd name="connsiteX3-15" fmla="*/ 0 w 836909"/>
              <a:gd name="connsiteY3-16" fmla="*/ 856661 h 8566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36909" h="856661">
                <a:moveTo>
                  <a:pt x="836909" y="4254"/>
                </a:moveTo>
                <a:lnTo>
                  <a:pt x="530181" y="0"/>
                </a:lnTo>
                <a:cubicBezTo>
                  <a:pt x="529465" y="285554"/>
                  <a:pt x="528748" y="571107"/>
                  <a:pt x="528032" y="856661"/>
                </a:cubicBezTo>
                <a:lnTo>
                  <a:pt x="0" y="856661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Group 98"/>
          <p:cNvGrpSpPr/>
          <p:nvPr/>
        </p:nvGrpSpPr>
        <p:grpSpPr>
          <a:xfrm rot="19693969">
            <a:off x="4942491" y="2860071"/>
            <a:ext cx="2122529" cy="2655004"/>
            <a:chOff x="0" y="-1"/>
            <a:chExt cx="1561717" cy="1953502"/>
          </a:xfrm>
        </p:grpSpPr>
        <p:grpSp>
          <p:nvGrpSpPr>
            <p:cNvPr id="54" name="Group 90"/>
            <p:cNvGrpSpPr/>
            <p:nvPr/>
          </p:nvGrpSpPr>
          <p:grpSpPr>
            <a:xfrm>
              <a:off x="622298" y="723900"/>
              <a:ext cx="539189" cy="576210"/>
              <a:chOff x="-1" y="0"/>
              <a:chExt cx="539187" cy="576209"/>
            </a:xfrm>
          </p:grpSpPr>
          <p:sp>
            <p:nvSpPr>
              <p:cNvPr id="62" name="Shape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89"/>
              <p:cNvSpPr/>
              <p:nvPr/>
            </p:nvSpPr>
            <p:spPr>
              <a:xfrm>
                <a:off x="114300" y="114301"/>
                <a:ext cx="320567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56" name="Shape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Shape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Shape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Shape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Shape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313734" y="3175176"/>
            <a:ext cx="2955210" cy="1472593"/>
            <a:chOff x="8339245" y="3994103"/>
            <a:chExt cx="2955210" cy="1472593"/>
          </a:xfrm>
        </p:grpSpPr>
        <p:sp>
          <p:nvSpPr>
            <p:cNvPr id="65" name="文本框 64"/>
            <p:cNvSpPr txBox="1"/>
            <p:nvPr/>
          </p:nvSpPr>
          <p:spPr>
            <a:xfrm>
              <a:off x="8339245" y="4451966"/>
              <a:ext cx="291818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服务器的部署、</a:t>
              </a:r>
            </a:p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论文广场、登录注册、统计数据等的前后端实现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400375" y="3994103"/>
              <a:ext cx="894080" cy="52197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杨政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56335" y="232410"/>
            <a:ext cx="187134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技术栈</a:t>
            </a:r>
          </a:p>
        </p:txBody>
      </p:sp>
      <p:sp>
        <p:nvSpPr>
          <p:cNvPr id="122" name="椭圆 31"/>
          <p:cNvSpPr/>
          <p:nvPr/>
        </p:nvSpPr>
        <p:spPr>
          <a:xfrm>
            <a:off x="4202158" y="218173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31"/>
          <p:cNvSpPr/>
          <p:nvPr/>
        </p:nvSpPr>
        <p:spPr>
          <a:xfrm>
            <a:off x="6710703" y="2139687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31"/>
          <p:cNvSpPr/>
          <p:nvPr/>
        </p:nvSpPr>
        <p:spPr>
          <a:xfrm>
            <a:off x="6710703" y="444832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31"/>
          <p:cNvSpPr/>
          <p:nvPr/>
        </p:nvSpPr>
        <p:spPr>
          <a:xfrm>
            <a:off x="4202158" y="444832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任意多边形 125"/>
          <p:cNvSpPr/>
          <p:nvPr/>
        </p:nvSpPr>
        <p:spPr>
          <a:xfrm rot="5400000">
            <a:off x="6926681" y="3881096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任意多边形 126"/>
          <p:cNvSpPr/>
          <p:nvPr/>
        </p:nvSpPr>
        <p:spPr>
          <a:xfrm rot="16200000">
            <a:off x="4352075" y="3902504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5639378" y="2759808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任意多边形 128"/>
          <p:cNvSpPr/>
          <p:nvPr/>
        </p:nvSpPr>
        <p:spPr>
          <a:xfrm rot="10800000">
            <a:off x="5639378" y="5068444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224573" y="2918570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688287" y="2853502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688287" y="5196123"/>
            <a:ext cx="12148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</a:t>
            </a:r>
          </a:p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201088" y="5162567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部署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624205" y="2181860"/>
            <a:ext cx="3134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</a:t>
            </a:r>
          </a:p>
          <a:p>
            <a:pPr algn="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组件：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element-ui</a:t>
            </a:r>
          </a:p>
          <a:p>
            <a:pPr algn="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iview-ui</a:t>
            </a:r>
          </a:p>
          <a:p>
            <a:pPr algn="r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249680" y="4457700"/>
            <a:ext cx="2555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nginx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华为云部署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8157324" y="2187127"/>
            <a:ext cx="19965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flask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8157324" y="5080367"/>
            <a:ext cx="19965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openGauss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4596671" y="2304202"/>
            <a:ext cx="416683" cy="628262"/>
            <a:chOff x="6985001" y="7477126"/>
            <a:chExt cx="306388" cy="461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9" name="Freeform 1344"/>
            <p:cNvSpPr>
              <a:spLocks noEditPoints="1"/>
            </p:cNvSpPr>
            <p:nvPr/>
          </p:nvSpPr>
          <p:spPr bwMode="auto">
            <a:xfrm>
              <a:off x="7011989" y="7486651"/>
              <a:ext cx="230188" cy="225425"/>
            </a:xfrm>
            <a:custGeom>
              <a:avLst/>
              <a:gdLst>
                <a:gd name="T0" fmla="*/ 42 w 132"/>
                <a:gd name="T1" fmla="*/ 14 h 129"/>
                <a:gd name="T2" fmla="*/ 118 w 132"/>
                <a:gd name="T3" fmla="*/ 39 h 129"/>
                <a:gd name="T4" fmla="*/ 118 w 132"/>
                <a:gd name="T5" fmla="*/ 39 h 129"/>
                <a:gd name="T6" fmla="*/ 91 w 132"/>
                <a:gd name="T7" fmla="*/ 115 h 129"/>
                <a:gd name="T8" fmla="*/ 91 w 132"/>
                <a:gd name="T9" fmla="*/ 115 h 129"/>
                <a:gd name="T10" fmla="*/ 14 w 132"/>
                <a:gd name="T11" fmla="*/ 90 h 129"/>
                <a:gd name="T12" fmla="*/ 14 w 132"/>
                <a:gd name="T13" fmla="*/ 90 h 129"/>
                <a:gd name="T14" fmla="*/ 42 w 132"/>
                <a:gd name="T15" fmla="*/ 14 h 129"/>
                <a:gd name="T16" fmla="*/ 43 w 132"/>
                <a:gd name="T17" fmla="*/ 16 h 129"/>
                <a:gd name="T18" fmla="*/ 17 w 132"/>
                <a:gd name="T19" fmla="*/ 89 h 129"/>
                <a:gd name="T20" fmla="*/ 17 w 132"/>
                <a:gd name="T21" fmla="*/ 89 h 129"/>
                <a:gd name="T22" fmla="*/ 90 w 132"/>
                <a:gd name="T23" fmla="*/ 112 h 129"/>
                <a:gd name="T24" fmla="*/ 90 w 132"/>
                <a:gd name="T25" fmla="*/ 112 h 129"/>
                <a:gd name="T26" fmla="*/ 116 w 132"/>
                <a:gd name="T27" fmla="*/ 40 h 129"/>
                <a:gd name="T28" fmla="*/ 116 w 132"/>
                <a:gd name="T29" fmla="*/ 40 h 129"/>
                <a:gd name="T30" fmla="*/ 43 w 132"/>
                <a:gd name="T31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29">
                  <a:moveTo>
                    <a:pt x="42" y="14"/>
                  </a:moveTo>
                  <a:cubicBezTo>
                    <a:pt x="70" y="0"/>
                    <a:pt x="105" y="11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2" y="67"/>
                    <a:pt x="120" y="101"/>
                    <a:pt x="91" y="115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62" y="129"/>
                    <a:pt x="28" y="118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62"/>
                    <a:pt x="13" y="28"/>
                    <a:pt x="42" y="14"/>
                  </a:cubicBezTo>
                  <a:close/>
                  <a:moveTo>
                    <a:pt x="43" y="16"/>
                  </a:moveTo>
                  <a:cubicBezTo>
                    <a:pt x="16" y="30"/>
                    <a:pt x="4" y="62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30" y="115"/>
                    <a:pt x="62" y="126"/>
                    <a:pt x="90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117" y="99"/>
                    <a:pt x="129" y="67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03" y="14"/>
                    <a:pt x="70" y="3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345"/>
            <p:cNvSpPr>
              <a:spLocks noEditPoints="1"/>
            </p:cNvSpPr>
            <p:nvPr/>
          </p:nvSpPr>
          <p:spPr bwMode="auto">
            <a:xfrm>
              <a:off x="7023101" y="7497763"/>
              <a:ext cx="207963" cy="203200"/>
            </a:xfrm>
            <a:custGeom>
              <a:avLst/>
              <a:gdLst>
                <a:gd name="T0" fmla="*/ 5 w 119"/>
                <a:gd name="T1" fmla="*/ 85 h 117"/>
                <a:gd name="T2" fmla="*/ 0 w 119"/>
                <a:gd name="T3" fmla="*/ 60 h 117"/>
                <a:gd name="T4" fmla="*/ 0 w 119"/>
                <a:gd name="T5" fmla="*/ 60 h 117"/>
                <a:gd name="T6" fmla="*/ 34 w 119"/>
                <a:gd name="T7" fmla="*/ 6 h 117"/>
                <a:gd name="T8" fmla="*/ 34 w 119"/>
                <a:gd name="T9" fmla="*/ 6 h 117"/>
                <a:gd name="T10" fmla="*/ 35 w 119"/>
                <a:gd name="T11" fmla="*/ 8 h 117"/>
                <a:gd name="T12" fmla="*/ 34 w 119"/>
                <a:gd name="T13" fmla="*/ 6 h 117"/>
                <a:gd name="T14" fmla="*/ 61 w 119"/>
                <a:gd name="T15" fmla="*/ 0 h 117"/>
                <a:gd name="T16" fmla="*/ 61 w 119"/>
                <a:gd name="T17" fmla="*/ 0 h 117"/>
                <a:gd name="T18" fmla="*/ 113 w 119"/>
                <a:gd name="T19" fmla="*/ 32 h 117"/>
                <a:gd name="T20" fmla="*/ 113 w 119"/>
                <a:gd name="T21" fmla="*/ 32 h 117"/>
                <a:gd name="T22" fmla="*/ 119 w 119"/>
                <a:gd name="T23" fmla="*/ 57 h 117"/>
                <a:gd name="T24" fmla="*/ 119 w 119"/>
                <a:gd name="T25" fmla="*/ 57 h 117"/>
                <a:gd name="T26" fmla="*/ 85 w 119"/>
                <a:gd name="T27" fmla="*/ 111 h 117"/>
                <a:gd name="T28" fmla="*/ 85 w 119"/>
                <a:gd name="T29" fmla="*/ 111 h 117"/>
                <a:gd name="T30" fmla="*/ 58 w 119"/>
                <a:gd name="T31" fmla="*/ 117 h 117"/>
                <a:gd name="T32" fmla="*/ 58 w 119"/>
                <a:gd name="T33" fmla="*/ 117 h 117"/>
                <a:gd name="T34" fmla="*/ 5 w 119"/>
                <a:gd name="T35" fmla="*/ 85 h 117"/>
                <a:gd name="T36" fmla="*/ 7 w 119"/>
                <a:gd name="T37" fmla="*/ 60 h 117"/>
                <a:gd name="T38" fmla="*/ 12 w 119"/>
                <a:gd name="T39" fmla="*/ 82 h 117"/>
                <a:gd name="T40" fmla="*/ 12 w 119"/>
                <a:gd name="T41" fmla="*/ 82 h 117"/>
                <a:gd name="T42" fmla="*/ 58 w 119"/>
                <a:gd name="T43" fmla="*/ 110 h 117"/>
                <a:gd name="T44" fmla="*/ 58 w 119"/>
                <a:gd name="T45" fmla="*/ 110 h 117"/>
                <a:gd name="T46" fmla="*/ 82 w 119"/>
                <a:gd name="T47" fmla="*/ 104 h 117"/>
                <a:gd name="T48" fmla="*/ 82 w 119"/>
                <a:gd name="T49" fmla="*/ 104 h 117"/>
                <a:gd name="T50" fmla="*/ 112 w 119"/>
                <a:gd name="T51" fmla="*/ 57 h 117"/>
                <a:gd name="T52" fmla="*/ 112 w 119"/>
                <a:gd name="T53" fmla="*/ 57 h 117"/>
                <a:gd name="T54" fmla="*/ 107 w 119"/>
                <a:gd name="T55" fmla="*/ 35 h 117"/>
                <a:gd name="T56" fmla="*/ 107 w 119"/>
                <a:gd name="T57" fmla="*/ 35 h 117"/>
                <a:gd name="T58" fmla="*/ 60 w 119"/>
                <a:gd name="T59" fmla="*/ 7 h 117"/>
                <a:gd name="T60" fmla="*/ 60 w 119"/>
                <a:gd name="T61" fmla="*/ 7 h 117"/>
                <a:gd name="T62" fmla="*/ 37 w 119"/>
                <a:gd name="T63" fmla="*/ 12 h 117"/>
                <a:gd name="T64" fmla="*/ 37 w 119"/>
                <a:gd name="T65" fmla="*/ 12 h 117"/>
                <a:gd name="T66" fmla="*/ 7 w 119"/>
                <a:gd name="T67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17">
                  <a:moveTo>
                    <a:pt x="5" y="85"/>
                  </a:moveTo>
                  <a:cubicBezTo>
                    <a:pt x="1" y="77"/>
                    <a:pt x="0" y="68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8"/>
                    <a:pt x="12" y="1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2" y="2"/>
                    <a:pt x="5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82" y="0"/>
                    <a:pt x="103" y="11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7" y="40"/>
                    <a:pt x="119" y="49"/>
                    <a:pt x="119" y="57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9" y="79"/>
                    <a:pt x="106" y="100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5"/>
                    <a:pt x="67" y="117"/>
                    <a:pt x="58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36" y="117"/>
                    <a:pt x="15" y="105"/>
                    <a:pt x="5" y="85"/>
                  </a:cubicBezTo>
                  <a:close/>
                  <a:moveTo>
                    <a:pt x="7" y="60"/>
                  </a:moveTo>
                  <a:cubicBezTo>
                    <a:pt x="7" y="67"/>
                    <a:pt x="8" y="75"/>
                    <a:pt x="12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0" y="100"/>
                    <a:pt x="39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6" y="110"/>
                    <a:pt x="74" y="108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101" y="95"/>
                    <a:pt x="112" y="76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0"/>
                    <a:pt x="110" y="42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98" y="17"/>
                    <a:pt x="8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44" y="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18" y="22"/>
                    <a:pt x="7" y="4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346"/>
            <p:cNvSpPr/>
            <p:nvPr/>
          </p:nvSpPr>
          <p:spPr bwMode="auto">
            <a:xfrm>
              <a:off x="7119939" y="7485063"/>
              <a:ext cx="23813" cy="47625"/>
            </a:xfrm>
            <a:custGeom>
              <a:avLst/>
              <a:gdLst>
                <a:gd name="T0" fmla="*/ 2 w 15"/>
                <a:gd name="T1" fmla="*/ 0 h 30"/>
                <a:gd name="T2" fmla="*/ 15 w 15"/>
                <a:gd name="T3" fmla="*/ 19 h 30"/>
                <a:gd name="T4" fmla="*/ 15 w 15"/>
                <a:gd name="T5" fmla="*/ 19 h 30"/>
                <a:gd name="T6" fmla="*/ 13 w 15"/>
                <a:gd name="T7" fmla="*/ 21 h 30"/>
                <a:gd name="T8" fmla="*/ 5 w 15"/>
                <a:gd name="T9" fmla="*/ 10 h 30"/>
                <a:gd name="T10" fmla="*/ 3 w 15"/>
                <a:gd name="T11" fmla="*/ 30 h 30"/>
                <a:gd name="T12" fmla="*/ 0 w 15"/>
                <a:gd name="T13" fmla="*/ 30 h 30"/>
                <a:gd name="T14" fmla="*/ 2 w 15"/>
                <a:gd name="T15" fmla="*/ 0 h 30"/>
                <a:gd name="T16" fmla="*/ 2 w 15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0">
                  <a:moveTo>
                    <a:pt x="2" y="0"/>
                  </a:moveTo>
                  <a:lnTo>
                    <a:pt x="15" y="19"/>
                  </a:lnTo>
                  <a:lnTo>
                    <a:pt x="15" y="19"/>
                  </a:lnTo>
                  <a:lnTo>
                    <a:pt x="13" y="21"/>
                  </a:lnTo>
                  <a:lnTo>
                    <a:pt x="5" y="1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347"/>
            <p:cNvSpPr/>
            <p:nvPr/>
          </p:nvSpPr>
          <p:spPr bwMode="auto">
            <a:xfrm>
              <a:off x="7116764" y="7477126"/>
              <a:ext cx="30163" cy="60325"/>
            </a:xfrm>
            <a:custGeom>
              <a:avLst/>
              <a:gdLst>
                <a:gd name="T0" fmla="*/ 0 w 19"/>
                <a:gd name="T1" fmla="*/ 37 h 38"/>
                <a:gd name="T2" fmla="*/ 2 w 19"/>
                <a:gd name="T3" fmla="*/ 5 h 38"/>
                <a:gd name="T4" fmla="*/ 3 w 19"/>
                <a:gd name="T5" fmla="*/ 0 h 38"/>
                <a:gd name="T6" fmla="*/ 19 w 19"/>
                <a:gd name="T7" fmla="*/ 23 h 38"/>
                <a:gd name="T8" fmla="*/ 19 w 19"/>
                <a:gd name="T9" fmla="*/ 24 h 38"/>
                <a:gd name="T10" fmla="*/ 19 w 19"/>
                <a:gd name="T11" fmla="*/ 25 h 38"/>
                <a:gd name="T12" fmla="*/ 14 w 19"/>
                <a:gd name="T13" fmla="*/ 28 h 38"/>
                <a:gd name="T14" fmla="*/ 8 w 19"/>
                <a:gd name="T15" fmla="*/ 22 h 38"/>
                <a:gd name="T16" fmla="*/ 7 w 19"/>
                <a:gd name="T17" fmla="*/ 38 h 38"/>
                <a:gd name="T18" fmla="*/ 0 w 19"/>
                <a:gd name="T19" fmla="*/ 37 h 38"/>
                <a:gd name="T20" fmla="*/ 0 w 19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8">
                  <a:moveTo>
                    <a:pt x="0" y="37"/>
                  </a:moveTo>
                  <a:lnTo>
                    <a:pt x="2" y="5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4" y="28"/>
                  </a:lnTo>
                  <a:lnTo>
                    <a:pt x="8" y="22"/>
                  </a:lnTo>
                  <a:lnTo>
                    <a:pt x="7" y="38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348"/>
            <p:cNvSpPr/>
            <p:nvPr/>
          </p:nvSpPr>
          <p:spPr bwMode="auto">
            <a:xfrm>
              <a:off x="7091364" y="7491413"/>
              <a:ext cx="34925" cy="44450"/>
            </a:xfrm>
            <a:custGeom>
              <a:avLst/>
              <a:gdLst>
                <a:gd name="T0" fmla="*/ 19 w 22"/>
                <a:gd name="T1" fmla="*/ 0 h 28"/>
                <a:gd name="T2" fmla="*/ 22 w 22"/>
                <a:gd name="T3" fmla="*/ 28 h 28"/>
                <a:gd name="T4" fmla="*/ 22 w 22"/>
                <a:gd name="T5" fmla="*/ 28 h 28"/>
                <a:gd name="T6" fmla="*/ 19 w 22"/>
                <a:gd name="T7" fmla="*/ 28 h 28"/>
                <a:gd name="T8" fmla="*/ 17 w 22"/>
                <a:gd name="T9" fmla="*/ 9 h 28"/>
                <a:gd name="T10" fmla="*/ 2 w 22"/>
                <a:gd name="T11" fmla="*/ 27 h 28"/>
                <a:gd name="T12" fmla="*/ 0 w 22"/>
                <a:gd name="T13" fmla="*/ 25 h 28"/>
                <a:gd name="T14" fmla="*/ 19 w 22"/>
                <a:gd name="T15" fmla="*/ 0 h 28"/>
                <a:gd name="T16" fmla="*/ 19 w 2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19" y="0"/>
                  </a:moveTo>
                  <a:lnTo>
                    <a:pt x="22" y="28"/>
                  </a:lnTo>
                  <a:lnTo>
                    <a:pt x="22" y="28"/>
                  </a:lnTo>
                  <a:lnTo>
                    <a:pt x="19" y="28"/>
                  </a:lnTo>
                  <a:lnTo>
                    <a:pt x="17" y="9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349"/>
            <p:cNvSpPr/>
            <p:nvPr/>
          </p:nvSpPr>
          <p:spPr bwMode="auto">
            <a:xfrm>
              <a:off x="7086601" y="7483476"/>
              <a:ext cx="42863" cy="57150"/>
            </a:xfrm>
            <a:custGeom>
              <a:avLst/>
              <a:gdLst>
                <a:gd name="T0" fmla="*/ 19 w 27"/>
                <a:gd name="T1" fmla="*/ 20 h 36"/>
                <a:gd name="T2" fmla="*/ 7 w 27"/>
                <a:gd name="T3" fmla="*/ 34 h 36"/>
                <a:gd name="T4" fmla="*/ 0 w 27"/>
                <a:gd name="T5" fmla="*/ 30 h 36"/>
                <a:gd name="T6" fmla="*/ 21 w 27"/>
                <a:gd name="T7" fmla="*/ 4 h 36"/>
                <a:gd name="T8" fmla="*/ 24 w 27"/>
                <a:gd name="T9" fmla="*/ 0 h 36"/>
                <a:gd name="T10" fmla="*/ 27 w 27"/>
                <a:gd name="T11" fmla="*/ 34 h 36"/>
                <a:gd name="T12" fmla="*/ 27 w 27"/>
                <a:gd name="T13" fmla="*/ 35 h 36"/>
                <a:gd name="T14" fmla="*/ 26 w 27"/>
                <a:gd name="T15" fmla="*/ 35 h 36"/>
                <a:gd name="T16" fmla="*/ 20 w 27"/>
                <a:gd name="T17" fmla="*/ 36 h 36"/>
                <a:gd name="T18" fmla="*/ 19 w 27"/>
                <a:gd name="T19" fmla="*/ 20 h 36"/>
                <a:gd name="T20" fmla="*/ 19 w 27"/>
                <a:gd name="T2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6">
                  <a:moveTo>
                    <a:pt x="19" y="20"/>
                  </a:moveTo>
                  <a:lnTo>
                    <a:pt x="7" y="34"/>
                  </a:lnTo>
                  <a:lnTo>
                    <a:pt x="0" y="30"/>
                  </a:lnTo>
                  <a:lnTo>
                    <a:pt x="21" y="4"/>
                  </a:lnTo>
                  <a:lnTo>
                    <a:pt x="24" y="0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0" y="36"/>
                  </a:lnTo>
                  <a:lnTo>
                    <a:pt x="19" y="20"/>
                  </a:lnTo>
                  <a:lnTo>
                    <a:pt x="1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350"/>
            <p:cNvSpPr/>
            <p:nvPr/>
          </p:nvSpPr>
          <p:spPr bwMode="auto">
            <a:xfrm>
              <a:off x="7105651" y="7497763"/>
              <a:ext cx="17463" cy="33338"/>
            </a:xfrm>
            <a:custGeom>
              <a:avLst/>
              <a:gdLst>
                <a:gd name="T0" fmla="*/ 8 w 11"/>
                <a:gd name="T1" fmla="*/ 0 h 21"/>
                <a:gd name="T2" fmla="*/ 11 w 11"/>
                <a:gd name="T3" fmla="*/ 2 h 21"/>
                <a:gd name="T4" fmla="*/ 3 w 11"/>
                <a:gd name="T5" fmla="*/ 21 h 21"/>
                <a:gd name="T6" fmla="*/ 0 w 11"/>
                <a:gd name="T7" fmla="*/ 19 h 21"/>
                <a:gd name="T8" fmla="*/ 8 w 11"/>
                <a:gd name="T9" fmla="*/ 0 h 21"/>
                <a:gd name="T10" fmla="*/ 8 w 11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8" y="0"/>
                  </a:moveTo>
                  <a:lnTo>
                    <a:pt x="11" y="2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351"/>
            <p:cNvSpPr/>
            <p:nvPr/>
          </p:nvSpPr>
          <p:spPr bwMode="auto">
            <a:xfrm>
              <a:off x="7102476" y="7494588"/>
              <a:ext cx="23813" cy="39688"/>
            </a:xfrm>
            <a:custGeom>
              <a:avLst/>
              <a:gdLst>
                <a:gd name="T0" fmla="*/ 0 w 15"/>
                <a:gd name="T1" fmla="*/ 23 h 25"/>
                <a:gd name="T2" fmla="*/ 8 w 15"/>
                <a:gd name="T3" fmla="*/ 2 h 25"/>
                <a:gd name="T4" fmla="*/ 9 w 15"/>
                <a:gd name="T5" fmla="*/ 0 h 25"/>
                <a:gd name="T6" fmla="*/ 15 w 15"/>
                <a:gd name="T7" fmla="*/ 2 h 25"/>
                <a:gd name="T8" fmla="*/ 8 w 15"/>
                <a:gd name="T9" fmla="*/ 25 h 25"/>
                <a:gd name="T10" fmla="*/ 0 w 15"/>
                <a:gd name="T11" fmla="*/ 23 h 25"/>
                <a:gd name="T12" fmla="*/ 0 w 1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5">
                  <a:moveTo>
                    <a:pt x="0" y="23"/>
                  </a:moveTo>
                  <a:lnTo>
                    <a:pt x="8" y="2"/>
                  </a:lnTo>
                  <a:lnTo>
                    <a:pt x="9" y="0"/>
                  </a:lnTo>
                  <a:lnTo>
                    <a:pt x="15" y="2"/>
                  </a:lnTo>
                  <a:lnTo>
                    <a:pt x="8" y="2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352"/>
            <p:cNvSpPr/>
            <p:nvPr/>
          </p:nvSpPr>
          <p:spPr bwMode="auto">
            <a:xfrm>
              <a:off x="7078664" y="757396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5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353"/>
            <p:cNvSpPr/>
            <p:nvPr/>
          </p:nvSpPr>
          <p:spPr bwMode="auto">
            <a:xfrm>
              <a:off x="7072314" y="7569201"/>
              <a:ext cx="20638" cy="19050"/>
            </a:xfrm>
            <a:custGeom>
              <a:avLst/>
              <a:gdLst>
                <a:gd name="T0" fmla="*/ 2 w 13"/>
                <a:gd name="T1" fmla="*/ 10 h 12"/>
                <a:gd name="T2" fmla="*/ 1 w 13"/>
                <a:gd name="T3" fmla="*/ 6 h 12"/>
                <a:gd name="T4" fmla="*/ 4 w 13"/>
                <a:gd name="T5" fmla="*/ 5 h 12"/>
                <a:gd name="T6" fmla="*/ 4 w 13"/>
                <a:gd name="T7" fmla="*/ 7 h 12"/>
                <a:gd name="T8" fmla="*/ 4 w 13"/>
                <a:gd name="T9" fmla="*/ 5 h 12"/>
                <a:gd name="T10" fmla="*/ 1 w 13"/>
                <a:gd name="T11" fmla="*/ 6 h 12"/>
                <a:gd name="T12" fmla="*/ 0 w 13"/>
                <a:gd name="T13" fmla="*/ 4 h 12"/>
                <a:gd name="T14" fmla="*/ 9 w 13"/>
                <a:gd name="T15" fmla="*/ 0 h 12"/>
                <a:gd name="T16" fmla="*/ 13 w 13"/>
                <a:gd name="T17" fmla="*/ 7 h 12"/>
                <a:gd name="T18" fmla="*/ 4 w 13"/>
                <a:gd name="T19" fmla="*/ 12 h 12"/>
                <a:gd name="T20" fmla="*/ 2 w 13"/>
                <a:gd name="T21" fmla="*/ 10 h 12"/>
                <a:gd name="T22" fmla="*/ 2 w 13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2" y="10"/>
                  </a:moveTo>
                  <a:lnTo>
                    <a:pt x="1" y="6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7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354"/>
            <p:cNvSpPr/>
            <p:nvPr/>
          </p:nvSpPr>
          <p:spPr bwMode="auto">
            <a:xfrm>
              <a:off x="7159626" y="756761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4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4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355"/>
            <p:cNvSpPr/>
            <p:nvPr/>
          </p:nvSpPr>
          <p:spPr bwMode="auto">
            <a:xfrm>
              <a:off x="7154864" y="7561263"/>
              <a:ext cx="19050" cy="17463"/>
            </a:xfrm>
            <a:custGeom>
              <a:avLst/>
              <a:gdLst>
                <a:gd name="T0" fmla="*/ 3 w 12"/>
                <a:gd name="T1" fmla="*/ 10 h 11"/>
                <a:gd name="T2" fmla="*/ 1 w 12"/>
                <a:gd name="T3" fmla="*/ 7 h 11"/>
                <a:gd name="T4" fmla="*/ 3 w 12"/>
                <a:gd name="T5" fmla="*/ 6 h 11"/>
                <a:gd name="T6" fmla="*/ 4 w 12"/>
                <a:gd name="T7" fmla="*/ 8 h 11"/>
                <a:gd name="T8" fmla="*/ 3 w 12"/>
                <a:gd name="T9" fmla="*/ 6 h 11"/>
                <a:gd name="T10" fmla="*/ 1 w 12"/>
                <a:gd name="T11" fmla="*/ 7 h 11"/>
                <a:gd name="T12" fmla="*/ 0 w 12"/>
                <a:gd name="T13" fmla="*/ 5 h 11"/>
                <a:gd name="T14" fmla="*/ 9 w 12"/>
                <a:gd name="T15" fmla="*/ 0 h 11"/>
                <a:gd name="T16" fmla="*/ 12 w 12"/>
                <a:gd name="T17" fmla="*/ 8 h 11"/>
                <a:gd name="T18" fmla="*/ 3 w 12"/>
                <a:gd name="T19" fmla="*/ 11 h 11"/>
                <a:gd name="T20" fmla="*/ 3 w 12"/>
                <a:gd name="T21" fmla="*/ 10 h 11"/>
                <a:gd name="T22" fmla="*/ 3 w 12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1">
                  <a:moveTo>
                    <a:pt x="3" y="10"/>
                  </a:moveTo>
                  <a:lnTo>
                    <a:pt x="1" y="7"/>
                  </a:lnTo>
                  <a:lnTo>
                    <a:pt x="3" y="6"/>
                  </a:lnTo>
                  <a:lnTo>
                    <a:pt x="4" y="8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8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356"/>
            <p:cNvSpPr/>
            <p:nvPr/>
          </p:nvSpPr>
          <p:spPr bwMode="auto">
            <a:xfrm>
              <a:off x="7072314" y="7613651"/>
              <a:ext cx="96838" cy="44450"/>
            </a:xfrm>
            <a:custGeom>
              <a:avLst/>
              <a:gdLst>
                <a:gd name="T0" fmla="*/ 3 w 55"/>
                <a:gd name="T1" fmla="*/ 9 h 25"/>
                <a:gd name="T2" fmla="*/ 0 w 55"/>
                <a:gd name="T3" fmla="*/ 1 h 25"/>
                <a:gd name="T4" fmla="*/ 0 w 55"/>
                <a:gd name="T5" fmla="*/ 1 h 25"/>
                <a:gd name="T6" fmla="*/ 3 w 55"/>
                <a:gd name="T7" fmla="*/ 0 h 25"/>
                <a:gd name="T8" fmla="*/ 6 w 55"/>
                <a:gd name="T9" fmla="*/ 8 h 25"/>
                <a:gd name="T10" fmla="*/ 6 w 55"/>
                <a:gd name="T11" fmla="*/ 8 h 25"/>
                <a:gd name="T12" fmla="*/ 23 w 55"/>
                <a:gd name="T13" fmla="*/ 21 h 25"/>
                <a:gd name="T14" fmla="*/ 23 w 55"/>
                <a:gd name="T15" fmla="*/ 21 h 25"/>
                <a:gd name="T16" fmla="*/ 36 w 55"/>
                <a:gd name="T17" fmla="*/ 17 h 25"/>
                <a:gd name="T18" fmla="*/ 36 w 55"/>
                <a:gd name="T19" fmla="*/ 17 h 25"/>
                <a:gd name="T20" fmla="*/ 47 w 55"/>
                <a:gd name="T21" fmla="*/ 9 h 25"/>
                <a:gd name="T22" fmla="*/ 47 w 55"/>
                <a:gd name="T23" fmla="*/ 9 h 25"/>
                <a:gd name="T24" fmla="*/ 52 w 55"/>
                <a:gd name="T25" fmla="*/ 3 h 25"/>
                <a:gd name="T26" fmla="*/ 52 w 55"/>
                <a:gd name="T27" fmla="*/ 3 h 25"/>
                <a:gd name="T28" fmla="*/ 52 w 55"/>
                <a:gd name="T29" fmla="*/ 3 h 25"/>
                <a:gd name="T30" fmla="*/ 52 w 55"/>
                <a:gd name="T31" fmla="*/ 3 h 25"/>
                <a:gd name="T32" fmla="*/ 52 w 55"/>
                <a:gd name="T33" fmla="*/ 3 h 25"/>
                <a:gd name="T34" fmla="*/ 52 w 55"/>
                <a:gd name="T35" fmla="*/ 3 h 25"/>
                <a:gd name="T36" fmla="*/ 52 w 55"/>
                <a:gd name="T37" fmla="*/ 3 h 25"/>
                <a:gd name="T38" fmla="*/ 54 w 55"/>
                <a:gd name="T39" fmla="*/ 2 h 25"/>
                <a:gd name="T40" fmla="*/ 54 w 55"/>
                <a:gd name="T41" fmla="*/ 6 h 25"/>
                <a:gd name="T42" fmla="*/ 54 w 55"/>
                <a:gd name="T43" fmla="*/ 6 h 25"/>
                <a:gd name="T44" fmla="*/ 50 w 55"/>
                <a:gd name="T45" fmla="*/ 11 h 25"/>
                <a:gd name="T46" fmla="*/ 50 w 55"/>
                <a:gd name="T47" fmla="*/ 11 h 25"/>
                <a:gd name="T48" fmla="*/ 37 w 55"/>
                <a:gd name="T49" fmla="*/ 20 h 25"/>
                <a:gd name="T50" fmla="*/ 37 w 55"/>
                <a:gd name="T51" fmla="*/ 20 h 25"/>
                <a:gd name="T52" fmla="*/ 24 w 55"/>
                <a:gd name="T53" fmla="*/ 24 h 25"/>
                <a:gd name="T54" fmla="*/ 24 w 55"/>
                <a:gd name="T55" fmla="*/ 24 h 25"/>
                <a:gd name="T56" fmla="*/ 3 w 55"/>
                <a:gd name="T57" fmla="*/ 9 h 25"/>
                <a:gd name="T58" fmla="*/ 3 w 55"/>
                <a:gd name="T59" fmla="*/ 9 h 25"/>
                <a:gd name="T60" fmla="*/ 3 w 55"/>
                <a:gd name="T6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5">
                  <a:moveTo>
                    <a:pt x="3" y="9"/>
                  </a:moveTo>
                  <a:cubicBezTo>
                    <a:pt x="1" y="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4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4"/>
                    <a:pt x="15" y="22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8" y="20"/>
                    <a:pt x="32" y="19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0" y="15"/>
                    <a:pt x="45" y="12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6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5" y="4"/>
                    <a:pt x="54" y="5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8"/>
                    <a:pt x="52" y="9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7" y="14"/>
                    <a:pt x="42" y="1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2"/>
                    <a:pt x="28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3" y="25"/>
                    <a:pt x="7" y="16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357"/>
            <p:cNvSpPr>
              <a:spLocks noEditPoints="1"/>
            </p:cNvSpPr>
            <p:nvPr/>
          </p:nvSpPr>
          <p:spPr bwMode="auto">
            <a:xfrm>
              <a:off x="7069139" y="7610476"/>
              <a:ext cx="103188" cy="49213"/>
            </a:xfrm>
            <a:custGeom>
              <a:avLst/>
              <a:gdLst>
                <a:gd name="T0" fmla="*/ 24 w 59"/>
                <a:gd name="T1" fmla="*/ 28 h 28"/>
                <a:gd name="T2" fmla="*/ 3 w 59"/>
                <a:gd name="T3" fmla="*/ 12 h 28"/>
                <a:gd name="T4" fmla="*/ 3 w 59"/>
                <a:gd name="T5" fmla="*/ 12 h 28"/>
                <a:gd name="T6" fmla="*/ 3 w 59"/>
                <a:gd name="T7" fmla="*/ 12 h 28"/>
                <a:gd name="T8" fmla="*/ 3 w 59"/>
                <a:gd name="T9" fmla="*/ 12 h 28"/>
                <a:gd name="T10" fmla="*/ 0 w 59"/>
                <a:gd name="T11" fmla="*/ 3 h 28"/>
                <a:gd name="T12" fmla="*/ 0 w 59"/>
                <a:gd name="T13" fmla="*/ 3 h 28"/>
                <a:gd name="T14" fmla="*/ 0 w 59"/>
                <a:gd name="T15" fmla="*/ 1 h 28"/>
                <a:gd name="T16" fmla="*/ 2 w 59"/>
                <a:gd name="T17" fmla="*/ 1 h 28"/>
                <a:gd name="T18" fmla="*/ 5 w 59"/>
                <a:gd name="T19" fmla="*/ 0 h 28"/>
                <a:gd name="T20" fmla="*/ 5 w 59"/>
                <a:gd name="T21" fmla="*/ 0 h 28"/>
                <a:gd name="T22" fmla="*/ 7 w 59"/>
                <a:gd name="T23" fmla="*/ 1 h 28"/>
                <a:gd name="T24" fmla="*/ 7 w 59"/>
                <a:gd name="T25" fmla="*/ 1 h 28"/>
                <a:gd name="T26" fmla="*/ 7 w 59"/>
                <a:gd name="T27" fmla="*/ 1 h 28"/>
                <a:gd name="T28" fmla="*/ 7 w 59"/>
                <a:gd name="T29" fmla="*/ 1 h 28"/>
                <a:gd name="T30" fmla="*/ 7 w 59"/>
                <a:gd name="T31" fmla="*/ 1 h 28"/>
                <a:gd name="T32" fmla="*/ 7 w 59"/>
                <a:gd name="T33" fmla="*/ 1 h 28"/>
                <a:gd name="T34" fmla="*/ 7 w 59"/>
                <a:gd name="T35" fmla="*/ 2 h 28"/>
                <a:gd name="T36" fmla="*/ 7 w 59"/>
                <a:gd name="T37" fmla="*/ 2 h 28"/>
                <a:gd name="T38" fmla="*/ 7 w 59"/>
                <a:gd name="T39" fmla="*/ 2 h 28"/>
                <a:gd name="T40" fmla="*/ 7 w 59"/>
                <a:gd name="T41" fmla="*/ 2 h 28"/>
                <a:gd name="T42" fmla="*/ 7 w 59"/>
                <a:gd name="T43" fmla="*/ 2 h 28"/>
                <a:gd name="T44" fmla="*/ 7 w 59"/>
                <a:gd name="T45" fmla="*/ 2 h 28"/>
                <a:gd name="T46" fmla="*/ 8 w 59"/>
                <a:gd name="T47" fmla="*/ 4 h 28"/>
                <a:gd name="T48" fmla="*/ 8 w 59"/>
                <a:gd name="T49" fmla="*/ 4 h 28"/>
                <a:gd name="T50" fmla="*/ 10 w 59"/>
                <a:gd name="T51" fmla="*/ 9 h 28"/>
                <a:gd name="T52" fmla="*/ 10 w 59"/>
                <a:gd name="T53" fmla="*/ 9 h 28"/>
                <a:gd name="T54" fmla="*/ 24 w 59"/>
                <a:gd name="T55" fmla="*/ 21 h 28"/>
                <a:gd name="T56" fmla="*/ 24 w 59"/>
                <a:gd name="T57" fmla="*/ 21 h 28"/>
                <a:gd name="T58" fmla="*/ 25 w 59"/>
                <a:gd name="T59" fmla="*/ 21 h 28"/>
                <a:gd name="T60" fmla="*/ 25 w 59"/>
                <a:gd name="T61" fmla="*/ 21 h 28"/>
                <a:gd name="T62" fmla="*/ 37 w 59"/>
                <a:gd name="T63" fmla="*/ 17 h 28"/>
                <a:gd name="T64" fmla="*/ 37 w 59"/>
                <a:gd name="T65" fmla="*/ 17 h 28"/>
                <a:gd name="T66" fmla="*/ 48 w 59"/>
                <a:gd name="T67" fmla="*/ 9 h 28"/>
                <a:gd name="T68" fmla="*/ 48 w 59"/>
                <a:gd name="T69" fmla="*/ 9 h 28"/>
                <a:gd name="T70" fmla="*/ 51 w 59"/>
                <a:gd name="T71" fmla="*/ 5 h 28"/>
                <a:gd name="T72" fmla="*/ 51 w 59"/>
                <a:gd name="T73" fmla="*/ 5 h 28"/>
                <a:gd name="T74" fmla="*/ 51 w 59"/>
                <a:gd name="T75" fmla="*/ 3 h 28"/>
                <a:gd name="T76" fmla="*/ 53 w 59"/>
                <a:gd name="T77" fmla="*/ 3 h 28"/>
                <a:gd name="T78" fmla="*/ 57 w 59"/>
                <a:gd name="T79" fmla="*/ 1 h 28"/>
                <a:gd name="T80" fmla="*/ 58 w 59"/>
                <a:gd name="T81" fmla="*/ 3 h 28"/>
                <a:gd name="T82" fmla="*/ 59 w 59"/>
                <a:gd name="T83" fmla="*/ 5 h 28"/>
                <a:gd name="T84" fmla="*/ 59 w 59"/>
                <a:gd name="T85" fmla="*/ 5 h 28"/>
                <a:gd name="T86" fmla="*/ 57 w 59"/>
                <a:gd name="T87" fmla="*/ 9 h 28"/>
                <a:gd name="T88" fmla="*/ 57 w 59"/>
                <a:gd name="T89" fmla="*/ 9 h 28"/>
                <a:gd name="T90" fmla="*/ 53 w 59"/>
                <a:gd name="T91" fmla="*/ 14 h 28"/>
                <a:gd name="T92" fmla="*/ 53 w 59"/>
                <a:gd name="T93" fmla="*/ 14 h 28"/>
                <a:gd name="T94" fmla="*/ 40 w 59"/>
                <a:gd name="T95" fmla="*/ 23 h 28"/>
                <a:gd name="T96" fmla="*/ 40 w 59"/>
                <a:gd name="T97" fmla="*/ 23 h 28"/>
                <a:gd name="T98" fmla="*/ 26 w 59"/>
                <a:gd name="T99" fmla="*/ 28 h 28"/>
                <a:gd name="T100" fmla="*/ 26 w 59"/>
                <a:gd name="T101" fmla="*/ 28 h 28"/>
                <a:gd name="T102" fmla="*/ 24 w 59"/>
                <a:gd name="T103" fmla="*/ 28 h 28"/>
                <a:gd name="T104" fmla="*/ 24 w 59"/>
                <a:gd name="T105" fmla="*/ 28 h 28"/>
                <a:gd name="T106" fmla="*/ 24 w 59"/>
                <a:gd name="T107" fmla="*/ 28 h 28"/>
                <a:gd name="T108" fmla="*/ 5 w 59"/>
                <a:gd name="T109" fmla="*/ 11 h 28"/>
                <a:gd name="T110" fmla="*/ 6 w 59"/>
                <a:gd name="T111" fmla="*/ 11 h 28"/>
                <a:gd name="T112" fmla="*/ 6 w 59"/>
                <a:gd name="T113" fmla="*/ 11 h 28"/>
                <a:gd name="T114" fmla="*/ 6 w 59"/>
                <a:gd name="T115" fmla="*/ 11 h 28"/>
                <a:gd name="T116" fmla="*/ 5 w 59"/>
                <a:gd name="T11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" h="28">
                  <a:moveTo>
                    <a:pt x="24" y="28"/>
                  </a:moveTo>
                  <a:cubicBezTo>
                    <a:pt x="13" y="28"/>
                    <a:pt x="7" y="19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7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9" y="7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15"/>
                    <a:pt x="17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9" y="20"/>
                    <a:pt x="33" y="19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5" y="12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0" y="8"/>
                    <a:pt x="51" y="6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4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8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11"/>
                    <a:pt x="55" y="12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0" y="17"/>
                    <a:pt x="46" y="21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6" y="25"/>
                    <a:pt x="31" y="27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358"/>
            <p:cNvSpPr/>
            <p:nvPr/>
          </p:nvSpPr>
          <p:spPr bwMode="auto">
            <a:xfrm>
              <a:off x="7161214" y="7610476"/>
              <a:ext cx="14288" cy="11113"/>
            </a:xfrm>
            <a:custGeom>
              <a:avLst/>
              <a:gdLst>
                <a:gd name="T0" fmla="*/ 1 w 9"/>
                <a:gd name="T1" fmla="*/ 0 h 7"/>
                <a:gd name="T2" fmla="*/ 9 w 9"/>
                <a:gd name="T3" fmla="*/ 3 h 7"/>
                <a:gd name="T4" fmla="*/ 8 w 9"/>
                <a:gd name="T5" fmla="*/ 7 h 7"/>
                <a:gd name="T6" fmla="*/ 0 w 9"/>
                <a:gd name="T7" fmla="*/ 3 h 7"/>
                <a:gd name="T8" fmla="*/ 1 w 9"/>
                <a:gd name="T9" fmla="*/ 0 h 7"/>
                <a:gd name="T10" fmla="*/ 1 w 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1" y="0"/>
                  </a:moveTo>
                  <a:lnTo>
                    <a:pt x="9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359"/>
            <p:cNvSpPr/>
            <p:nvPr/>
          </p:nvSpPr>
          <p:spPr bwMode="auto">
            <a:xfrm>
              <a:off x="7156451" y="7605713"/>
              <a:ext cx="23813" cy="20638"/>
            </a:xfrm>
            <a:custGeom>
              <a:avLst/>
              <a:gdLst>
                <a:gd name="T0" fmla="*/ 0 w 15"/>
                <a:gd name="T1" fmla="*/ 7 h 13"/>
                <a:gd name="T2" fmla="*/ 1 w 15"/>
                <a:gd name="T3" fmla="*/ 5 h 13"/>
                <a:gd name="T4" fmla="*/ 2 w 15"/>
                <a:gd name="T5" fmla="*/ 2 h 13"/>
                <a:gd name="T6" fmla="*/ 3 w 15"/>
                <a:gd name="T7" fmla="*/ 0 h 13"/>
                <a:gd name="T8" fmla="*/ 15 w 15"/>
                <a:gd name="T9" fmla="*/ 5 h 13"/>
                <a:gd name="T10" fmla="*/ 12 w 15"/>
                <a:gd name="T11" fmla="*/ 13 h 13"/>
                <a:gd name="T12" fmla="*/ 0 w 15"/>
                <a:gd name="T13" fmla="*/ 7 h 13"/>
                <a:gd name="T14" fmla="*/ 0 w 1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0" y="7"/>
                  </a:moveTo>
                  <a:lnTo>
                    <a:pt x="1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15" y="5"/>
                  </a:lnTo>
                  <a:lnTo>
                    <a:pt x="12" y="13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360"/>
            <p:cNvSpPr/>
            <p:nvPr/>
          </p:nvSpPr>
          <p:spPr bwMode="auto">
            <a:xfrm>
              <a:off x="7069139" y="7612063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1 h 8"/>
                <a:gd name="T4" fmla="*/ 3 w 8"/>
                <a:gd name="T5" fmla="*/ 8 h 8"/>
                <a:gd name="T6" fmla="*/ 0 w 8"/>
                <a:gd name="T7" fmla="*/ 6 h 8"/>
                <a:gd name="T8" fmla="*/ 4 w 8"/>
                <a:gd name="T9" fmla="*/ 0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1"/>
                  </a:lnTo>
                  <a:lnTo>
                    <a:pt x="3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361"/>
            <p:cNvSpPr/>
            <p:nvPr/>
          </p:nvSpPr>
          <p:spPr bwMode="auto">
            <a:xfrm>
              <a:off x="7064376" y="7607301"/>
              <a:ext cx="20638" cy="22225"/>
            </a:xfrm>
            <a:custGeom>
              <a:avLst/>
              <a:gdLst>
                <a:gd name="T0" fmla="*/ 0 w 13"/>
                <a:gd name="T1" fmla="*/ 10 h 14"/>
                <a:gd name="T2" fmla="*/ 6 w 13"/>
                <a:gd name="T3" fmla="*/ 1 h 14"/>
                <a:gd name="T4" fmla="*/ 7 w 13"/>
                <a:gd name="T5" fmla="*/ 0 h 14"/>
                <a:gd name="T6" fmla="*/ 13 w 13"/>
                <a:gd name="T7" fmla="*/ 4 h 14"/>
                <a:gd name="T8" fmla="*/ 6 w 13"/>
                <a:gd name="T9" fmla="*/ 14 h 14"/>
                <a:gd name="T10" fmla="*/ 0 w 13"/>
                <a:gd name="T11" fmla="*/ 10 h 14"/>
                <a:gd name="T12" fmla="*/ 0 w 13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0" y="10"/>
                  </a:moveTo>
                  <a:lnTo>
                    <a:pt x="6" y="1"/>
                  </a:lnTo>
                  <a:lnTo>
                    <a:pt x="7" y="0"/>
                  </a:lnTo>
                  <a:lnTo>
                    <a:pt x="13" y="4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362"/>
            <p:cNvSpPr/>
            <p:nvPr/>
          </p:nvSpPr>
          <p:spPr bwMode="auto">
            <a:xfrm>
              <a:off x="7007226" y="7656513"/>
              <a:ext cx="87313" cy="68263"/>
            </a:xfrm>
            <a:custGeom>
              <a:avLst/>
              <a:gdLst>
                <a:gd name="T0" fmla="*/ 0 w 51"/>
                <a:gd name="T1" fmla="*/ 1 h 40"/>
                <a:gd name="T2" fmla="*/ 3 w 51"/>
                <a:gd name="T3" fmla="*/ 0 h 40"/>
                <a:gd name="T4" fmla="*/ 9 w 51"/>
                <a:gd name="T5" fmla="*/ 12 h 40"/>
                <a:gd name="T6" fmla="*/ 9 w 51"/>
                <a:gd name="T7" fmla="*/ 12 h 40"/>
                <a:gd name="T8" fmla="*/ 23 w 51"/>
                <a:gd name="T9" fmla="*/ 33 h 40"/>
                <a:gd name="T10" fmla="*/ 23 w 51"/>
                <a:gd name="T11" fmla="*/ 33 h 40"/>
                <a:gd name="T12" fmla="*/ 40 w 51"/>
                <a:gd name="T13" fmla="*/ 36 h 40"/>
                <a:gd name="T14" fmla="*/ 40 w 51"/>
                <a:gd name="T15" fmla="*/ 36 h 40"/>
                <a:gd name="T16" fmla="*/ 51 w 51"/>
                <a:gd name="T17" fmla="*/ 36 h 40"/>
                <a:gd name="T18" fmla="*/ 51 w 51"/>
                <a:gd name="T19" fmla="*/ 36 h 40"/>
                <a:gd name="T20" fmla="*/ 51 w 51"/>
                <a:gd name="T21" fmla="*/ 39 h 40"/>
                <a:gd name="T22" fmla="*/ 22 w 51"/>
                <a:gd name="T23" fmla="*/ 35 h 40"/>
                <a:gd name="T24" fmla="*/ 22 w 51"/>
                <a:gd name="T25" fmla="*/ 35 h 40"/>
                <a:gd name="T26" fmla="*/ 6 w 51"/>
                <a:gd name="T27" fmla="*/ 13 h 40"/>
                <a:gd name="T28" fmla="*/ 6 w 51"/>
                <a:gd name="T29" fmla="*/ 13 h 40"/>
                <a:gd name="T30" fmla="*/ 0 w 51"/>
                <a:gd name="T3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0">
                  <a:moveTo>
                    <a:pt x="0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" y="5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3" y="21"/>
                    <a:pt x="19" y="31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7" y="34"/>
                    <a:pt x="34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6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32" y="40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6" y="33"/>
                    <a:pt x="10" y="2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7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363"/>
            <p:cNvSpPr>
              <a:spLocks noEditPoints="1"/>
            </p:cNvSpPr>
            <p:nvPr/>
          </p:nvSpPr>
          <p:spPr bwMode="auto">
            <a:xfrm>
              <a:off x="7000876" y="7650163"/>
              <a:ext cx="98425" cy="82550"/>
            </a:xfrm>
            <a:custGeom>
              <a:avLst/>
              <a:gdLst>
                <a:gd name="T0" fmla="*/ 53 w 56"/>
                <a:gd name="T1" fmla="*/ 44 h 47"/>
                <a:gd name="T2" fmla="*/ 52 w 56"/>
                <a:gd name="T3" fmla="*/ 44 h 47"/>
                <a:gd name="T4" fmla="*/ 52 w 56"/>
                <a:gd name="T5" fmla="*/ 44 h 47"/>
                <a:gd name="T6" fmla="*/ 24 w 56"/>
                <a:gd name="T7" fmla="*/ 40 h 47"/>
                <a:gd name="T8" fmla="*/ 24 w 56"/>
                <a:gd name="T9" fmla="*/ 40 h 47"/>
                <a:gd name="T10" fmla="*/ 7 w 56"/>
                <a:gd name="T11" fmla="*/ 17 h 47"/>
                <a:gd name="T12" fmla="*/ 7 w 56"/>
                <a:gd name="T13" fmla="*/ 17 h 47"/>
                <a:gd name="T14" fmla="*/ 1 w 56"/>
                <a:gd name="T15" fmla="*/ 5 h 47"/>
                <a:gd name="T16" fmla="*/ 1 w 56"/>
                <a:gd name="T17" fmla="*/ 5 h 47"/>
                <a:gd name="T18" fmla="*/ 0 w 56"/>
                <a:gd name="T19" fmla="*/ 3 h 47"/>
                <a:gd name="T20" fmla="*/ 7 w 56"/>
                <a:gd name="T21" fmla="*/ 0 h 47"/>
                <a:gd name="T22" fmla="*/ 8 w 56"/>
                <a:gd name="T23" fmla="*/ 2 h 47"/>
                <a:gd name="T24" fmla="*/ 13 w 56"/>
                <a:gd name="T25" fmla="*/ 14 h 47"/>
                <a:gd name="T26" fmla="*/ 13 w 56"/>
                <a:gd name="T27" fmla="*/ 14 h 47"/>
                <a:gd name="T28" fmla="*/ 27 w 56"/>
                <a:gd name="T29" fmla="*/ 34 h 47"/>
                <a:gd name="T30" fmla="*/ 27 w 56"/>
                <a:gd name="T31" fmla="*/ 34 h 47"/>
                <a:gd name="T32" fmla="*/ 43 w 56"/>
                <a:gd name="T33" fmla="*/ 37 h 47"/>
                <a:gd name="T34" fmla="*/ 43 w 56"/>
                <a:gd name="T35" fmla="*/ 37 h 47"/>
                <a:gd name="T36" fmla="*/ 52 w 56"/>
                <a:gd name="T37" fmla="*/ 37 h 47"/>
                <a:gd name="T38" fmla="*/ 52 w 56"/>
                <a:gd name="T39" fmla="*/ 37 h 47"/>
                <a:gd name="T40" fmla="*/ 54 w 56"/>
                <a:gd name="T41" fmla="*/ 37 h 47"/>
                <a:gd name="T42" fmla="*/ 54 w 56"/>
                <a:gd name="T43" fmla="*/ 37 h 47"/>
                <a:gd name="T44" fmla="*/ 56 w 56"/>
                <a:gd name="T45" fmla="*/ 37 h 47"/>
                <a:gd name="T46" fmla="*/ 56 w 56"/>
                <a:gd name="T47" fmla="*/ 47 h 47"/>
                <a:gd name="T48" fmla="*/ 53 w 56"/>
                <a:gd name="T49" fmla="*/ 44 h 47"/>
                <a:gd name="T50" fmla="*/ 4 w 56"/>
                <a:gd name="T51" fmla="*/ 6 h 47"/>
                <a:gd name="T52" fmla="*/ 3 w 56"/>
                <a:gd name="T53" fmla="*/ 4 h 47"/>
                <a:gd name="T54" fmla="*/ 3 w 56"/>
                <a:gd name="T55" fmla="*/ 4 h 47"/>
                <a:gd name="T56" fmla="*/ 3 w 56"/>
                <a:gd name="T57" fmla="*/ 4 h 47"/>
                <a:gd name="T58" fmla="*/ 4 w 56"/>
                <a:gd name="T5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47">
                  <a:moveTo>
                    <a:pt x="53" y="44"/>
                  </a:moveTo>
                  <a:cubicBezTo>
                    <a:pt x="53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46" y="44"/>
                    <a:pt x="33" y="44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7" y="37"/>
                    <a:pt x="11" y="2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1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10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23"/>
                    <a:pt x="24" y="33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1" y="35"/>
                    <a:pt x="38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37"/>
                    <a:pt x="50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4"/>
                    <a:pt x="53" y="44"/>
                    <a:pt x="53" y="44"/>
                  </a:cubicBezTo>
                  <a:close/>
                  <a:moveTo>
                    <a:pt x="4" y="6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364"/>
            <p:cNvSpPr>
              <a:spLocks noEditPoints="1"/>
            </p:cNvSpPr>
            <p:nvPr/>
          </p:nvSpPr>
          <p:spPr bwMode="auto">
            <a:xfrm>
              <a:off x="7165976" y="7651751"/>
              <a:ext cx="100013" cy="65088"/>
            </a:xfrm>
            <a:custGeom>
              <a:avLst/>
              <a:gdLst>
                <a:gd name="T0" fmla="*/ 0 w 57"/>
                <a:gd name="T1" fmla="*/ 34 h 37"/>
                <a:gd name="T2" fmla="*/ 36 w 57"/>
                <a:gd name="T3" fmla="*/ 24 h 37"/>
                <a:gd name="T4" fmla="*/ 36 w 57"/>
                <a:gd name="T5" fmla="*/ 24 h 37"/>
                <a:gd name="T6" fmla="*/ 37 w 57"/>
                <a:gd name="T7" fmla="*/ 24 h 37"/>
                <a:gd name="T8" fmla="*/ 37 w 57"/>
                <a:gd name="T9" fmla="*/ 24 h 37"/>
                <a:gd name="T10" fmla="*/ 50 w 57"/>
                <a:gd name="T11" fmla="*/ 9 h 37"/>
                <a:gd name="T12" fmla="*/ 50 w 57"/>
                <a:gd name="T13" fmla="*/ 9 h 37"/>
                <a:gd name="T14" fmla="*/ 54 w 57"/>
                <a:gd name="T15" fmla="*/ 0 h 37"/>
                <a:gd name="T16" fmla="*/ 54 w 57"/>
                <a:gd name="T17" fmla="*/ 0 h 37"/>
                <a:gd name="T18" fmla="*/ 57 w 57"/>
                <a:gd name="T19" fmla="*/ 0 h 37"/>
                <a:gd name="T20" fmla="*/ 38 w 57"/>
                <a:gd name="T21" fmla="*/ 26 h 37"/>
                <a:gd name="T22" fmla="*/ 38 w 57"/>
                <a:gd name="T23" fmla="*/ 26 h 37"/>
                <a:gd name="T24" fmla="*/ 37 w 57"/>
                <a:gd name="T25" fmla="*/ 27 h 37"/>
                <a:gd name="T26" fmla="*/ 37 w 57"/>
                <a:gd name="T27" fmla="*/ 27 h 37"/>
                <a:gd name="T28" fmla="*/ 0 w 57"/>
                <a:gd name="T29" fmla="*/ 37 h 37"/>
                <a:gd name="T30" fmla="*/ 0 w 57"/>
                <a:gd name="T31" fmla="*/ 37 h 37"/>
                <a:gd name="T32" fmla="*/ 0 w 57"/>
                <a:gd name="T33" fmla="*/ 34 h 37"/>
                <a:gd name="T34" fmla="*/ 54 w 57"/>
                <a:gd name="T35" fmla="*/ 0 h 37"/>
                <a:gd name="T36" fmla="*/ 54 w 57"/>
                <a:gd name="T37" fmla="*/ 0 h 37"/>
                <a:gd name="T38" fmla="*/ 54 w 57"/>
                <a:gd name="T39" fmla="*/ 0 h 37"/>
                <a:gd name="T40" fmla="*/ 54 w 57"/>
                <a:gd name="T41" fmla="*/ 0 h 37"/>
                <a:gd name="T42" fmla="*/ 54 w 5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37">
                  <a:moveTo>
                    <a:pt x="0" y="34"/>
                  </a:moveTo>
                  <a:cubicBezTo>
                    <a:pt x="0" y="34"/>
                    <a:pt x="21" y="31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3" y="20"/>
                    <a:pt x="48" y="14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4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3" y="19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2" y="34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365"/>
            <p:cNvSpPr/>
            <p:nvPr/>
          </p:nvSpPr>
          <p:spPr bwMode="auto">
            <a:xfrm>
              <a:off x="7162801" y="7646988"/>
              <a:ext cx="107950" cy="73025"/>
            </a:xfrm>
            <a:custGeom>
              <a:avLst/>
              <a:gdLst>
                <a:gd name="T0" fmla="*/ 0 w 62"/>
                <a:gd name="T1" fmla="*/ 40 h 42"/>
                <a:gd name="T2" fmla="*/ 0 w 62"/>
                <a:gd name="T3" fmla="*/ 37 h 42"/>
                <a:gd name="T4" fmla="*/ 2 w 62"/>
                <a:gd name="T5" fmla="*/ 37 h 42"/>
                <a:gd name="T6" fmla="*/ 0 w 62"/>
                <a:gd name="T7" fmla="*/ 37 h 42"/>
                <a:gd name="T8" fmla="*/ 0 w 62"/>
                <a:gd name="T9" fmla="*/ 36 h 42"/>
                <a:gd name="T10" fmla="*/ 0 w 62"/>
                <a:gd name="T11" fmla="*/ 35 h 42"/>
                <a:gd name="T12" fmla="*/ 1 w 62"/>
                <a:gd name="T13" fmla="*/ 35 h 42"/>
                <a:gd name="T14" fmla="*/ 1 w 62"/>
                <a:gd name="T15" fmla="*/ 35 h 42"/>
                <a:gd name="T16" fmla="*/ 1 w 62"/>
                <a:gd name="T17" fmla="*/ 35 h 42"/>
                <a:gd name="T18" fmla="*/ 1 w 62"/>
                <a:gd name="T19" fmla="*/ 35 h 42"/>
                <a:gd name="T20" fmla="*/ 1 w 62"/>
                <a:gd name="T21" fmla="*/ 35 h 42"/>
                <a:gd name="T22" fmla="*/ 1 w 62"/>
                <a:gd name="T23" fmla="*/ 35 h 42"/>
                <a:gd name="T24" fmla="*/ 1 w 62"/>
                <a:gd name="T25" fmla="*/ 35 h 42"/>
                <a:gd name="T26" fmla="*/ 1 w 62"/>
                <a:gd name="T27" fmla="*/ 35 h 42"/>
                <a:gd name="T28" fmla="*/ 2 w 62"/>
                <a:gd name="T29" fmla="*/ 35 h 42"/>
                <a:gd name="T30" fmla="*/ 2 w 62"/>
                <a:gd name="T31" fmla="*/ 35 h 42"/>
                <a:gd name="T32" fmla="*/ 2 w 62"/>
                <a:gd name="T33" fmla="*/ 34 h 42"/>
                <a:gd name="T34" fmla="*/ 2 w 62"/>
                <a:gd name="T35" fmla="*/ 34 h 42"/>
                <a:gd name="T36" fmla="*/ 5 w 62"/>
                <a:gd name="T37" fmla="*/ 34 h 42"/>
                <a:gd name="T38" fmla="*/ 5 w 62"/>
                <a:gd name="T39" fmla="*/ 34 h 42"/>
                <a:gd name="T40" fmla="*/ 14 w 62"/>
                <a:gd name="T41" fmla="*/ 32 h 42"/>
                <a:gd name="T42" fmla="*/ 14 w 62"/>
                <a:gd name="T43" fmla="*/ 32 h 42"/>
                <a:gd name="T44" fmla="*/ 37 w 62"/>
                <a:gd name="T45" fmla="*/ 25 h 42"/>
                <a:gd name="T46" fmla="*/ 37 w 62"/>
                <a:gd name="T47" fmla="*/ 25 h 42"/>
                <a:gd name="T48" fmla="*/ 38 w 62"/>
                <a:gd name="T49" fmla="*/ 25 h 42"/>
                <a:gd name="T50" fmla="*/ 38 w 62"/>
                <a:gd name="T51" fmla="*/ 25 h 42"/>
                <a:gd name="T52" fmla="*/ 50 w 62"/>
                <a:gd name="T53" fmla="*/ 11 h 42"/>
                <a:gd name="T54" fmla="*/ 50 w 62"/>
                <a:gd name="T55" fmla="*/ 11 h 42"/>
                <a:gd name="T56" fmla="*/ 54 w 62"/>
                <a:gd name="T57" fmla="*/ 2 h 42"/>
                <a:gd name="T58" fmla="*/ 54 w 62"/>
                <a:gd name="T59" fmla="*/ 2 h 42"/>
                <a:gd name="T60" fmla="*/ 54 w 62"/>
                <a:gd name="T61" fmla="*/ 0 h 42"/>
                <a:gd name="T62" fmla="*/ 62 w 62"/>
                <a:gd name="T63" fmla="*/ 2 h 42"/>
                <a:gd name="T64" fmla="*/ 60 w 62"/>
                <a:gd name="T65" fmla="*/ 4 h 42"/>
                <a:gd name="T66" fmla="*/ 60 w 62"/>
                <a:gd name="T67" fmla="*/ 5 h 42"/>
                <a:gd name="T68" fmla="*/ 60 w 62"/>
                <a:gd name="T69" fmla="*/ 5 h 42"/>
                <a:gd name="T70" fmla="*/ 60 w 62"/>
                <a:gd name="T71" fmla="*/ 7 h 42"/>
                <a:gd name="T72" fmla="*/ 60 w 62"/>
                <a:gd name="T73" fmla="*/ 7 h 42"/>
                <a:gd name="T74" fmla="*/ 57 w 62"/>
                <a:gd name="T75" fmla="*/ 14 h 42"/>
                <a:gd name="T76" fmla="*/ 57 w 62"/>
                <a:gd name="T77" fmla="*/ 14 h 42"/>
                <a:gd name="T78" fmla="*/ 41 w 62"/>
                <a:gd name="T79" fmla="*/ 31 h 42"/>
                <a:gd name="T80" fmla="*/ 41 w 62"/>
                <a:gd name="T81" fmla="*/ 31 h 42"/>
                <a:gd name="T82" fmla="*/ 40 w 62"/>
                <a:gd name="T83" fmla="*/ 32 h 42"/>
                <a:gd name="T84" fmla="*/ 40 w 62"/>
                <a:gd name="T85" fmla="*/ 32 h 42"/>
                <a:gd name="T86" fmla="*/ 3 w 62"/>
                <a:gd name="T87" fmla="*/ 42 h 42"/>
                <a:gd name="T88" fmla="*/ 3 w 62"/>
                <a:gd name="T89" fmla="*/ 42 h 42"/>
                <a:gd name="T90" fmla="*/ 0 w 62"/>
                <a:gd name="T91" fmla="*/ 42 h 42"/>
                <a:gd name="T92" fmla="*/ 0 w 62"/>
                <a:gd name="T9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" h="42">
                  <a:moveTo>
                    <a:pt x="0" y="4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7" y="34"/>
                    <a:pt x="10" y="33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1" y="31"/>
                    <a:pt x="30" y="28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4" y="22"/>
                    <a:pt x="48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3" y="6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6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9"/>
                    <a:pt x="58" y="12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4" y="20"/>
                    <a:pt x="49" y="27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5" y="38"/>
                    <a:pt x="5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366"/>
            <p:cNvSpPr/>
            <p:nvPr/>
          </p:nvSpPr>
          <p:spPr bwMode="auto">
            <a:xfrm>
              <a:off x="7065964" y="7685088"/>
              <a:ext cx="128588" cy="176213"/>
            </a:xfrm>
            <a:custGeom>
              <a:avLst/>
              <a:gdLst>
                <a:gd name="T0" fmla="*/ 7 w 74"/>
                <a:gd name="T1" fmla="*/ 69 h 101"/>
                <a:gd name="T2" fmla="*/ 31 w 74"/>
                <a:gd name="T3" fmla="*/ 6 h 101"/>
                <a:gd name="T4" fmla="*/ 31 w 74"/>
                <a:gd name="T5" fmla="*/ 6 h 101"/>
                <a:gd name="T6" fmla="*/ 66 w 74"/>
                <a:gd name="T7" fmla="*/ 24 h 101"/>
                <a:gd name="T8" fmla="*/ 66 w 74"/>
                <a:gd name="T9" fmla="*/ 24 h 101"/>
                <a:gd name="T10" fmla="*/ 70 w 74"/>
                <a:gd name="T11" fmla="*/ 38 h 101"/>
                <a:gd name="T12" fmla="*/ 70 w 74"/>
                <a:gd name="T13" fmla="*/ 38 h 101"/>
                <a:gd name="T14" fmla="*/ 44 w 74"/>
                <a:gd name="T15" fmla="*/ 95 h 101"/>
                <a:gd name="T16" fmla="*/ 44 w 74"/>
                <a:gd name="T17" fmla="*/ 95 h 101"/>
                <a:gd name="T18" fmla="*/ 43 w 74"/>
                <a:gd name="T19" fmla="*/ 94 h 101"/>
                <a:gd name="T20" fmla="*/ 41 w 74"/>
                <a:gd name="T21" fmla="*/ 93 h 101"/>
                <a:gd name="T22" fmla="*/ 67 w 74"/>
                <a:gd name="T23" fmla="*/ 39 h 101"/>
                <a:gd name="T24" fmla="*/ 67 w 74"/>
                <a:gd name="T25" fmla="*/ 39 h 101"/>
                <a:gd name="T26" fmla="*/ 63 w 74"/>
                <a:gd name="T27" fmla="*/ 25 h 101"/>
                <a:gd name="T28" fmla="*/ 63 w 74"/>
                <a:gd name="T29" fmla="*/ 25 h 101"/>
                <a:gd name="T30" fmla="*/ 32 w 74"/>
                <a:gd name="T31" fmla="*/ 9 h 101"/>
                <a:gd name="T32" fmla="*/ 32 w 74"/>
                <a:gd name="T33" fmla="*/ 9 h 101"/>
                <a:gd name="T34" fmla="*/ 10 w 74"/>
                <a:gd name="T35" fmla="*/ 68 h 101"/>
                <a:gd name="T36" fmla="*/ 10 w 74"/>
                <a:gd name="T37" fmla="*/ 68 h 101"/>
                <a:gd name="T38" fmla="*/ 14 w 74"/>
                <a:gd name="T39" fmla="*/ 79 h 101"/>
                <a:gd name="T40" fmla="*/ 14 w 74"/>
                <a:gd name="T41" fmla="*/ 79 h 101"/>
                <a:gd name="T42" fmla="*/ 25 w 74"/>
                <a:gd name="T43" fmla="*/ 94 h 101"/>
                <a:gd name="T44" fmla="*/ 25 w 74"/>
                <a:gd name="T45" fmla="*/ 94 h 101"/>
                <a:gd name="T46" fmla="*/ 38 w 74"/>
                <a:gd name="T47" fmla="*/ 95 h 101"/>
                <a:gd name="T48" fmla="*/ 38 w 74"/>
                <a:gd name="T49" fmla="*/ 95 h 101"/>
                <a:gd name="T50" fmla="*/ 41 w 74"/>
                <a:gd name="T51" fmla="*/ 93 h 101"/>
                <a:gd name="T52" fmla="*/ 41 w 74"/>
                <a:gd name="T53" fmla="*/ 93 h 101"/>
                <a:gd name="T54" fmla="*/ 43 w 74"/>
                <a:gd name="T55" fmla="*/ 94 h 101"/>
                <a:gd name="T56" fmla="*/ 44 w 74"/>
                <a:gd name="T57" fmla="*/ 95 h 101"/>
                <a:gd name="T58" fmla="*/ 39 w 74"/>
                <a:gd name="T59" fmla="*/ 98 h 101"/>
                <a:gd name="T60" fmla="*/ 39 w 74"/>
                <a:gd name="T61" fmla="*/ 98 h 101"/>
                <a:gd name="T62" fmla="*/ 24 w 74"/>
                <a:gd name="T63" fmla="*/ 96 h 101"/>
                <a:gd name="T64" fmla="*/ 24 w 74"/>
                <a:gd name="T65" fmla="*/ 96 h 101"/>
                <a:gd name="T66" fmla="*/ 12 w 74"/>
                <a:gd name="T67" fmla="*/ 80 h 101"/>
                <a:gd name="T68" fmla="*/ 12 w 74"/>
                <a:gd name="T69" fmla="*/ 80 h 101"/>
                <a:gd name="T70" fmla="*/ 7 w 74"/>
                <a:gd name="T71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01">
                  <a:moveTo>
                    <a:pt x="7" y="69"/>
                  </a:moveTo>
                  <a:cubicBezTo>
                    <a:pt x="0" y="47"/>
                    <a:pt x="13" y="1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45" y="0"/>
                    <a:pt x="59" y="9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8" y="28"/>
                    <a:pt x="70" y="33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4" y="61"/>
                    <a:pt x="63" y="78"/>
                    <a:pt x="44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61" y="75"/>
                    <a:pt x="71" y="60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5" y="29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6" y="11"/>
                    <a:pt x="44" y="3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6" y="16"/>
                    <a:pt x="3" y="4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72"/>
                    <a:pt x="13" y="75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8" y="85"/>
                    <a:pt x="21" y="91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7"/>
                    <a:pt x="33" y="97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6"/>
                    <a:pt x="41" y="97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4" y="101"/>
                    <a:pt x="28" y="100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9" y="93"/>
                    <a:pt x="15" y="87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77"/>
                    <a:pt x="8" y="73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367"/>
            <p:cNvSpPr>
              <a:spLocks noEditPoints="1"/>
            </p:cNvSpPr>
            <p:nvPr/>
          </p:nvSpPr>
          <p:spPr bwMode="auto">
            <a:xfrm>
              <a:off x="7070726" y="7688263"/>
              <a:ext cx="122238" cy="174625"/>
            </a:xfrm>
            <a:custGeom>
              <a:avLst/>
              <a:gdLst>
                <a:gd name="T0" fmla="*/ 30 w 70"/>
                <a:gd name="T1" fmla="*/ 100 h 100"/>
                <a:gd name="T2" fmla="*/ 19 w 70"/>
                <a:gd name="T3" fmla="*/ 96 h 100"/>
                <a:gd name="T4" fmla="*/ 19 w 70"/>
                <a:gd name="T5" fmla="*/ 96 h 100"/>
                <a:gd name="T6" fmla="*/ 7 w 70"/>
                <a:gd name="T7" fmla="*/ 79 h 100"/>
                <a:gd name="T8" fmla="*/ 7 w 70"/>
                <a:gd name="T9" fmla="*/ 79 h 100"/>
                <a:gd name="T10" fmla="*/ 2 w 70"/>
                <a:gd name="T11" fmla="*/ 67 h 100"/>
                <a:gd name="T12" fmla="*/ 2 w 70"/>
                <a:gd name="T13" fmla="*/ 67 h 100"/>
                <a:gd name="T14" fmla="*/ 4 w 70"/>
                <a:gd name="T15" fmla="*/ 67 h 100"/>
                <a:gd name="T16" fmla="*/ 2 w 70"/>
                <a:gd name="T17" fmla="*/ 67 h 100"/>
                <a:gd name="T18" fmla="*/ 0 w 70"/>
                <a:gd name="T19" fmla="*/ 53 h 100"/>
                <a:gd name="T20" fmla="*/ 0 w 70"/>
                <a:gd name="T21" fmla="*/ 53 h 100"/>
                <a:gd name="T22" fmla="*/ 27 w 70"/>
                <a:gd name="T23" fmla="*/ 2 h 100"/>
                <a:gd name="T24" fmla="*/ 27 w 70"/>
                <a:gd name="T25" fmla="*/ 2 h 100"/>
                <a:gd name="T26" fmla="*/ 37 w 70"/>
                <a:gd name="T27" fmla="*/ 0 h 100"/>
                <a:gd name="T28" fmla="*/ 37 w 70"/>
                <a:gd name="T29" fmla="*/ 0 h 100"/>
                <a:gd name="T30" fmla="*/ 65 w 70"/>
                <a:gd name="T31" fmla="*/ 21 h 100"/>
                <a:gd name="T32" fmla="*/ 65 w 70"/>
                <a:gd name="T33" fmla="*/ 21 h 100"/>
                <a:gd name="T34" fmla="*/ 69 w 70"/>
                <a:gd name="T35" fmla="*/ 36 h 100"/>
                <a:gd name="T36" fmla="*/ 69 w 70"/>
                <a:gd name="T37" fmla="*/ 36 h 100"/>
                <a:gd name="T38" fmla="*/ 70 w 70"/>
                <a:gd name="T39" fmla="*/ 44 h 100"/>
                <a:gd name="T40" fmla="*/ 70 w 70"/>
                <a:gd name="T41" fmla="*/ 44 h 100"/>
                <a:gd name="T42" fmla="*/ 43 w 70"/>
                <a:gd name="T43" fmla="*/ 93 h 100"/>
                <a:gd name="T44" fmla="*/ 43 w 70"/>
                <a:gd name="T45" fmla="*/ 93 h 100"/>
                <a:gd name="T46" fmla="*/ 43 w 70"/>
                <a:gd name="T47" fmla="*/ 93 h 100"/>
                <a:gd name="T48" fmla="*/ 42 w 70"/>
                <a:gd name="T49" fmla="*/ 94 h 100"/>
                <a:gd name="T50" fmla="*/ 41 w 70"/>
                <a:gd name="T51" fmla="*/ 95 h 100"/>
                <a:gd name="T52" fmla="*/ 41 w 70"/>
                <a:gd name="T53" fmla="*/ 95 h 100"/>
                <a:gd name="T54" fmla="*/ 40 w 70"/>
                <a:gd name="T55" fmla="*/ 96 h 100"/>
                <a:gd name="T56" fmla="*/ 40 w 70"/>
                <a:gd name="T57" fmla="*/ 96 h 100"/>
                <a:gd name="T58" fmla="*/ 37 w 70"/>
                <a:gd name="T59" fmla="*/ 98 h 100"/>
                <a:gd name="T60" fmla="*/ 37 w 70"/>
                <a:gd name="T61" fmla="*/ 98 h 100"/>
                <a:gd name="T62" fmla="*/ 30 w 70"/>
                <a:gd name="T63" fmla="*/ 100 h 100"/>
                <a:gd name="T64" fmla="*/ 30 w 70"/>
                <a:gd name="T65" fmla="*/ 100 h 100"/>
                <a:gd name="T66" fmla="*/ 30 w 70"/>
                <a:gd name="T67" fmla="*/ 100 h 100"/>
                <a:gd name="T68" fmla="*/ 37 w 70"/>
                <a:gd name="T69" fmla="*/ 7 h 100"/>
                <a:gd name="T70" fmla="*/ 30 w 70"/>
                <a:gd name="T71" fmla="*/ 9 h 100"/>
                <a:gd name="T72" fmla="*/ 30 w 70"/>
                <a:gd name="T73" fmla="*/ 9 h 100"/>
                <a:gd name="T74" fmla="*/ 7 w 70"/>
                <a:gd name="T75" fmla="*/ 54 h 100"/>
                <a:gd name="T76" fmla="*/ 7 w 70"/>
                <a:gd name="T77" fmla="*/ 54 h 100"/>
                <a:gd name="T78" fmla="*/ 9 w 70"/>
                <a:gd name="T79" fmla="*/ 65 h 100"/>
                <a:gd name="T80" fmla="*/ 9 w 70"/>
                <a:gd name="T81" fmla="*/ 65 h 100"/>
                <a:gd name="T82" fmla="*/ 13 w 70"/>
                <a:gd name="T83" fmla="*/ 76 h 100"/>
                <a:gd name="T84" fmla="*/ 13 w 70"/>
                <a:gd name="T85" fmla="*/ 76 h 100"/>
                <a:gd name="T86" fmla="*/ 24 w 70"/>
                <a:gd name="T87" fmla="*/ 90 h 100"/>
                <a:gd name="T88" fmla="*/ 24 w 70"/>
                <a:gd name="T89" fmla="*/ 90 h 100"/>
                <a:gd name="T90" fmla="*/ 30 w 70"/>
                <a:gd name="T91" fmla="*/ 92 h 100"/>
                <a:gd name="T92" fmla="*/ 30 w 70"/>
                <a:gd name="T93" fmla="*/ 92 h 100"/>
                <a:gd name="T94" fmla="*/ 34 w 70"/>
                <a:gd name="T95" fmla="*/ 92 h 100"/>
                <a:gd name="T96" fmla="*/ 34 w 70"/>
                <a:gd name="T97" fmla="*/ 92 h 100"/>
                <a:gd name="T98" fmla="*/ 37 w 70"/>
                <a:gd name="T99" fmla="*/ 89 h 100"/>
                <a:gd name="T100" fmla="*/ 37 w 70"/>
                <a:gd name="T101" fmla="*/ 89 h 100"/>
                <a:gd name="T102" fmla="*/ 63 w 70"/>
                <a:gd name="T103" fmla="*/ 44 h 100"/>
                <a:gd name="T104" fmla="*/ 63 w 70"/>
                <a:gd name="T105" fmla="*/ 44 h 100"/>
                <a:gd name="T106" fmla="*/ 62 w 70"/>
                <a:gd name="T107" fmla="*/ 37 h 100"/>
                <a:gd name="T108" fmla="*/ 62 w 70"/>
                <a:gd name="T109" fmla="*/ 37 h 100"/>
                <a:gd name="T110" fmla="*/ 58 w 70"/>
                <a:gd name="T111" fmla="*/ 24 h 100"/>
                <a:gd name="T112" fmla="*/ 58 w 70"/>
                <a:gd name="T113" fmla="*/ 24 h 100"/>
                <a:gd name="T114" fmla="*/ 37 w 70"/>
                <a:gd name="T115" fmla="*/ 7 h 100"/>
                <a:gd name="T116" fmla="*/ 37 w 70"/>
                <a:gd name="T117" fmla="*/ 7 h 100"/>
                <a:gd name="T118" fmla="*/ 37 w 70"/>
                <a:gd name="T11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100">
                  <a:moveTo>
                    <a:pt x="30" y="100"/>
                  </a:moveTo>
                  <a:cubicBezTo>
                    <a:pt x="26" y="100"/>
                    <a:pt x="22" y="98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4" y="92"/>
                    <a:pt x="10" y="86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5" y="75"/>
                    <a:pt x="4" y="71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3"/>
                    <a:pt x="0" y="58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3"/>
                    <a:pt x="12" y="10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1"/>
                    <a:pt x="34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59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6"/>
                    <a:pt x="69" y="31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9"/>
                    <a:pt x="70" y="42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63"/>
                    <a:pt x="60" y="78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2" y="95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39" y="97"/>
                    <a:pt x="38" y="97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5" y="99"/>
                    <a:pt x="32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lose/>
                  <a:moveTo>
                    <a:pt x="37" y="7"/>
                  </a:moveTo>
                  <a:cubicBezTo>
                    <a:pt x="35" y="7"/>
                    <a:pt x="32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8" y="14"/>
                    <a:pt x="7" y="36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8"/>
                    <a:pt x="8" y="62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9"/>
                    <a:pt x="12" y="73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6" y="82"/>
                    <a:pt x="20" y="87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6" y="92"/>
                    <a:pt x="28" y="92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2"/>
                    <a:pt x="32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5" y="91"/>
                    <a:pt x="36" y="90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54" y="74"/>
                    <a:pt x="63" y="61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2"/>
                    <a:pt x="63" y="40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3"/>
                    <a:pt x="60" y="28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3" y="14"/>
                    <a:pt x="45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368"/>
            <p:cNvSpPr>
              <a:spLocks noEditPoints="1"/>
            </p:cNvSpPr>
            <p:nvPr/>
          </p:nvSpPr>
          <p:spPr bwMode="auto">
            <a:xfrm>
              <a:off x="7104064" y="7858126"/>
              <a:ext cx="28575" cy="77788"/>
            </a:xfrm>
            <a:custGeom>
              <a:avLst/>
              <a:gdLst>
                <a:gd name="T0" fmla="*/ 0 w 18"/>
                <a:gd name="T1" fmla="*/ 46 h 49"/>
                <a:gd name="T2" fmla="*/ 14 w 18"/>
                <a:gd name="T3" fmla="*/ 43 h 49"/>
                <a:gd name="T4" fmla="*/ 10 w 18"/>
                <a:gd name="T5" fmla="*/ 0 h 49"/>
                <a:gd name="T6" fmla="*/ 14 w 18"/>
                <a:gd name="T7" fmla="*/ 0 h 49"/>
                <a:gd name="T8" fmla="*/ 18 w 18"/>
                <a:gd name="T9" fmla="*/ 46 h 49"/>
                <a:gd name="T10" fmla="*/ 1 w 18"/>
                <a:gd name="T11" fmla="*/ 49 h 49"/>
                <a:gd name="T12" fmla="*/ 0 w 18"/>
                <a:gd name="T13" fmla="*/ 46 h 49"/>
                <a:gd name="T14" fmla="*/ 0 w 18"/>
                <a:gd name="T15" fmla="*/ 46 h 49"/>
                <a:gd name="T16" fmla="*/ 10 w 18"/>
                <a:gd name="T17" fmla="*/ 0 h 49"/>
                <a:gd name="T18" fmla="*/ 10 w 18"/>
                <a:gd name="T19" fmla="*/ 0 h 49"/>
                <a:gd name="T20" fmla="*/ 10 w 18"/>
                <a:gd name="T21" fmla="*/ 0 h 49"/>
                <a:gd name="T22" fmla="*/ 10 w 18"/>
                <a:gd name="T23" fmla="*/ 0 h 49"/>
                <a:gd name="T24" fmla="*/ 10 w 18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9">
                  <a:moveTo>
                    <a:pt x="0" y="46"/>
                  </a:moveTo>
                  <a:lnTo>
                    <a:pt x="14" y="4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46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46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369"/>
            <p:cNvSpPr>
              <a:spLocks noEditPoints="1"/>
            </p:cNvSpPr>
            <p:nvPr/>
          </p:nvSpPr>
          <p:spPr bwMode="auto">
            <a:xfrm>
              <a:off x="7100889" y="7854951"/>
              <a:ext cx="34925" cy="84138"/>
            </a:xfrm>
            <a:custGeom>
              <a:avLst/>
              <a:gdLst>
                <a:gd name="T0" fmla="*/ 1 w 22"/>
                <a:gd name="T1" fmla="*/ 51 h 53"/>
                <a:gd name="T2" fmla="*/ 0 w 22"/>
                <a:gd name="T3" fmla="*/ 48 h 53"/>
                <a:gd name="T4" fmla="*/ 2 w 22"/>
                <a:gd name="T5" fmla="*/ 48 h 53"/>
                <a:gd name="T6" fmla="*/ 2 w 22"/>
                <a:gd name="T7" fmla="*/ 50 h 53"/>
                <a:gd name="T8" fmla="*/ 2 w 22"/>
                <a:gd name="T9" fmla="*/ 48 h 53"/>
                <a:gd name="T10" fmla="*/ 0 w 22"/>
                <a:gd name="T11" fmla="*/ 48 h 53"/>
                <a:gd name="T12" fmla="*/ 0 w 22"/>
                <a:gd name="T13" fmla="*/ 47 h 53"/>
                <a:gd name="T14" fmla="*/ 14 w 22"/>
                <a:gd name="T15" fmla="*/ 44 h 53"/>
                <a:gd name="T16" fmla="*/ 10 w 22"/>
                <a:gd name="T17" fmla="*/ 1 h 53"/>
                <a:gd name="T18" fmla="*/ 17 w 22"/>
                <a:gd name="T19" fmla="*/ 0 h 53"/>
                <a:gd name="T20" fmla="*/ 22 w 22"/>
                <a:gd name="T21" fmla="*/ 49 h 53"/>
                <a:gd name="T22" fmla="*/ 1 w 22"/>
                <a:gd name="T23" fmla="*/ 53 h 53"/>
                <a:gd name="T24" fmla="*/ 1 w 22"/>
                <a:gd name="T25" fmla="*/ 51 h 53"/>
                <a:gd name="T26" fmla="*/ 1 w 22"/>
                <a:gd name="T27" fmla="*/ 51 h 53"/>
                <a:gd name="T28" fmla="*/ 12 w 22"/>
                <a:gd name="T29" fmla="*/ 2 h 53"/>
                <a:gd name="T30" fmla="*/ 12 w 22"/>
                <a:gd name="T31" fmla="*/ 0 h 53"/>
                <a:gd name="T32" fmla="*/ 12 w 22"/>
                <a:gd name="T33" fmla="*/ 2 h 53"/>
                <a:gd name="T34" fmla="*/ 12 w 22"/>
                <a:gd name="T35" fmla="*/ 2 h 53"/>
                <a:gd name="T36" fmla="*/ 12 w 22"/>
                <a:gd name="T37" fmla="*/ 2 h 53"/>
                <a:gd name="T38" fmla="*/ 12 w 22"/>
                <a:gd name="T39" fmla="*/ 0 h 53"/>
                <a:gd name="T40" fmla="*/ 12 w 22"/>
                <a:gd name="T41" fmla="*/ 2 h 53"/>
                <a:gd name="T42" fmla="*/ 12 w 22"/>
                <a:gd name="T43" fmla="*/ 0 h 53"/>
                <a:gd name="T44" fmla="*/ 12 w 22"/>
                <a:gd name="T45" fmla="*/ 2 h 53"/>
                <a:gd name="T46" fmla="*/ 12 w 22"/>
                <a:gd name="T47" fmla="*/ 2 h 53"/>
                <a:gd name="T48" fmla="*/ 12 w 22"/>
                <a:gd name="T49" fmla="*/ 2 h 53"/>
                <a:gd name="T50" fmla="*/ 12 w 22"/>
                <a:gd name="T51" fmla="*/ 0 h 53"/>
                <a:gd name="T52" fmla="*/ 12 w 22"/>
                <a:gd name="T53" fmla="*/ 2 h 53"/>
                <a:gd name="T54" fmla="*/ 12 w 22"/>
                <a:gd name="T5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53">
                  <a:moveTo>
                    <a:pt x="1" y="51"/>
                  </a:moveTo>
                  <a:lnTo>
                    <a:pt x="0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4" y="4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2" y="49"/>
                  </a:lnTo>
                  <a:lnTo>
                    <a:pt x="1" y="53"/>
                  </a:ln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370"/>
            <p:cNvSpPr/>
            <p:nvPr/>
          </p:nvSpPr>
          <p:spPr bwMode="auto">
            <a:xfrm>
              <a:off x="7137401" y="7848601"/>
              <a:ext cx="22225" cy="77788"/>
            </a:xfrm>
            <a:custGeom>
              <a:avLst/>
              <a:gdLst>
                <a:gd name="T0" fmla="*/ 0 w 14"/>
                <a:gd name="T1" fmla="*/ 0 h 49"/>
                <a:gd name="T2" fmla="*/ 0 w 14"/>
                <a:gd name="T3" fmla="*/ 0 h 49"/>
                <a:gd name="T4" fmla="*/ 3 w 14"/>
                <a:gd name="T5" fmla="*/ 0 h 49"/>
                <a:gd name="T6" fmla="*/ 9 w 14"/>
                <a:gd name="T7" fmla="*/ 43 h 49"/>
                <a:gd name="T8" fmla="*/ 14 w 14"/>
                <a:gd name="T9" fmla="*/ 45 h 49"/>
                <a:gd name="T10" fmla="*/ 13 w 14"/>
                <a:gd name="T11" fmla="*/ 49 h 49"/>
                <a:gd name="T12" fmla="*/ 5 w 14"/>
                <a:gd name="T13" fmla="*/ 46 h 49"/>
                <a:gd name="T14" fmla="*/ 0 w 14"/>
                <a:gd name="T15" fmla="*/ 0 h 49"/>
                <a:gd name="T16" fmla="*/ 0 w 14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9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9" y="43"/>
                  </a:lnTo>
                  <a:lnTo>
                    <a:pt x="14" y="45"/>
                  </a:lnTo>
                  <a:lnTo>
                    <a:pt x="13" y="49"/>
                  </a:lnTo>
                  <a:lnTo>
                    <a:pt x="5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371"/>
            <p:cNvSpPr/>
            <p:nvPr/>
          </p:nvSpPr>
          <p:spPr bwMode="auto">
            <a:xfrm>
              <a:off x="7134226" y="7843838"/>
              <a:ext cx="30163" cy="85725"/>
            </a:xfrm>
            <a:custGeom>
              <a:avLst/>
              <a:gdLst>
                <a:gd name="T0" fmla="*/ 5 w 19"/>
                <a:gd name="T1" fmla="*/ 51 h 54"/>
                <a:gd name="T2" fmla="*/ 0 w 19"/>
                <a:gd name="T3" fmla="*/ 3 h 54"/>
                <a:gd name="T4" fmla="*/ 2 w 19"/>
                <a:gd name="T5" fmla="*/ 3 h 54"/>
                <a:gd name="T6" fmla="*/ 0 w 19"/>
                <a:gd name="T7" fmla="*/ 3 h 54"/>
                <a:gd name="T8" fmla="*/ 2 w 19"/>
                <a:gd name="T9" fmla="*/ 3 h 54"/>
                <a:gd name="T10" fmla="*/ 2 w 19"/>
                <a:gd name="T11" fmla="*/ 1 h 54"/>
                <a:gd name="T12" fmla="*/ 7 w 19"/>
                <a:gd name="T13" fmla="*/ 0 h 54"/>
                <a:gd name="T14" fmla="*/ 12 w 19"/>
                <a:gd name="T15" fmla="*/ 45 h 54"/>
                <a:gd name="T16" fmla="*/ 19 w 19"/>
                <a:gd name="T17" fmla="*/ 46 h 54"/>
                <a:gd name="T18" fmla="*/ 17 w 19"/>
                <a:gd name="T19" fmla="*/ 54 h 54"/>
                <a:gd name="T20" fmla="*/ 5 w 19"/>
                <a:gd name="T21" fmla="*/ 51 h 54"/>
                <a:gd name="T22" fmla="*/ 5 w 19"/>
                <a:gd name="T23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54">
                  <a:moveTo>
                    <a:pt x="5" y="5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7" y="0"/>
                  </a:lnTo>
                  <a:lnTo>
                    <a:pt x="12" y="45"/>
                  </a:lnTo>
                  <a:lnTo>
                    <a:pt x="19" y="46"/>
                  </a:lnTo>
                  <a:lnTo>
                    <a:pt x="17" y="54"/>
                  </a:lnTo>
                  <a:lnTo>
                    <a:pt x="5" y="51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372"/>
            <p:cNvSpPr/>
            <p:nvPr/>
          </p:nvSpPr>
          <p:spPr bwMode="auto">
            <a:xfrm>
              <a:off x="7008814" y="7643813"/>
              <a:ext cx="12700" cy="17463"/>
            </a:xfrm>
            <a:custGeom>
              <a:avLst/>
              <a:gdLst>
                <a:gd name="T0" fmla="*/ 5 w 8"/>
                <a:gd name="T1" fmla="*/ 0 h 11"/>
                <a:gd name="T2" fmla="*/ 8 w 8"/>
                <a:gd name="T3" fmla="*/ 2 h 11"/>
                <a:gd name="T4" fmla="*/ 3 w 8"/>
                <a:gd name="T5" fmla="*/ 11 h 11"/>
                <a:gd name="T6" fmla="*/ 0 w 8"/>
                <a:gd name="T7" fmla="*/ 10 h 11"/>
                <a:gd name="T8" fmla="*/ 5 w 8"/>
                <a:gd name="T9" fmla="*/ 0 h 11"/>
                <a:gd name="T10" fmla="*/ 5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373"/>
            <p:cNvSpPr/>
            <p:nvPr/>
          </p:nvSpPr>
          <p:spPr bwMode="auto">
            <a:xfrm>
              <a:off x="7002464" y="7640638"/>
              <a:ext cx="23813" cy="25400"/>
            </a:xfrm>
            <a:custGeom>
              <a:avLst/>
              <a:gdLst>
                <a:gd name="T0" fmla="*/ 0 w 15"/>
                <a:gd name="T1" fmla="*/ 12 h 16"/>
                <a:gd name="T2" fmla="*/ 7 w 15"/>
                <a:gd name="T3" fmla="*/ 1 h 16"/>
                <a:gd name="T4" fmla="*/ 8 w 15"/>
                <a:gd name="T5" fmla="*/ 0 h 16"/>
                <a:gd name="T6" fmla="*/ 15 w 15"/>
                <a:gd name="T7" fmla="*/ 3 h 16"/>
                <a:gd name="T8" fmla="*/ 8 w 15"/>
                <a:gd name="T9" fmla="*/ 16 h 16"/>
                <a:gd name="T10" fmla="*/ 0 w 15"/>
                <a:gd name="T11" fmla="*/ 12 h 16"/>
                <a:gd name="T12" fmla="*/ 0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0" y="12"/>
                  </a:moveTo>
                  <a:lnTo>
                    <a:pt x="7" y="1"/>
                  </a:lnTo>
                  <a:lnTo>
                    <a:pt x="8" y="0"/>
                  </a:lnTo>
                  <a:lnTo>
                    <a:pt x="15" y="3"/>
                  </a:lnTo>
                  <a:lnTo>
                    <a:pt x="8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374"/>
            <p:cNvSpPr/>
            <p:nvPr/>
          </p:nvSpPr>
          <p:spPr bwMode="auto">
            <a:xfrm>
              <a:off x="6991351" y="7640638"/>
              <a:ext cx="25400" cy="30163"/>
            </a:xfrm>
            <a:custGeom>
              <a:avLst/>
              <a:gdLst>
                <a:gd name="T0" fmla="*/ 2 w 16"/>
                <a:gd name="T1" fmla="*/ 4 h 19"/>
                <a:gd name="T2" fmla="*/ 12 w 16"/>
                <a:gd name="T3" fmla="*/ 11 h 19"/>
                <a:gd name="T4" fmla="*/ 10 w 16"/>
                <a:gd name="T5" fmla="*/ 1 h 19"/>
                <a:gd name="T6" fmla="*/ 13 w 16"/>
                <a:gd name="T7" fmla="*/ 0 h 19"/>
                <a:gd name="T8" fmla="*/ 16 w 16"/>
                <a:gd name="T9" fmla="*/ 19 h 19"/>
                <a:gd name="T10" fmla="*/ 0 w 16"/>
                <a:gd name="T11" fmla="*/ 6 h 19"/>
                <a:gd name="T12" fmla="*/ 2 w 16"/>
                <a:gd name="T13" fmla="*/ 4 h 19"/>
                <a:gd name="T14" fmla="*/ 2 w 16"/>
                <a:gd name="T1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9">
                  <a:moveTo>
                    <a:pt x="2" y="4"/>
                  </a:moveTo>
                  <a:lnTo>
                    <a:pt x="12" y="1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6" y="19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375"/>
            <p:cNvSpPr/>
            <p:nvPr/>
          </p:nvSpPr>
          <p:spPr bwMode="auto">
            <a:xfrm>
              <a:off x="6985001" y="7635876"/>
              <a:ext cx="36513" cy="42863"/>
            </a:xfrm>
            <a:custGeom>
              <a:avLst/>
              <a:gdLst>
                <a:gd name="T0" fmla="*/ 0 w 23"/>
                <a:gd name="T1" fmla="*/ 9 h 27"/>
                <a:gd name="T2" fmla="*/ 3 w 23"/>
                <a:gd name="T3" fmla="*/ 8 h 27"/>
                <a:gd name="T4" fmla="*/ 5 w 23"/>
                <a:gd name="T5" fmla="*/ 5 h 27"/>
                <a:gd name="T6" fmla="*/ 6 w 23"/>
                <a:gd name="T7" fmla="*/ 4 h 27"/>
                <a:gd name="T8" fmla="*/ 12 w 23"/>
                <a:gd name="T9" fmla="*/ 9 h 27"/>
                <a:gd name="T10" fmla="*/ 11 w 23"/>
                <a:gd name="T11" fmla="*/ 2 h 27"/>
                <a:gd name="T12" fmla="*/ 19 w 23"/>
                <a:gd name="T13" fmla="*/ 0 h 27"/>
                <a:gd name="T14" fmla="*/ 23 w 23"/>
                <a:gd name="T15" fmla="*/ 27 h 27"/>
                <a:gd name="T16" fmla="*/ 0 w 23"/>
                <a:gd name="T17" fmla="*/ 9 h 27"/>
                <a:gd name="T18" fmla="*/ 0 w 23"/>
                <a:gd name="T1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7">
                  <a:moveTo>
                    <a:pt x="0" y="9"/>
                  </a:moveTo>
                  <a:lnTo>
                    <a:pt x="3" y="8"/>
                  </a:lnTo>
                  <a:lnTo>
                    <a:pt x="5" y="5"/>
                  </a:lnTo>
                  <a:lnTo>
                    <a:pt x="6" y="4"/>
                  </a:lnTo>
                  <a:lnTo>
                    <a:pt x="12" y="9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23" y="2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410"/>
            <p:cNvSpPr/>
            <p:nvPr/>
          </p:nvSpPr>
          <p:spPr bwMode="auto">
            <a:xfrm>
              <a:off x="7261226" y="7643813"/>
              <a:ext cx="26988" cy="14288"/>
            </a:xfrm>
            <a:custGeom>
              <a:avLst/>
              <a:gdLst>
                <a:gd name="T0" fmla="*/ 0 w 17"/>
                <a:gd name="T1" fmla="*/ 6 h 9"/>
                <a:gd name="T2" fmla="*/ 16 w 17"/>
                <a:gd name="T3" fmla="*/ 0 h 9"/>
                <a:gd name="T4" fmla="*/ 17 w 17"/>
                <a:gd name="T5" fmla="*/ 3 h 9"/>
                <a:gd name="T6" fmla="*/ 1 w 17"/>
                <a:gd name="T7" fmla="*/ 9 h 9"/>
                <a:gd name="T8" fmla="*/ 0 w 17"/>
                <a:gd name="T9" fmla="*/ 6 h 9"/>
                <a:gd name="T10" fmla="*/ 0 w 17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0" y="6"/>
                  </a:moveTo>
                  <a:lnTo>
                    <a:pt x="16" y="0"/>
                  </a:lnTo>
                  <a:lnTo>
                    <a:pt x="17" y="3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412"/>
            <p:cNvSpPr/>
            <p:nvPr/>
          </p:nvSpPr>
          <p:spPr bwMode="auto">
            <a:xfrm>
              <a:off x="7254876" y="7639051"/>
              <a:ext cx="36513" cy="23813"/>
            </a:xfrm>
            <a:custGeom>
              <a:avLst/>
              <a:gdLst>
                <a:gd name="T0" fmla="*/ 3 w 23"/>
                <a:gd name="T1" fmla="*/ 13 h 15"/>
                <a:gd name="T2" fmla="*/ 2 w 23"/>
                <a:gd name="T3" fmla="*/ 9 h 15"/>
                <a:gd name="T4" fmla="*/ 4 w 23"/>
                <a:gd name="T5" fmla="*/ 9 h 15"/>
                <a:gd name="T6" fmla="*/ 5 w 23"/>
                <a:gd name="T7" fmla="*/ 11 h 15"/>
                <a:gd name="T8" fmla="*/ 4 w 23"/>
                <a:gd name="T9" fmla="*/ 9 h 15"/>
                <a:gd name="T10" fmla="*/ 2 w 23"/>
                <a:gd name="T11" fmla="*/ 9 h 15"/>
                <a:gd name="T12" fmla="*/ 0 w 23"/>
                <a:gd name="T13" fmla="*/ 7 h 15"/>
                <a:gd name="T14" fmla="*/ 21 w 23"/>
                <a:gd name="T15" fmla="*/ 0 h 15"/>
                <a:gd name="T16" fmla="*/ 23 w 23"/>
                <a:gd name="T17" fmla="*/ 7 h 15"/>
                <a:gd name="T18" fmla="*/ 4 w 23"/>
                <a:gd name="T19" fmla="*/ 15 h 15"/>
                <a:gd name="T20" fmla="*/ 3 w 23"/>
                <a:gd name="T21" fmla="*/ 13 h 15"/>
                <a:gd name="T22" fmla="*/ 3 w 23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5">
                  <a:moveTo>
                    <a:pt x="3" y="13"/>
                  </a:moveTo>
                  <a:lnTo>
                    <a:pt x="2" y="9"/>
                  </a:lnTo>
                  <a:lnTo>
                    <a:pt x="4" y="9"/>
                  </a:lnTo>
                  <a:lnTo>
                    <a:pt x="5" y="11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1" y="0"/>
                  </a:lnTo>
                  <a:lnTo>
                    <a:pt x="23" y="7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413"/>
            <p:cNvSpPr>
              <a:spLocks noEditPoints="1"/>
            </p:cNvSpPr>
            <p:nvPr/>
          </p:nvSpPr>
          <p:spPr bwMode="auto">
            <a:xfrm>
              <a:off x="7259639" y="7629526"/>
              <a:ext cx="22225" cy="34925"/>
            </a:xfrm>
            <a:custGeom>
              <a:avLst/>
              <a:gdLst>
                <a:gd name="T0" fmla="*/ 0 w 14"/>
                <a:gd name="T1" fmla="*/ 0 h 22"/>
                <a:gd name="T2" fmla="*/ 3 w 14"/>
                <a:gd name="T3" fmla="*/ 0 h 22"/>
                <a:gd name="T4" fmla="*/ 4 w 14"/>
                <a:gd name="T5" fmla="*/ 12 h 22"/>
                <a:gd name="T6" fmla="*/ 12 w 14"/>
                <a:gd name="T7" fmla="*/ 0 h 22"/>
                <a:gd name="T8" fmla="*/ 14 w 14"/>
                <a:gd name="T9" fmla="*/ 1 h 22"/>
                <a:gd name="T10" fmla="*/ 2 w 14"/>
                <a:gd name="T11" fmla="*/ 22 h 22"/>
                <a:gd name="T12" fmla="*/ 0 w 14"/>
                <a:gd name="T13" fmla="*/ 0 h 22"/>
                <a:gd name="T14" fmla="*/ 0 w 14"/>
                <a:gd name="T15" fmla="*/ 0 h 22"/>
                <a:gd name="T16" fmla="*/ 12 w 14"/>
                <a:gd name="T17" fmla="*/ 0 h 22"/>
                <a:gd name="T18" fmla="*/ 12 w 14"/>
                <a:gd name="T19" fmla="*/ 0 h 22"/>
                <a:gd name="T20" fmla="*/ 12 w 14"/>
                <a:gd name="T21" fmla="*/ 0 h 22"/>
                <a:gd name="T22" fmla="*/ 12 w 14"/>
                <a:gd name="T23" fmla="*/ 0 h 22"/>
                <a:gd name="T24" fmla="*/ 12 w 14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2">
                  <a:moveTo>
                    <a:pt x="0" y="0"/>
                  </a:moveTo>
                  <a:lnTo>
                    <a:pt x="3" y="0"/>
                  </a:lnTo>
                  <a:lnTo>
                    <a:pt x="4" y="12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414"/>
            <p:cNvSpPr/>
            <p:nvPr/>
          </p:nvSpPr>
          <p:spPr bwMode="auto">
            <a:xfrm>
              <a:off x="7254876" y="7624764"/>
              <a:ext cx="31750" cy="52388"/>
            </a:xfrm>
            <a:custGeom>
              <a:avLst/>
              <a:gdLst>
                <a:gd name="T0" fmla="*/ 0 w 20"/>
                <a:gd name="T1" fmla="*/ 3 h 33"/>
                <a:gd name="T2" fmla="*/ 3 w 20"/>
                <a:gd name="T3" fmla="*/ 3 h 33"/>
                <a:gd name="T4" fmla="*/ 3 w 20"/>
                <a:gd name="T5" fmla="*/ 5 h 33"/>
                <a:gd name="T6" fmla="*/ 3 w 20"/>
                <a:gd name="T7" fmla="*/ 3 h 33"/>
                <a:gd name="T8" fmla="*/ 0 w 20"/>
                <a:gd name="T9" fmla="*/ 3 h 33"/>
                <a:gd name="T10" fmla="*/ 0 w 20"/>
                <a:gd name="T11" fmla="*/ 2 h 33"/>
                <a:gd name="T12" fmla="*/ 8 w 20"/>
                <a:gd name="T13" fmla="*/ 1 h 33"/>
                <a:gd name="T14" fmla="*/ 9 w 20"/>
                <a:gd name="T15" fmla="*/ 9 h 33"/>
                <a:gd name="T16" fmla="*/ 11 w 20"/>
                <a:gd name="T17" fmla="*/ 3 h 33"/>
                <a:gd name="T18" fmla="*/ 9 w 20"/>
                <a:gd name="T19" fmla="*/ 1 h 33"/>
                <a:gd name="T20" fmla="*/ 12 w 20"/>
                <a:gd name="T21" fmla="*/ 1 h 33"/>
                <a:gd name="T22" fmla="*/ 14 w 20"/>
                <a:gd name="T23" fmla="*/ 0 h 33"/>
                <a:gd name="T24" fmla="*/ 15 w 20"/>
                <a:gd name="T25" fmla="*/ 1 h 33"/>
                <a:gd name="T26" fmla="*/ 17 w 20"/>
                <a:gd name="T27" fmla="*/ 1 h 33"/>
                <a:gd name="T28" fmla="*/ 17 w 20"/>
                <a:gd name="T29" fmla="*/ 2 h 33"/>
                <a:gd name="T30" fmla="*/ 20 w 20"/>
                <a:gd name="T31" fmla="*/ 4 h 33"/>
                <a:gd name="T32" fmla="*/ 4 w 20"/>
                <a:gd name="T33" fmla="*/ 33 h 33"/>
                <a:gd name="T34" fmla="*/ 0 w 20"/>
                <a:gd name="T35" fmla="*/ 3 h 33"/>
                <a:gd name="T36" fmla="*/ 0 w 20"/>
                <a:gd name="T3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3">
                  <a:moveTo>
                    <a:pt x="0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8" y="1"/>
                  </a:lnTo>
                  <a:lnTo>
                    <a:pt x="9" y="9"/>
                  </a:lnTo>
                  <a:lnTo>
                    <a:pt x="11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4" y="3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126514" y="2287342"/>
            <a:ext cx="453374" cy="640804"/>
            <a:chOff x="7443789" y="7534276"/>
            <a:chExt cx="284162" cy="401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6" name="Freeform 1310"/>
            <p:cNvSpPr/>
            <p:nvPr/>
          </p:nvSpPr>
          <p:spPr bwMode="auto">
            <a:xfrm>
              <a:off x="7556501" y="7875588"/>
              <a:ext cx="28575" cy="52388"/>
            </a:xfrm>
            <a:custGeom>
              <a:avLst/>
              <a:gdLst>
                <a:gd name="T0" fmla="*/ 3 w 18"/>
                <a:gd name="T1" fmla="*/ 0 h 33"/>
                <a:gd name="T2" fmla="*/ 7 w 18"/>
                <a:gd name="T3" fmla="*/ 29 h 33"/>
                <a:gd name="T4" fmla="*/ 18 w 18"/>
                <a:gd name="T5" fmla="*/ 29 h 33"/>
                <a:gd name="T6" fmla="*/ 18 w 18"/>
                <a:gd name="T7" fmla="*/ 33 h 33"/>
                <a:gd name="T8" fmla="*/ 3 w 18"/>
                <a:gd name="T9" fmla="*/ 33 h 33"/>
                <a:gd name="T10" fmla="*/ 0 w 18"/>
                <a:gd name="T11" fmla="*/ 1 h 33"/>
                <a:gd name="T12" fmla="*/ 3 w 18"/>
                <a:gd name="T13" fmla="*/ 0 h 33"/>
                <a:gd name="T14" fmla="*/ 3 w 18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3">
                  <a:moveTo>
                    <a:pt x="3" y="0"/>
                  </a:moveTo>
                  <a:lnTo>
                    <a:pt x="7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3" y="3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1311"/>
            <p:cNvSpPr/>
            <p:nvPr/>
          </p:nvSpPr>
          <p:spPr bwMode="auto">
            <a:xfrm>
              <a:off x="7553326" y="7872413"/>
              <a:ext cx="34925" cy="58738"/>
            </a:xfrm>
            <a:custGeom>
              <a:avLst/>
              <a:gdLst>
                <a:gd name="T0" fmla="*/ 3 w 22"/>
                <a:gd name="T1" fmla="*/ 37 h 37"/>
                <a:gd name="T2" fmla="*/ 0 w 22"/>
                <a:gd name="T3" fmla="*/ 1 h 37"/>
                <a:gd name="T4" fmla="*/ 2 w 22"/>
                <a:gd name="T5" fmla="*/ 1 h 37"/>
                <a:gd name="T6" fmla="*/ 4 w 22"/>
                <a:gd name="T7" fmla="*/ 0 h 37"/>
                <a:gd name="T8" fmla="*/ 7 w 22"/>
                <a:gd name="T9" fmla="*/ 0 h 37"/>
                <a:gd name="T10" fmla="*/ 10 w 22"/>
                <a:gd name="T11" fmla="*/ 29 h 37"/>
                <a:gd name="T12" fmla="*/ 22 w 22"/>
                <a:gd name="T13" fmla="*/ 29 h 37"/>
                <a:gd name="T14" fmla="*/ 22 w 22"/>
                <a:gd name="T15" fmla="*/ 31 h 37"/>
                <a:gd name="T16" fmla="*/ 22 w 22"/>
                <a:gd name="T17" fmla="*/ 37 h 37"/>
                <a:gd name="T18" fmla="*/ 3 w 22"/>
                <a:gd name="T19" fmla="*/ 37 h 37"/>
                <a:gd name="T20" fmla="*/ 3 w 22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7">
                  <a:moveTo>
                    <a:pt x="3" y="37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29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7"/>
                  </a:lnTo>
                  <a:lnTo>
                    <a:pt x="3" y="37"/>
                  </a:lnTo>
                  <a:lnTo>
                    <a:pt x="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1312"/>
            <p:cNvSpPr/>
            <p:nvPr/>
          </p:nvSpPr>
          <p:spPr bwMode="auto">
            <a:xfrm>
              <a:off x="7524751" y="7881938"/>
              <a:ext cx="22225" cy="50800"/>
            </a:xfrm>
            <a:custGeom>
              <a:avLst/>
              <a:gdLst>
                <a:gd name="T0" fmla="*/ 8 w 14"/>
                <a:gd name="T1" fmla="*/ 0 h 32"/>
                <a:gd name="T2" fmla="*/ 14 w 14"/>
                <a:gd name="T3" fmla="*/ 32 h 32"/>
                <a:gd name="T4" fmla="*/ 0 w 14"/>
                <a:gd name="T5" fmla="*/ 31 h 32"/>
                <a:gd name="T6" fmla="*/ 0 w 14"/>
                <a:gd name="T7" fmla="*/ 28 h 32"/>
                <a:gd name="T8" fmla="*/ 10 w 14"/>
                <a:gd name="T9" fmla="*/ 29 h 32"/>
                <a:gd name="T10" fmla="*/ 5 w 14"/>
                <a:gd name="T11" fmla="*/ 0 h 32"/>
                <a:gd name="T12" fmla="*/ 8 w 14"/>
                <a:gd name="T13" fmla="*/ 0 h 32"/>
                <a:gd name="T14" fmla="*/ 8 w 14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14" y="32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0" y="29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1313"/>
            <p:cNvSpPr/>
            <p:nvPr/>
          </p:nvSpPr>
          <p:spPr bwMode="auto">
            <a:xfrm>
              <a:off x="7521576" y="7877176"/>
              <a:ext cx="28575" cy="58738"/>
            </a:xfrm>
            <a:custGeom>
              <a:avLst/>
              <a:gdLst>
                <a:gd name="T0" fmla="*/ 0 w 18"/>
                <a:gd name="T1" fmla="*/ 36 h 37"/>
                <a:gd name="T2" fmla="*/ 0 w 18"/>
                <a:gd name="T3" fmla="*/ 34 h 37"/>
                <a:gd name="T4" fmla="*/ 0 w 18"/>
                <a:gd name="T5" fmla="*/ 28 h 37"/>
                <a:gd name="T6" fmla="*/ 9 w 18"/>
                <a:gd name="T7" fmla="*/ 30 h 37"/>
                <a:gd name="T8" fmla="*/ 5 w 18"/>
                <a:gd name="T9" fmla="*/ 1 h 37"/>
                <a:gd name="T10" fmla="*/ 7 w 18"/>
                <a:gd name="T11" fmla="*/ 1 h 37"/>
                <a:gd name="T12" fmla="*/ 10 w 18"/>
                <a:gd name="T13" fmla="*/ 1 h 37"/>
                <a:gd name="T14" fmla="*/ 12 w 18"/>
                <a:gd name="T15" fmla="*/ 0 h 37"/>
                <a:gd name="T16" fmla="*/ 18 w 18"/>
                <a:gd name="T17" fmla="*/ 37 h 37"/>
                <a:gd name="T18" fmla="*/ 0 w 18"/>
                <a:gd name="T19" fmla="*/ 36 h 37"/>
                <a:gd name="T20" fmla="*/ 0 w 18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37">
                  <a:moveTo>
                    <a:pt x="0" y="36"/>
                  </a:moveTo>
                  <a:lnTo>
                    <a:pt x="0" y="34"/>
                  </a:lnTo>
                  <a:lnTo>
                    <a:pt x="0" y="28"/>
                  </a:lnTo>
                  <a:lnTo>
                    <a:pt x="9" y="30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8" y="37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1314"/>
            <p:cNvSpPr>
              <a:spLocks noEditPoints="1"/>
            </p:cNvSpPr>
            <p:nvPr/>
          </p:nvSpPr>
          <p:spPr bwMode="auto">
            <a:xfrm>
              <a:off x="7497764" y="7729538"/>
              <a:ext cx="104775" cy="155575"/>
            </a:xfrm>
            <a:custGeom>
              <a:avLst/>
              <a:gdLst>
                <a:gd name="T0" fmla="*/ 13 w 60"/>
                <a:gd name="T1" fmla="*/ 12 h 90"/>
                <a:gd name="T2" fmla="*/ 36 w 60"/>
                <a:gd name="T3" fmla="*/ 2 h 90"/>
                <a:gd name="T4" fmla="*/ 36 w 60"/>
                <a:gd name="T5" fmla="*/ 2 h 90"/>
                <a:gd name="T6" fmla="*/ 52 w 60"/>
                <a:gd name="T7" fmla="*/ 20 h 90"/>
                <a:gd name="T8" fmla="*/ 52 w 60"/>
                <a:gd name="T9" fmla="*/ 20 h 90"/>
                <a:gd name="T10" fmla="*/ 58 w 60"/>
                <a:gd name="T11" fmla="*/ 53 h 90"/>
                <a:gd name="T12" fmla="*/ 58 w 60"/>
                <a:gd name="T13" fmla="*/ 53 h 90"/>
                <a:gd name="T14" fmla="*/ 42 w 60"/>
                <a:gd name="T15" fmla="*/ 80 h 90"/>
                <a:gd name="T16" fmla="*/ 42 w 60"/>
                <a:gd name="T17" fmla="*/ 80 h 90"/>
                <a:gd name="T18" fmla="*/ 22 w 60"/>
                <a:gd name="T19" fmla="*/ 89 h 90"/>
                <a:gd name="T20" fmla="*/ 22 w 60"/>
                <a:gd name="T21" fmla="*/ 89 h 90"/>
                <a:gd name="T22" fmla="*/ 6 w 60"/>
                <a:gd name="T23" fmla="*/ 72 h 90"/>
                <a:gd name="T24" fmla="*/ 6 w 60"/>
                <a:gd name="T25" fmla="*/ 72 h 90"/>
                <a:gd name="T26" fmla="*/ 2 w 60"/>
                <a:gd name="T27" fmla="*/ 40 h 90"/>
                <a:gd name="T28" fmla="*/ 2 w 60"/>
                <a:gd name="T29" fmla="*/ 40 h 90"/>
                <a:gd name="T30" fmla="*/ 13 w 60"/>
                <a:gd name="T31" fmla="*/ 12 h 90"/>
                <a:gd name="T32" fmla="*/ 50 w 60"/>
                <a:gd name="T33" fmla="*/ 21 h 90"/>
                <a:gd name="T34" fmla="*/ 35 w 60"/>
                <a:gd name="T35" fmla="*/ 5 h 90"/>
                <a:gd name="T36" fmla="*/ 35 w 60"/>
                <a:gd name="T37" fmla="*/ 5 h 90"/>
                <a:gd name="T38" fmla="*/ 15 w 60"/>
                <a:gd name="T39" fmla="*/ 13 h 90"/>
                <a:gd name="T40" fmla="*/ 15 w 60"/>
                <a:gd name="T41" fmla="*/ 13 h 90"/>
                <a:gd name="T42" fmla="*/ 5 w 60"/>
                <a:gd name="T43" fmla="*/ 41 h 90"/>
                <a:gd name="T44" fmla="*/ 5 w 60"/>
                <a:gd name="T45" fmla="*/ 41 h 90"/>
                <a:gd name="T46" fmla="*/ 9 w 60"/>
                <a:gd name="T47" fmla="*/ 71 h 90"/>
                <a:gd name="T48" fmla="*/ 9 w 60"/>
                <a:gd name="T49" fmla="*/ 71 h 90"/>
                <a:gd name="T50" fmla="*/ 22 w 60"/>
                <a:gd name="T51" fmla="*/ 86 h 90"/>
                <a:gd name="T52" fmla="*/ 22 w 60"/>
                <a:gd name="T53" fmla="*/ 86 h 90"/>
                <a:gd name="T54" fmla="*/ 40 w 60"/>
                <a:gd name="T55" fmla="*/ 78 h 90"/>
                <a:gd name="T56" fmla="*/ 40 w 60"/>
                <a:gd name="T57" fmla="*/ 78 h 90"/>
                <a:gd name="T58" fmla="*/ 55 w 60"/>
                <a:gd name="T59" fmla="*/ 52 h 90"/>
                <a:gd name="T60" fmla="*/ 55 w 60"/>
                <a:gd name="T61" fmla="*/ 52 h 90"/>
                <a:gd name="T62" fmla="*/ 55 w 60"/>
                <a:gd name="T63" fmla="*/ 52 h 90"/>
                <a:gd name="T64" fmla="*/ 55 w 60"/>
                <a:gd name="T65" fmla="*/ 52 h 90"/>
                <a:gd name="T66" fmla="*/ 50 w 60"/>
                <a:gd name="T67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90">
                  <a:moveTo>
                    <a:pt x="13" y="12"/>
                  </a:moveTo>
                  <a:cubicBezTo>
                    <a:pt x="19" y="4"/>
                    <a:pt x="26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41" y="3"/>
                    <a:pt x="48" y="11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9"/>
                    <a:pt x="60" y="4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64"/>
                    <a:pt x="49" y="73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35" y="86"/>
                    <a:pt x="27" y="90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8"/>
                    <a:pt x="10" y="81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63"/>
                    <a:pt x="0" y="5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29"/>
                    <a:pt x="8" y="19"/>
                    <a:pt x="13" y="12"/>
                  </a:cubicBezTo>
                  <a:close/>
                  <a:moveTo>
                    <a:pt x="50" y="21"/>
                  </a:moveTo>
                  <a:cubicBezTo>
                    <a:pt x="46" y="12"/>
                    <a:pt x="39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7" y="3"/>
                    <a:pt x="21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20"/>
                    <a:pt x="7" y="30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51"/>
                    <a:pt x="5" y="62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80"/>
                    <a:pt x="18" y="86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6" y="87"/>
                    <a:pt x="33" y="84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7" y="72"/>
                    <a:pt x="53" y="63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42"/>
                    <a:pt x="55" y="30"/>
                    <a:pt x="5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1315"/>
            <p:cNvSpPr>
              <a:spLocks noEditPoints="1"/>
            </p:cNvSpPr>
            <p:nvPr/>
          </p:nvSpPr>
          <p:spPr bwMode="auto">
            <a:xfrm>
              <a:off x="7496176" y="7727951"/>
              <a:ext cx="107950" cy="158750"/>
            </a:xfrm>
            <a:custGeom>
              <a:avLst/>
              <a:gdLst>
                <a:gd name="T0" fmla="*/ 22 w 62"/>
                <a:gd name="T1" fmla="*/ 92 h 92"/>
                <a:gd name="T2" fmla="*/ 5 w 62"/>
                <a:gd name="T3" fmla="*/ 74 h 92"/>
                <a:gd name="T4" fmla="*/ 5 w 62"/>
                <a:gd name="T5" fmla="*/ 74 h 92"/>
                <a:gd name="T6" fmla="*/ 0 w 62"/>
                <a:gd name="T7" fmla="*/ 51 h 92"/>
                <a:gd name="T8" fmla="*/ 0 w 62"/>
                <a:gd name="T9" fmla="*/ 51 h 92"/>
                <a:gd name="T10" fmla="*/ 1 w 62"/>
                <a:gd name="T11" fmla="*/ 41 h 92"/>
                <a:gd name="T12" fmla="*/ 1 w 62"/>
                <a:gd name="T13" fmla="*/ 41 h 92"/>
                <a:gd name="T14" fmla="*/ 13 w 62"/>
                <a:gd name="T15" fmla="*/ 11 h 92"/>
                <a:gd name="T16" fmla="*/ 13 w 62"/>
                <a:gd name="T17" fmla="*/ 11 h 92"/>
                <a:gd name="T18" fmla="*/ 13 w 62"/>
                <a:gd name="T19" fmla="*/ 11 h 92"/>
                <a:gd name="T20" fmla="*/ 32 w 62"/>
                <a:gd name="T21" fmla="*/ 0 h 92"/>
                <a:gd name="T22" fmla="*/ 32 w 62"/>
                <a:gd name="T23" fmla="*/ 0 h 92"/>
                <a:gd name="T24" fmla="*/ 37 w 62"/>
                <a:gd name="T25" fmla="*/ 1 h 92"/>
                <a:gd name="T26" fmla="*/ 37 w 62"/>
                <a:gd name="T27" fmla="*/ 1 h 92"/>
                <a:gd name="T28" fmla="*/ 55 w 62"/>
                <a:gd name="T29" fmla="*/ 20 h 92"/>
                <a:gd name="T30" fmla="*/ 55 w 62"/>
                <a:gd name="T31" fmla="*/ 20 h 92"/>
                <a:gd name="T32" fmla="*/ 62 w 62"/>
                <a:gd name="T33" fmla="*/ 45 h 92"/>
                <a:gd name="T34" fmla="*/ 62 w 62"/>
                <a:gd name="T35" fmla="*/ 45 h 92"/>
                <a:gd name="T36" fmla="*/ 61 w 62"/>
                <a:gd name="T37" fmla="*/ 54 h 92"/>
                <a:gd name="T38" fmla="*/ 61 w 62"/>
                <a:gd name="T39" fmla="*/ 54 h 92"/>
                <a:gd name="T40" fmla="*/ 44 w 62"/>
                <a:gd name="T41" fmla="*/ 82 h 92"/>
                <a:gd name="T42" fmla="*/ 44 w 62"/>
                <a:gd name="T43" fmla="*/ 82 h 92"/>
                <a:gd name="T44" fmla="*/ 25 w 62"/>
                <a:gd name="T45" fmla="*/ 92 h 92"/>
                <a:gd name="T46" fmla="*/ 25 w 62"/>
                <a:gd name="T47" fmla="*/ 92 h 92"/>
                <a:gd name="T48" fmla="*/ 22 w 62"/>
                <a:gd name="T49" fmla="*/ 92 h 92"/>
                <a:gd name="T50" fmla="*/ 18 w 62"/>
                <a:gd name="T51" fmla="*/ 15 h 92"/>
                <a:gd name="T52" fmla="*/ 8 w 62"/>
                <a:gd name="T53" fmla="*/ 42 h 92"/>
                <a:gd name="T54" fmla="*/ 8 w 62"/>
                <a:gd name="T55" fmla="*/ 42 h 92"/>
                <a:gd name="T56" fmla="*/ 7 w 62"/>
                <a:gd name="T57" fmla="*/ 51 h 92"/>
                <a:gd name="T58" fmla="*/ 7 w 62"/>
                <a:gd name="T59" fmla="*/ 51 h 92"/>
                <a:gd name="T60" fmla="*/ 11 w 62"/>
                <a:gd name="T61" fmla="*/ 71 h 92"/>
                <a:gd name="T62" fmla="*/ 11 w 62"/>
                <a:gd name="T63" fmla="*/ 71 h 92"/>
                <a:gd name="T64" fmla="*/ 24 w 62"/>
                <a:gd name="T65" fmla="*/ 85 h 92"/>
                <a:gd name="T66" fmla="*/ 24 w 62"/>
                <a:gd name="T67" fmla="*/ 85 h 92"/>
                <a:gd name="T68" fmla="*/ 25 w 62"/>
                <a:gd name="T69" fmla="*/ 86 h 92"/>
                <a:gd name="T70" fmla="*/ 25 w 62"/>
                <a:gd name="T71" fmla="*/ 86 h 92"/>
                <a:gd name="T72" fmla="*/ 39 w 62"/>
                <a:gd name="T73" fmla="*/ 77 h 92"/>
                <a:gd name="T74" fmla="*/ 39 w 62"/>
                <a:gd name="T75" fmla="*/ 77 h 92"/>
                <a:gd name="T76" fmla="*/ 54 w 62"/>
                <a:gd name="T77" fmla="*/ 52 h 92"/>
                <a:gd name="T78" fmla="*/ 54 w 62"/>
                <a:gd name="T79" fmla="*/ 52 h 92"/>
                <a:gd name="T80" fmla="*/ 54 w 62"/>
                <a:gd name="T81" fmla="*/ 53 h 92"/>
                <a:gd name="T82" fmla="*/ 55 w 62"/>
                <a:gd name="T83" fmla="*/ 45 h 92"/>
                <a:gd name="T84" fmla="*/ 55 w 62"/>
                <a:gd name="T85" fmla="*/ 45 h 92"/>
                <a:gd name="T86" fmla="*/ 49 w 62"/>
                <a:gd name="T87" fmla="*/ 23 h 92"/>
                <a:gd name="T88" fmla="*/ 49 w 62"/>
                <a:gd name="T89" fmla="*/ 23 h 92"/>
                <a:gd name="T90" fmla="*/ 51 w 62"/>
                <a:gd name="T91" fmla="*/ 22 h 92"/>
                <a:gd name="T92" fmla="*/ 49 w 62"/>
                <a:gd name="T93" fmla="*/ 23 h 92"/>
                <a:gd name="T94" fmla="*/ 36 w 62"/>
                <a:gd name="T95" fmla="*/ 8 h 92"/>
                <a:gd name="T96" fmla="*/ 36 w 62"/>
                <a:gd name="T97" fmla="*/ 8 h 92"/>
                <a:gd name="T98" fmla="*/ 32 w 62"/>
                <a:gd name="T99" fmla="*/ 7 h 92"/>
                <a:gd name="T100" fmla="*/ 32 w 62"/>
                <a:gd name="T101" fmla="*/ 7 h 92"/>
                <a:gd name="T102" fmla="*/ 18 w 62"/>
                <a:gd name="T103" fmla="*/ 15 h 92"/>
                <a:gd name="T104" fmla="*/ 15 w 62"/>
                <a:gd name="T105" fmla="*/ 13 h 92"/>
                <a:gd name="T106" fmla="*/ 15 w 62"/>
                <a:gd name="T107" fmla="*/ 13 h 92"/>
                <a:gd name="T108" fmla="*/ 15 w 62"/>
                <a:gd name="T109" fmla="*/ 13 h 92"/>
                <a:gd name="T110" fmla="*/ 14 w 62"/>
                <a:gd name="T111" fmla="*/ 13 h 92"/>
                <a:gd name="T112" fmla="*/ 15 w 62"/>
                <a:gd name="T11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92">
                  <a:moveTo>
                    <a:pt x="22" y="92"/>
                  </a:moveTo>
                  <a:cubicBezTo>
                    <a:pt x="15" y="90"/>
                    <a:pt x="10" y="83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67"/>
                    <a:pt x="0" y="5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7"/>
                    <a:pt x="0" y="44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30"/>
                    <a:pt x="7" y="1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7" y="5"/>
                    <a:pt x="2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4" y="3"/>
                    <a:pt x="50" y="1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7"/>
                    <a:pt x="62" y="36"/>
                    <a:pt x="62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48"/>
                    <a:pt x="61" y="5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8" y="66"/>
                    <a:pt x="51" y="76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8" y="88"/>
                    <a:pt x="31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4" y="92"/>
                    <a:pt x="23" y="92"/>
                    <a:pt x="22" y="92"/>
                  </a:cubicBezTo>
                  <a:close/>
                  <a:moveTo>
                    <a:pt x="18" y="15"/>
                  </a:moveTo>
                  <a:cubicBezTo>
                    <a:pt x="13" y="22"/>
                    <a:pt x="10" y="3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5"/>
                    <a:pt x="7" y="48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8"/>
                    <a:pt x="9" y="65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5" y="79"/>
                    <a:pt x="21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8" y="86"/>
                    <a:pt x="34" y="83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6" y="71"/>
                    <a:pt x="52" y="63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0"/>
                    <a:pt x="55" y="48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38"/>
                    <a:pt x="53" y="30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5" y="14"/>
                    <a:pt x="38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7"/>
                    <a:pt x="22" y="10"/>
                    <a:pt x="18" y="15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1316"/>
            <p:cNvSpPr/>
            <p:nvPr/>
          </p:nvSpPr>
          <p:spPr bwMode="auto">
            <a:xfrm>
              <a:off x="7502526" y="7791451"/>
              <a:ext cx="92075" cy="11113"/>
            </a:xfrm>
            <a:custGeom>
              <a:avLst/>
              <a:gdLst>
                <a:gd name="T0" fmla="*/ 58 w 58"/>
                <a:gd name="T1" fmla="*/ 0 h 7"/>
                <a:gd name="T2" fmla="*/ 58 w 58"/>
                <a:gd name="T3" fmla="*/ 3 h 7"/>
                <a:gd name="T4" fmla="*/ 0 w 58"/>
                <a:gd name="T5" fmla="*/ 7 h 7"/>
                <a:gd name="T6" fmla="*/ 0 w 58"/>
                <a:gd name="T7" fmla="*/ 3 h 7"/>
                <a:gd name="T8" fmla="*/ 58 w 58"/>
                <a:gd name="T9" fmla="*/ 0 h 7"/>
                <a:gd name="T10" fmla="*/ 58 w 5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">
                  <a:moveTo>
                    <a:pt x="58" y="0"/>
                  </a:moveTo>
                  <a:lnTo>
                    <a:pt x="58" y="3"/>
                  </a:lnTo>
                  <a:lnTo>
                    <a:pt x="0" y="7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1317"/>
            <p:cNvSpPr/>
            <p:nvPr/>
          </p:nvSpPr>
          <p:spPr bwMode="auto">
            <a:xfrm>
              <a:off x="7499351" y="7788276"/>
              <a:ext cx="100013" cy="17463"/>
            </a:xfrm>
            <a:custGeom>
              <a:avLst/>
              <a:gdLst>
                <a:gd name="T0" fmla="*/ 0 w 63"/>
                <a:gd name="T1" fmla="*/ 9 h 11"/>
                <a:gd name="T2" fmla="*/ 0 w 63"/>
                <a:gd name="T3" fmla="*/ 3 h 11"/>
                <a:gd name="T4" fmla="*/ 60 w 63"/>
                <a:gd name="T5" fmla="*/ 0 h 11"/>
                <a:gd name="T6" fmla="*/ 63 w 63"/>
                <a:gd name="T7" fmla="*/ 0 h 11"/>
                <a:gd name="T8" fmla="*/ 63 w 63"/>
                <a:gd name="T9" fmla="*/ 2 h 11"/>
                <a:gd name="T10" fmla="*/ 63 w 63"/>
                <a:gd name="T11" fmla="*/ 8 h 11"/>
                <a:gd name="T12" fmla="*/ 1 w 63"/>
                <a:gd name="T13" fmla="*/ 11 h 11"/>
                <a:gd name="T14" fmla="*/ 0 w 63"/>
                <a:gd name="T15" fmla="*/ 9 h 11"/>
                <a:gd name="T16" fmla="*/ 0 w 63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1">
                  <a:moveTo>
                    <a:pt x="0" y="9"/>
                  </a:moveTo>
                  <a:lnTo>
                    <a:pt x="0" y="3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3" y="8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1318"/>
            <p:cNvSpPr>
              <a:spLocks noEditPoints="1"/>
            </p:cNvSpPr>
            <p:nvPr/>
          </p:nvSpPr>
          <p:spPr bwMode="auto">
            <a:xfrm>
              <a:off x="7573964" y="7661276"/>
              <a:ext cx="128588" cy="90488"/>
            </a:xfrm>
            <a:custGeom>
              <a:avLst/>
              <a:gdLst>
                <a:gd name="T0" fmla="*/ 1 w 74"/>
                <a:gd name="T1" fmla="*/ 48 h 52"/>
                <a:gd name="T2" fmla="*/ 42 w 74"/>
                <a:gd name="T3" fmla="*/ 31 h 52"/>
                <a:gd name="T4" fmla="*/ 42 w 74"/>
                <a:gd name="T5" fmla="*/ 31 h 52"/>
                <a:gd name="T6" fmla="*/ 70 w 74"/>
                <a:gd name="T7" fmla="*/ 11 h 52"/>
                <a:gd name="T8" fmla="*/ 70 w 74"/>
                <a:gd name="T9" fmla="*/ 11 h 52"/>
                <a:gd name="T10" fmla="*/ 71 w 74"/>
                <a:gd name="T11" fmla="*/ 0 h 52"/>
                <a:gd name="T12" fmla="*/ 74 w 74"/>
                <a:gd name="T13" fmla="*/ 0 h 52"/>
                <a:gd name="T14" fmla="*/ 73 w 74"/>
                <a:gd name="T15" fmla="*/ 12 h 52"/>
                <a:gd name="T16" fmla="*/ 73 w 74"/>
                <a:gd name="T17" fmla="*/ 12 h 52"/>
                <a:gd name="T18" fmla="*/ 44 w 74"/>
                <a:gd name="T19" fmla="*/ 33 h 52"/>
                <a:gd name="T20" fmla="*/ 44 w 74"/>
                <a:gd name="T21" fmla="*/ 33 h 52"/>
                <a:gd name="T22" fmla="*/ 0 w 74"/>
                <a:gd name="T23" fmla="*/ 50 h 52"/>
                <a:gd name="T24" fmla="*/ 0 w 74"/>
                <a:gd name="T25" fmla="*/ 50 h 52"/>
                <a:gd name="T26" fmla="*/ 0 w 74"/>
                <a:gd name="T27" fmla="*/ 50 h 52"/>
                <a:gd name="T28" fmla="*/ 1 w 74"/>
                <a:gd name="T29" fmla="*/ 48 h 52"/>
                <a:gd name="T30" fmla="*/ 1 w 74"/>
                <a:gd name="T31" fmla="*/ 48 h 52"/>
                <a:gd name="T32" fmla="*/ 71 w 74"/>
                <a:gd name="T33" fmla="*/ 0 h 52"/>
                <a:gd name="T34" fmla="*/ 71 w 74"/>
                <a:gd name="T35" fmla="*/ 0 h 52"/>
                <a:gd name="T36" fmla="*/ 71 w 74"/>
                <a:gd name="T37" fmla="*/ 0 h 52"/>
                <a:gd name="T38" fmla="*/ 71 w 74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52">
                  <a:moveTo>
                    <a:pt x="1" y="48"/>
                  </a:moveTo>
                  <a:cubicBezTo>
                    <a:pt x="9" y="50"/>
                    <a:pt x="27" y="4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22"/>
                    <a:pt x="68" y="13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59" y="2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28" y="43"/>
                    <a:pt x="10" y="52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lose/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1319"/>
            <p:cNvSpPr>
              <a:spLocks noEditPoints="1"/>
            </p:cNvSpPr>
            <p:nvPr/>
          </p:nvSpPr>
          <p:spPr bwMode="auto">
            <a:xfrm>
              <a:off x="7570789" y="7656513"/>
              <a:ext cx="136525" cy="96838"/>
            </a:xfrm>
            <a:custGeom>
              <a:avLst/>
              <a:gdLst>
                <a:gd name="T0" fmla="*/ 2 w 78"/>
                <a:gd name="T1" fmla="*/ 55 h 56"/>
                <a:gd name="T2" fmla="*/ 0 w 78"/>
                <a:gd name="T3" fmla="*/ 55 h 56"/>
                <a:gd name="T4" fmla="*/ 1 w 78"/>
                <a:gd name="T5" fmla="*/ 48 h 56"/>
                <a:gd name="T6" fmla="*/ 3 w 78"/>
                <a:gd name="T7" fmla="*/ 49 h 56"/>
                <a:gd name="T8" fmla="*/ 3 w 78"/>
                <a:gd name="T9" fmla="*/ 49 h 56"/>
                <a:gd name="T10" fmla="*/ 3 w 78"/>
                <a:gd name="T11" fmla="*/ 49 h 56"/>
                <a:gd name="T12" fmla="*/ 3 w 78"/>
                <a:gd name="T13" fmla="*/ 49 h 56"/>
                <a:gd name="T14" fmla="*/ 3 w 78"/>
                <a:gd name="T15" fmla="*/ 49 h 56"/>
                <a:gd name="T16" fmla="*/ 3 w 78"/>
                <a:gd name="T17" fmla="*/ 49 h 56"/>
                <a:gd name="T18" fmla="*/ 3 w 78"/>
                <a:gd name="T19" fmla="*/ 49 h 56"/>
                <a:gd name="T20" fmla="*/ 3 w 78"/>
                <a:gd name="T21" fmla="*/ 49 h 56"/>
                <a:gd name="T22" fmla="*/ 3 w 78"/>
                <a:gd name="T23" fmla="*/ 49 h 56"/>
                <a:gd name="T24" fmla="*/ 3 w 78"/>
                <a:gd name="T25" fmla="*/ 49 h 56"/>
                <a:gd name="T26" fmla="*/ 3 w 78"/>
                <a:gd name="T27" fmla="*/ 49 h 56"/>
                <a:gd name="T28" fmla="*/ 5 w 78"/>
                <a:gd name="T29" fmla="*/ 49 h 56"/>
                <a:gd name="T30" fmla="*/ 5 w 78"/>
                <a:gd name="T31" fmla="*/ 49 h 56"/>
                <a:gd name="T32" fmla="*/ 43 w 78"/>
                <a:gd name="T33" fmla="*/ 32 h 56"/>
                <a:gd name="T34" fmla="*/ 43 w 78"/>
                <a:gd name="T35" fmla="*/ 32 h 56"/>
                <a:gd name="T36" fmla="*/ 70 w 78"/>
                <a:gd name="T37" fmla="*/ 13 h 56"/>
                <a:gd name="T38" fmla="*/ 70 w 78"/>
                <a:gd name="T39" fmla="*/ 13 h 56"/>
                <a:gd name="T40" fmla="*/ 71 w 78"/>
                <a:gd name="T41" fmla="*/ 4 h 56"/>
                <a:gd name="T42" fmla="*/ 68 w 78"/>
                <a:gd name="T43" fmla="*/ 3 h 56"/>
                <a:gd name="T44" fmla="*/ 71 w 78"/>
                <a:gd name="T45" fmla="*/ 2 h 56"/>
                <a:gd name="T46" fmla="*/ 71 w 78"/>
                <a:gd name="T47" fmla="*/ 1 h 56"/>
                <a:gd name="T48" fmla="*/ 73 w 78"/>
                <a:gd name="T49" fmla="*/ 1 h 56"/>
                <a:gd name="T50" fmla="*/ 75 w 78"/>
                <a:gd name="T51" fmla="*/ 0 h 56"/>
                <a:gd name="T52" fmla="*/ 75 w 78"/>
                <a:gd name="T53" fmla="*/ 1 h 56"/>
                <a:gd name="T54" fmla="*/ 78 w 78"/>
                <a:gd name="T55" fmla="*/ 1 h 56"/>
                <a:gd name="T56" fmla="*/ 77 w 78"/>
                <a:gd name="T57" fmla="*/ 16 h 56"/>
                <a:gd name="T58" fmla="*/ 76 w 78"/>
                <a:gd name="T59" fmla="*/ 17 h 56"/>
                <a:gd name="T60" fmla="*/ 76 w 78"/>
                <a:gd name="T61" fmla="*/ 17 h 56"/>
                <a:gd name="T62" fmla="*/ 47 w 78"/>
                <a:gd name="T63" fmla="*/ 38 h 56"/>
                <a:gd name="T64" fmla="*/ 47 w 78"/>
                <a:gd name="T65" fmla="*/ 38 h 56"/>
                <a:gd name="T66" fmla="*/ 5 w 78"/>
                <a:gd name="T67" fmla="*/ 56 h 56"/>
                <a:gd name="T68" fmla="*/ 5 w 78"/>
                <a:gd name="T69" fmla="*/ 56 h 56"/>
                <a:gd name="T70" fmla="*/ 2 w 78"/>
                <a:gd name="T71" fmla="*/ 55 h 56"/>
                <a:gd name="T72" fmla="*/ 3 w 78"/>
                <a:gd name="T73" fmla="*/ 53 h 56"/>
                <a:gd name="T74" fmla="*/ 3 w 78"/>
                <a:gd name="T75" fmla="*/ 53 h 56"/>
                <a:gd name="T76" fmla="*/ 3 w 78"/>
                <a:gd name="T77" fmla="*/ 53 h 56"/>
                <a:gd name="T78" fmla="*/ 2 w 78"/>
                <a:gd name="T79" fmla="*/ 53 h 56"/>
                <a:gd name="T80" fmla="*/ 2 w 78"/>
                <a:gd name="T81" fmla="*/ 53 h 56"/>
                <a:gd name="T82" fmla="*/ 2 w 78"/>
                <a:gd name="T83" fmla="*/ 53 h 56"/>
                <a:gd name="T84" fmla="*/ 2 w 78"/>
                <a:gd name="T85" fmla="*/ 53 h 56"/>
                <a:gd name="T86" fmla="*/ 2 w 78"/>
                <a:gd name="T87" fmla="*/ 53 h 56"/>
                <a:gd name="T88" fmla="*/ 2 w 78"/>
                <a:gd name="T89" fmla="*/ 53 h 56"/>
                <a:gd name="T90" fmla="*/ 3 w 78"/>
                <a:gd name="T91" fmla="*/ 53 h 56"/>
                <a:gd name="T92" fmla="*/ 3 w 78"/>
                <a:gd name="T93" fmla="*/ 49 h 56"/>
                <a:gd name="T94" fmla="*/ 3 w 78"/>
                <a:gd name="T95" fmla="*/ 49 h 56"/>
                <a:gd name="T96" fmla="*/ 3 w 78"/>
                <a:gd name="T97" fmla="*/ 49 h 56"/>
                <a:gd name="T98" fmla="*/ 3 w 78"/>
                <a:gd name="T9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56">
                  <a:moveTo>
                    <a:pt x="2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3" y="49"/>
                    <a:pt x="29" y="41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6" y="24"/>
                    <a:pt x="67" y="15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62" y="2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32" y="47"/>
                    <a:pt x="16" y="56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6"/>
                    <a:pt x="3" y="56"/>
                    <a:pt x="2" y="55"/>
                  </a:cubicBezTo>
                  <a:close/>
                  <a:moveTo>
                    <a:pt x="3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3" y="53"/>
                  </a:cubicBezTo>
                  <a:close/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1320"/>
            <p:cNvSpPr/>
            <p:nvPr/>
          </p:nvSpPr>
          <p:spPr bwMode="auto">
            <a:xfrm>
              <a:off x="7696201" y="7675563"/>
              <a:ext cx="25400" cy="9525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3 h 6"/>
                <a:gd name="T4" fmla="*/ 1 w 16"/>
                <a:gd name="T5" fmla="*/ 6 h 6"/>
                <a:gd name="T6" fmla="*/ 0 w 16"/>
                <a:gd name="T7" fmla="*/ 3 h 6"/>
                <a:gd name="T8" fmla="*/ 16 w 16"/>
                <a:gd name="T9" fmla="*/ 0 h 6"/>
                <a:gd name="T10" fmla="*/ 16 w 1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1321"/>
            <p:cNvSpPr/>
            <p:nvPr/>
          </p:nvSpPr>
          <p:spPr bwMode="auto">
            <a:xfrm>
              <a:off x="7693026" y="7670801"/>
              <a:ext cx="34925" cy="17463"/>
            </a:xfrm>
            <a:custGeom>
              <a:avLst/>
              <a:gdLst>
                <a:gd name="T0" fmla="*/ 0 w 22"/>
                <a:gd name="T1" fmla="*/ 5 h 11"/>
                <a:gd name="T2" fmla="*/ 18 w 22"/>
                <a:gd name="T3" fmla="*/ 0 h 11"/>
                <a:gd name="T4" fmla="*/ 21 w 22"/>
                <a:gd name="T5" fmla="*/ 0 h 11"/>
                <a:gd name="T6" fmla="*/ 22 w 22"/>
                <a:gd name="T7" fmla="*/ 8 h 11"/>
                <a:gd name="T8" fmla="*/ 1 w 22"/>
                <a:gd name="T9" fmla="*/ 11 h 11"/>
                <a:gd name="T10" fmla="*/ 0 w 22"/>
                <a:gd name="T11" fmla="*/ 5 h 11"/>
                <a:gd name="T12" fmla="*/ 0 w 2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1">
                  <a:moveTo>
                    <a:pt x="0" y="5"/>
                  </a:moveTo>
                  <a:lnTo>
                    <a:pt x="18" y="0"/>
                  </a:lnTo>
                  <a:lnTo>
                    <a:pt x="21" y="0"/>
                  </a:lnTo>
                  <a:lnTo>
                    <a:pt x="22" y="8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1322"/>
            <p:cNvSpPr/>
            <p:nvPr/>
          </p:nvSpPr>
          <p:spPr bwMode="auto">
            <a:xfrm>
              <a:off x="7697789" y="7662863"/>
              <a:ext cx="17463" cy="19050"/>
            </a:xfrm>
            <a:custGeom>
              <a:avLst/>
              <a:gdLst>
                <a:gd name="T0" fmla="*/ 9 w 11"/>
                <a:gd name="T1" fmla="*/ 0 h 12"/>
                <a:gd name="T2" fmla="*/ 11 w 11"/>
                <a:gd name="T3" fmla="*/ 2 h 12"/>
                <a:gd name="T4" fmla="*/ 2 w 11"/>
                <a:gd name="T5" fmla="*/ 12 h 12"/>
                <a:gd name="T6" fmla="*/ 0 w 11"/>
                <a:gd name="T7" fmla="*/ 10 h 12"/>
                <a:gd name="T8" fmla="*/ 9 w 11"/>
                <a:gd name="T9" fmla="*/ 0 h 12"/>
                <a:gd name="T10" fmla="*/ 9 w 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11" y="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1323"/>
            <p:cNvSpPr/>
            <p:nvPr/>
          </p:nvSpPr>
          <p:spPr bwMode="auto">
            <a:xfrm>
              <a:off x="7693026" y="7658101"/>
              <a:ext cx="26988" cy="28575"/>
            </a:xfrm>
            <a:custGeom>
              <a:avLst/>
              <a:gdLst>
                <a:gd name="T0" fmla="*/ 0 w 17"/>
                <a:gd name="T1" fmla="*/ 14 h 18"/>
                <a:gd name="T2" fmla="*/ 10 w 17"/>
                <a:gd name="T3" fmla="*/ 2 h 18"/>
                <a:gd name="T4" fmla="*/ 11 w 17"/>
                <a:gd name="T5" fmla="*/ 0 h 18"/>
                <a:gd name="T6" fmla="*/ 17 w 17"/>
                <a:gd name="T7" fmla="*/ 5 h 18"/>
                <a:gd name="T8" fmla="*/ 5 w 17"/>
                <a:gd name="T9" fmla="*/ 18 h 18"/>
                <a:gd name="T10" fmla="*/ 0 w 17"/>
                <a:gd name="T11" fmla="*/ 14 h 18"/>
                <a:gd name="T12" fmla="*/ 0 w 1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0" y="14"/>
                  </a:moveTo>
                  <a:lnTo>
                    <a:pt x="10" y="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1324"/>
            <p:cNvSpPr/>
            <p:nvPr/>
          </p:nvSpPr>
          <p:spPr bwMode="auto">
            <a:xfrm>
              <a:off x="7459664" y="7753351"/>
              <a:ext cx="60325" cy="88900"/>
            </a:xfrm>
            <a:custGeom>
              <a:avLst/>
              <a:gdLst>
                <a:gd name="T0" fmla="*/ 0 w 35"/>
                <a:gd name="T1" fmla="*/ 39 h 51"/>
                <a:gd name="T2" fmla="*/ 33 w 35"/>
                <a:gd name="T3" fmla="*/ 0 h 51"/>
                <a:gd name="T4" fmla="*/ 33 w 35"/>
                <a:gd name="T5" fmla="*/ 0 h 51"/>
                <a:gd name="T6" fmla="*/ 35 w 35"/>
                <a:gd name="T7" fmla="*/ 3 h 51"/>
                <a:gd name="T8" fmla="*/ 20 w 35"/>
                <a:gd name="T9" fmla="*/ 16 h 51"/>
                <a:gd name="T10" fmla="*/ 20 w 35"/>
                <a:gd name="T11" fmla="*/ 16 h 51"/>
                <a:gd name="T12" fmla="*/ 3 w 35"/>
                <a:gd name="T13" fmla="*/ 39 h 51"/>
                <a:gd name="T14" fmla="*/ 3 w 35"/>
                <a:gd name="T15" fmla="*/ 39 h 51"/>
                <a:gd name="T16" fmla="*/ 6 w 35"/>
                <a:gd name="T17" fmla="*/ 51 h 51"/>
                <a:gd name="T18" fmla="*/ 6 w 35"/>
                <a:gd name="T19" fmla="*/ 51 h 51"/>
                <a:gd name="T20" fmla="*/ 4 w 35"/>
                <a:gd name="T21" fmla="*/ 51 h 51"/>
                <a:gd name="T22" fmla="*/ 0 w 35"/>
                <a:gd name="T23" fmla="*/ 39 h 51"/>
                <a:gd name="T24" fmla="*/ 0 w 35"/>
                <a:gd name="T25" fmla="*/ 39 h 51"/>
                <a:gd name="T26" fmla="*/ 0 w 35"/>
                <a:gd name="T27" fmla="*/ 39 h 51"/>
                <a:gd name="T28" fmla="*/ 0 w 35"/>
                <a:gd name="T2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51">
                  <a:moveTo>
                    <a:pt x="0" y="39"/>
                  </a:moveTo>
                  <a:cubicBezTo>
                    <a:pt x="4" y="25"/>
                    <a:pt x="33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8" y="9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24"/>
                    <a:pt x="4" y="33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1"/>
                    <a:pt x="6" y="48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4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1325"/>
            <p:cNvSpPr/>
            <p:nvPr/>
          </p:nvSpPr>
          <p:spPr bwMode="auto">
            <a:xfrm>
              <a:off x="7456489" y="7747001"/>
              <a:ext cx="68263" cy="98425"/>
            </a:xfrm>
            <a:custGeom>
              <a:avLst/>
              <a:gdLst>
                <a:gd name="T0" fmla="*/ 4 w 40"/>
                <a:gd name="T1" fmla="*/ 55 h 57"/>
                <a:gd name="T2" fmla="*/ 1 w 40"/>
                <a:gd name="T3" fmla="*/ 45 h 57"/>
                <a:gd name="T4" fmla="*/ 1 w 40"/>
                <a:gd name="T5" fmla="*/ 45 h 57"/>
                <a:gd name="T6" fmla="*/ 1 w 40"/>
                <a:gd name="T7" fmla="*/ 45 h 57"/>
                <a:gd name="T8" fmla="*/ 0 w 40"/>
                <a:gd name="T9" fmla="*/ 44 h 57"/>
                <a:gd name="T10" fmla="*/ 0 w 40"/>
                <a:gd name="T11" fmla="*/ 44 h 57"/>
                <a:gd name="T12" fmla="*/ 0 w 40"/>
                <a:gd name="T13" fmla="*/ 44 h 57"/>
                <a:gd name="T14" fmla="*/ 0 w 40"/>
                <a:gd name="T15" fmla="*/ 44 h 57"/>
                <a:gd name="T16" fmla="*/ 0 w 40"/>
                <a:gd name="T17" fmla="*/ 44 h 57"/>
                <a:gd name="T18" fmla="*/ 0 w 40"/>
                <a:gd name="T19" fmla="*/ 43 h 57"/>
                <a:gd name="T20" fmla="*/ 0 w 40"/>
                <a:gd name="T21" fmla="*/ 42 h 57"/>
                <a:gd name="T22" fmla="*/ 0 w 40"/>
                <a:gd name="T23" fmla="*/ 42 h 57"/>
                <a:gd name="T24" fmla="*/ 2 w 40"/>
                <a:gd name="T25" fmla="*/ 43 h 57"/>
                <a:gd name="T26" fmla="*/ 0 w 40"/>
                <a:gd name="T27" fmla="*/ 42 h 57"/>
                <a:gd name="T28" fmla="*/ 34 w 40"/>
                <a:gd name="T29" fmla="*/ 3 h 57"/>
                <a:gd name="T30" fmla="*/ 34 w 40"/>
                <a:gd name="T31" fmla="*/ 3 h 57"/>
                <a:gd name="T32" fmla="*/ 35 w 40"/>
                <a:gd name="T33" fmla="*/ 0 h 57"/>
                <a:gd name="T34" fmla="*/ 40 w 40"/>
                <a:gd name="T35" fmla="*/ 7 h 57"/>
                <a:gd name="T36" fmla="*/ 39 w 40"/>
                <a:gd name="T37" fmla="*/ 8 h 57"/>
                <a:gd name="T38" fmla="*/ 23 w 40"/>
                <a:gd name="T39" fmla="*/ 22 h 57"/>
                <a:gd name="T40" fmla="*/ 23 w 40"/>
                <a:gd name="T41" fmla="*/ 22 h 57"/>
                <a:gd name="T42" fmla="*/ 7 w 40"/>
                <a:gd name="T43" fmla="*/ 43 h 57"/>
                <a:gd name="T44" fmla="*/ 7 w 40"/>
                <a:gd name="T45" fmla="*/ 43 h 57"/>
                <a:gd name="T46" fmla="*/ 10 w 40"/>
                <a:gd name="T47" fmla="*/ 54 h 57"/>
                <a:gd name="T48" fmla="*/ 10 w 40"/>
                <a:gd name="T49" fmla="*/ 54 h 57"/>
                <a:gd name="T50" fmla="*/ 11 w 40"/>
                <a:gd name="T51" fmla="*/ 56 h 57"/>
                <a:gd name="T52" fmla="*/ 9 w 40"/>
                <a:gd name="T53" fmla="*/ 57 h 57"/>
                <a:gd name="T54" fmla="*/ 4 w 40"/>
                <a:gd name="T55" fmla="*/ 57 h 57"/>
                <a:gd name="T56" fmla="*/ 4 w 40"/>
                <a:gd name="T57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7">
                  <a:moveTo>
                    <a:pt x="4" y="55"/>
                  </a:moveTo>
                  <a:cubicBezTo>
                    <a:pt x="4" y="54"/>
                    <a:pt x="2" y="47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28"/>
                    <a:pt x="30" y="6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1" y="14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6" y="29"/>
                    <a:pt x="9" y="38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5"/>
                    <a:pt x="10" y="51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5"/>
                    <a:pt x="4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1326"/>
            <p:cNvSpPr/>
            <p:nvPr/>
          </p:nvSpPr>
          <p:spPr bwMode="auto">
            <a:xfrm>
              <a:off x="7448551" y="7813676"/>
              <a:ext cx="17463" cy="26988"/>
            </a:xfrm>
            <a:custGeom>
              <a:avLst/>
              <a:gdLst>
                <a:gd name="T0" fmla="*/ 11 w 11"/>
                <a:gd name="T1" fmla="*/ 0 h 17"/>
                <a:gd name="T2" fmla="*/ 8 w 11"/>
                <a:gd name="T3" fmla="*/ 17 h 17"/>
                <a:gd name="T4" fmla="*/ 5 w 11"/>
                <a:gd name="T5" fmla="*/ 16 h 17"/>
                <a:gd name="T6" fmla="*/ 6 w 11"/>
                <a:gd name="T7" fmla="*/ 8 h 17"/>
                <a:gd name="T8" fmla="*/ 2 w 11"/>
                <a:gd name="T9" fmla="*/ 11 h 17"/>
                <a:gd name="T10" fmla="*/ 0 w 11"/>
                <a:gd name="T11" fmla="*/ 9 h 17"/>
                <a:gd name="T12" fmla="*/ 11 w 11"/>
                <a:gd name="T13" fmla="*/ 0 h 17"/>
                <a:gd name="T14" fmla="*/ 11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11" y="0"/>
                  </a:moveTo>
                  <a:lnTo>
                    <a:pt x="8" y="17"/>
                  </a:lnTo>
                  <a:lnTo>
                    <a:pt x="5" y="16"/>
                  </a:lnTo>
                  <a:lnTo>
                    <a:pt x="6" y="8"/>
                  </a:lnTo>
                  <a:lnTo>
                    <a:pt x="2" y="11"/>
                  </a:lnTo>
                  <a:lnTo>
                    <a:pt x="0" y="9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1327"/>
            <p:cNvSpPr/>
            <p:nvPr/>
          </p:nvSpPr>
          <p:spPr bwMode="auto">
            <a:xfrm>
              <a:off x="7443789" y="7805738"/>
              <a:ext cx="26988" cy="38100"/>
            </a:xfrm>
            <a:custGeom>
              <a:avLst/>
              <a:gdLst>
                <a:gd name="T0" fmla="*/ 4 w 17"/>
                <a:gd name="T1" fmla="*/ 23 h 24"/>
                <a:gd name="T2" fmla="*/ 5 w 17"/>
                <a:gd name="T3" fmla="*/ 21 h 24"/>
                <a:gd name="T4" fmla="*/ 5 w 17"/>
                <a:gd name="T5" fmla="*/ 19 h 24"/>
                <a:gd name="T6" fmla="*/ 4 w 17"/>
                <a:gd name="T7" fmla="*/ 20 h 24"/>
                <a:gd name="T8" fmla="*/ 0 w 17"/>
                <a:gd name="T9" fmla="*/ 14 h 24"/>
                <a:gd name="T10" fmla="*/ 12 w 17"/>
                <a:gd name="T11" fmla="*/ 4 h 24"/>
                <a:gd name="T12" fmla="*/ 17 w 17"/>
                <a:gd name="T13" fmla="*/ 0 h 24"/>
                <a:gd name="T14" fmla="*/ 12 w 17"/>
                <a:gd name="T15" fmla="*/ 24 h 24"/>
                <a:gd name="T16" fmla="*/ 4 w 17"/>
                <a:gd name="T17" fmla="*/ 23 h 24"/>
                <a:gd name="T18" fmla="*/ 4 w 17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4">
                  <a:moveTo>
                    <a:pt x="4" y="23"/>
                  </a:moveTo>
                  <a:lnTo>
                    <a:pt x="5" y="21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12" y="4"/>
                  </a:lnTo>
                  <a:lnTo>
                    <a:pt x="17" y="0"/>
                  </a:lnTo>
                  <a:lnTo>
                    <a:pt x="12" y="24"/>
                  </a:lnTo>
                  <a:lnTo>
                    <a:pt x="4" y="23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1328"/>
            <p:cNvSpPr>
              <a:spLocks noEditPoints="1"/>
            </p:cNvSpPr>
            <p:nvPr/>
          </p:nvSpPr>
          <p:spPr bwMode="auto">
            <a:xfrm>
              <a:off x="7448551" y="7534276"/>
              <a:ext cx="209550" cy="207963"/>
            </a:xfrm>
            <a:custGeom>
              <a:avLst/>
              <a:gdLst>
                <a:gd name="T0" fmla="*/ 72 w 120"/>
                <a:gd name="T1" fmla="*/ 6 h 120"/>
                <a:gd name="T2" fmla="*/ 113 w 120"/>
                <a:gd name="T3" fmla="*/ 72 h 120"/>
                <a:gd name="T4" fmla="*/ 113 w 120"/>
                <a:gd name="T5" fmla="*/ 72 h 120"/>
                <a:gd name="T6" fmla="*/ 48 w 120"/>
                <a:gd name="T7" fmla="*/ 113 h 120"/>
                <a:gd name="T8" fmla="*/ 48 w 120"/>
                <a:gd name="T9" fmla="*/ 113 h 120"/>
                <a:gd name="T10" fmla="*/ 6 w 120"/>
                <a:gd name="T11" fmla="*/ 48 h 120"/>
                <a:gd name="T12" fmla="*/ 6 w 120"/>
                <a:gd name="T13" fmla="*/ 48 h 120"/>
                <a:gd name="T14" fmla="*/ 72 w 120"/>
                <a:gd name="T15" fmla="*/ 6 h 120"/>
                <a:gd name="T16" fmla="*/ 71 w 120"/>
                <a:gd name="T17" fmla="*/ 9 h 120"/>
                <a:gd name="T18" fmla="*/ 9 w 120"/>
                <a:gd name="T19" fmla="*/ 48 h 120"/>
                <a:gd name="T20" fmla="*/ 9 w 120"/>
                <a:gd name="T21" fmla="*/ 48 h 120"/>
                <a:gd name="T22" fmla="*/ 49 w 120"/>
                <a:gd name="T23" fmla="*/ 111 h 120"/>
                <a:gd name="T24" fmla="*/ 49 w 120"/>
                <a:gd name="T25" fmla="*/ 111 h 120"/>
                <a:gd name="T26" fmla="*/ 111 w 120"/>
                <a:gd name="T27" fmla="*/ 71 h 120"/>
                <a:gd name="T28" fmla="*/ 111 w 120"/>
                <a:gd name="T29" fmla="*/ 71 h 120"/>
                <a:gd name="T30" fmla="*/ 71 w 120"/>
                <a:gd name="T31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20">
                  <a:moveTo>
                    <a:pt x="72" y="6"/>
                  </a:moveTo>
                  <a:cubicBezTo>
                    <a:pt x="101" y="13"/>
                    <a:pt x="120" y="42"/>
                    <a:pt x="11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7" y="101"/>
                    <a:pt x="77" y="120"/>
                    <a:pt x="48" y="113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18" y="107"/>
                    <a:pt x="0" y="7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3" y="18"/>
                    <a:pt x="42" y="0"/>
                    <a:pt x="72" y="6"/>
                  </a:cubicBezTo>
                  <a:close/>
                  <a:moveTo>
                    <a:pt x="71" y="9"/>
                  </a:moveTo>
                  <a:cubicBezTo>
                    <a:pt x="43" y="3"/>
                    <a:pt x="15" y="20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77"/>
                    <a:pt x="20" y="104"/>
                    <a:pt x="49" y="111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77" y="117"/>
                    <a:pt x="104" y="99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7" y="43"/>
                    <a:pt x="99" y="15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1329"/>
            <p:cNvSpPr>
              <a:spLocks noEditPoints="1"/>
            </p:cNvSpPr>
            <p:nvPr/>
          </p:nvSpPr>
          <p:spPr bwMode="auto">
            <a:xfrm>
              <a:off x="7453314" y="7539038"/>
              <a:ext cx="200025" cy="198438"/>
            </a:xfrm>
            <a:custGeom>
              <a:avLst/>
              <a:gdLst>
                <a:gd name="T0" fmla="*/ 44 w 114"/>
                <a:gd name="T1" fmla="*/ 112 h 114"/>
                <a:gd name="T2" fmla="*/ 0 w 114"/>
                <a:gd name="T3" fmla="*/ 57 h 114"/>
                <a:gd name="T4" fmla="*/ 0 w 114"/>
                <a:gd name="T5" fmla="*/ 57 h 114"/>
                <a:gd name="T6" fmla="*/ 1 w 114"/>
                <a:gd name="T7" fmla="*/ 44 h 114"/>
                <a:gd name="T8" fmla="*/ 1 w 114"/>
                <a:gd name="T9" fmla="*/ 44 h 114"/>
                <a:gd name="T10" fmla="*/ 57 w 114"/>
                <a:gd name="T11" fmla="*/ 0 h 114"/>
                <a:gd name="T12" fmla="*/ 57 w 114"/>
                <a:gd name="T13" fmla="*/ 0 h 114"/>
                <a:gd name="T14" fmla="*/ 69 w 114"/>
                <a:gd name="T15" fmla="*/ 1 h 114"/>
                <a:gd name="T16" fmla="*/ 69 w 114"/>
                <a:gd name="T17" fmla="*/ 1 h 114"/>
                <a:gd name="T18" fmla="*/ 69 w 114"/>
                <a:gd name="T19" fmla="*/ 3 h 114"/>
                <a:gd name="T20" fmla="*/ 69 w 114"/>
                <a:gd name="T21" fmla="*/ 4 h 114"/>
                <a:gd name="T22" fmla="*/ 69 w 114"/>
                <a:gd name="T23" fmla="*/ 3 h 114"/>
                <a:gd name="T24" fmla="*/ 69 w 114"/>
                <a:gd name="T25" fmla="*/ 1 h 114"/>
                <a:gd name="T26" fmla="*/ 114 w 114"/>
                <a:gd name="T27" fmla="*/ 57 h 114"/>
                <a:gd name="T28" fmla="*/ 114 w 114"/>
                <a:gd name="T29" fmla="*/ 57 h 114"/>
                <a:gd name="T30" fmla="*/ 112 w 114"/>
                <a:gd name="T31" fmla="*/ 69 h 114"/>
                <a:gd name="T32" fmla="*/ 112 w 114"/>
                <a:gd name="T33" fmla="*/ 69 h 114"/>
                <a:gd name="T34" fmla="*/ 57 w 114"/>
                <a:gd name="T35" fmla="*/ 114 h 114"/>
                <a:gd name="T36" fmla="*/ 57 w 114"/>
                <a:gd name="T37" fmla="*/ 114 h 114"/>
                <a:gd name="T38" fmla="*/ 44 w 114"/>
                <a:gd name="T39" fmla="*/ 112 h 114"/>
                <a:gd name="T40" fmla="*/ 8 w 114"/>
                <a:gd name="T41" fmla="*/ 46 h 114"/>
                <a:gd name="T42" fmla="*/ 7 w 114"/>
                <a:gd name="T43" fmla="*/ 57 h 114"/>
                <a:gd name="T44" fmla="*/ 7 w 114"/>
                <a:gd name="T45" fmla="*/ 57 h 114"/>
                <a:gd name="T46" fmla="*/ 46 w 114"/>
                <a:gd name="T47" fmla="*/ 106 h 114"/>
                <a:gd name="T48" fmla="*/ 46 w 114"/>
                <a:gd name="T49" fmla="*/ 106 h 114"/>
                <a:gd name="T50" fmla="*/ 57 w 114"/>
                <a:gd name="T51" fmla="*/ 107 h 114"/>
                <a:gd name="T52" fmla="*/ 57 w 114"/>
                <a:gd name="T53" fmla="*/ 107 h 114"/>
                <a:gd name="T54" fmla="*/ 106 w 114"/>
                <a:gd name="T55" fmla="*/ 68 h 114"/>
                <a:gd name="T56" fmla="*/ 106 w 114"/>
                <a:gd name="T57" fmla="*/ 68 h 114"/>
                <a:gd name="T58" fmla="*/ 107 w 114"/>
                <a:gd name="T59" fmla="*/ 57 h 114"/>
                <a:gd name="T60" fmla="*/ 107 w 114"/>
                <a:gd name="T61" fmla="*/ 57 h 114"/>
                <a:gd name="T62" fmla="*/ 68 w 114"/>
                <a:gd name="T63" fmla="*/ 8 h 114"/>
                <a:gd name="T64" fmla="*/ 68 w 114"/>
                <a:gd name="T65" fmla="*/ 8 h 114"/>
                <a:gd name="T66" fmla="*/ 68 w 114"/>
                <a:gd name="T67" fmla="*/ 8 h 114"/>
                <a:gd name="T68" fmla="*/ 57 w 114"/>
                <a:gd name="T69" fmla="*/ 7 h 114"/>
                <a:gd name="T70" fmla="*/ 57 w 114"/>
                <a:gd name="T71" fmla="*/ 7 h 114"/>
                <a:gd name="T72" fmla="*/ 8 w 114"/>
                <a:gd name="T73" fmla="*/ 46 h 114"/>
                <a:gd name="T74" fmla="*/ 68 w 114"/>
                <a:gd name="T75" fmla="*/ 6 h 114"/>
                <a:gd name="T76" fmla="*/ 68 w 114"/>
                <a:gd name="T77" fmla="*/ 5 h 114"/>
                <a:gd name="T78" fmla="*/ 68 w 114"/>
                <a:gd name="T79" fmla="*/ 5 h 114"/>
                <a:gd name="T80" fmla="*/ 68 w 114"/>
                <a:gd name="T81" fmla="*/ 5 h 114"/>
                <a:gd name="T82" fmla="*/ 68 w 114"/>
                <a:gd name="T83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114">
                  <a:moveTo>
                    <a:pt x="44" y="112"/>
                  </a:moveTo>
                  <a:cubicBezTo>
                    <a:pt x="18" y="106"/>
                    <a:pt x="0" y="83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3"/>
                    <a:pt x="0" y="49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7" y="18"/>
                    <a:pt x="31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5" y="0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96" y="7"/>
                    <a:pt x="114" y="31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61"/>
                    <a:pt x="113" y="65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06" y="96"/>
                    <a:pt x="83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53" y="114"/>
                    <a:pt x="49" y="113"/>
                    <a:pt x="44" y="112"/>
                  </a:cubicBezTo>
                  <a:close/>
                  <a:moveTo>
                    <a:pt x="8" y="46"/>
                  </a:moveTo>
                  <a:cubicBezTo>
                    <a:pt x="7" y="49"/>
                    <a:pt x="7" y="53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80"/>
                    <a:pt x="23" y="100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50" y="106"/>
                    <a:pt x="53" y="107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80" y="107"/>
                    <a:pt x="101" y="91"/>
                    <a:pt x="106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7" y="64"/>
                    <a:pt x="107" y="60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34"/>
                    <a:pt x="91" y="13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0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34" y="7"/>
                    <a:pt x="13" y="22"/>
                    <a:pt x="8" y="46"/>
                  </a:cubicBezTo>
                  <a:close/>
                  <a:moveTo>
                    <a:pt x="68" y="6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1330"/>
            <p:cNvSpPr/>
            <p:nvPr/>
          </p:nvSpPr>
          <p:spPr bwMode="auto">
            <a:xfrm>
              <a:off x="7461251" y="7540626"/>
              <a:ext cx="158750" cy="90488"/>
            </a:xfrm>
            <a:custGeom>
              <a:avLst/>
              <a:gdLst>
                <a:gd name="T0" fmla="*/ 1 w 91"/>
                <a:gd name="T1" fmla="*/ 52 h 52"/>
                <a:gd name="T2" fmla="*/ 14 w 91"/>
                <a:gd name="T3" fmla="*/ 34 h 52"/>
                <a:gd name="T4" fmla="*/ 19 w 91"/>
                <a:gd name="T5" fmla="*/ 15 h 52"/>
                <a:gd name="T6" fmla="*/ 56 w 91"/>
                <a:gd name="T7" fmla="*/ 23 h 52"/>
                <a:gd name="T8" fmla="*/ 91 w 91"/>
                <a:gd name="T9" fmla="*/ 19 h 52"/>
                <a:gd name="T10" fmla="*/ 54 w 91"/>
                <a:gd name="T11" fmla="*/ 2 h 52"/>
                <a:gd name="T12" fmla="*/ 21 w 91"/>
                <a:gd name="T13" fmla="*/ 13 h 52"/>
                <a:gd name="T14" fmla="*/ 2 w 91"/>
                <a:gd name="T15" fmla="*/ 39 h 52"/>
                <a:gd name="T16" fmla="*/ 1 w 9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2">
                  <a:moveTo>
                    <a:pt x="1" y="52"/>
                  </a:moveTo>
                  <a:cubicBezTo>
                    <a:pt x="1" y="52"/>
                    <a:pt x="10" y="44"/>
                    <a:pt x="14" y="34"/>
                  </a:cubicBezTo>
                  <a:cubicBezTo>
                    <a:pt x="18" y="24"/>
                    <a:pt x="19" y="15"/>
                    <a:pt x="19" y="15"/>
                  </a:cubicBezTo>
                  <a:cubicBezTo>
                    <a:pt x="19" y="15"/>
                    <a:pt x="46" y="21"/>
                    <a:pt x="56" y="23"/>
                  </a:cubicBezTo>
                  <a:cubicBezTo>
                    <a:pt x="65" y="25"/>
                    <a:pt x="91" y="19"/>
                    <a:pt x="91" y="19"/>
                  </a:cubicBezTo>
                  <a:cubicBezTo>
                    <a:pt x="91" y="19"/>
                    <a:pt x="69" y="0"/>
                    <a:pt x="54" y="2"/>
                  </a:cubicBezTo>
                  <a:cubicBezTo>
                    <a:pt x="38" y="4"/>
                    <a:pt x="21" y="13"/>
                    <a:pt x="21" y="13"/>
                  </a:cubicBezTo>
                  <a:cubicBezTo>
                    <a:pt x="21" y="13"/>
                    <a:pt x="4" y="30"/>
                    <a:pt x="2" y="39"/>
                  </a:cubicBezTo>
                  <a:cubicBezTo>
                    <a:pt x="0" y="49"/>
                    <a:pt x="1" y="52"/>
                    <a:pt x="1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1331"/>
            <p:cNvSpPr>
              <a:spLocks noEditPoints="1"/>
            </p:cNvSpPr>
            <p:nvPr/>
          </p:nvSpPr>
          <p:spPr bwMode="auto">
            <a:xfrm>
              <a:off x="7459664" y="7540626"/>
              <a:ext cx="168275" cy="92075"/>
            </a:xfrm>
            <a:custGeom>
              <a:avLst/>
              <a:gdLst>
                <a:gd name="T0" fmla="*/ 2 w 97"/>
                <a:gd name="T1" fmla="*/ 52 h 53"/>
                <a:gd name="T2" fmla="*/ 1 w 97"/>
                <a:gd name="T3" fmla="*/ 53 h 53"/>
                <a:gd name="T4" fmla="*/ 0 w 97"/>
                <a:gd name="T5" fmla="*/ 48 h 53"/>
                <a:gd name="T6" fmla="*/ 0 w 97"/>
                <a:gd name="T7" fmla="*/ 48 h 53"/>
                <a:gd name="T8" fmla="*/ 1 w 97"/>
                <a:gd name="T9" fmla="*/ 39 h 53"/>
                <a:gd name="T10" fmla="*/ 1 w 97"/>
                <a:gd name="T11" fmla="*/ 39 h 53"/>
                <a:gd name="T12" fmla="*/ 18 w 97"/>
                <a:gd name="T13" fmla="*/ 14 h 53"/>
                <a:gd name="T14" fmla="*/ 18 w 97"/>
                <a:gd name="T15" fmla="*/ 14 h 53"/>
                <a:gd name="T16" fmla="*/ 18 w 97"/>
                <a:gd name="T17" fmla="*/ 12 h 53"/>
                <a:gd name="T18" fmla="*/ 19 w 97"/>
                <a:gd name="T19" fmla="*/ 13 h 53"/>
                <a:gd name="T20" fmla="*/ 20 w 97"/>
                <a:gd name="T21" fmla="*/ 12 h 53"/>
                <a:gd name="T22" fmla="*/ 20 w 97"/>
                <a:gd name="T23" fmla="*/ 12 h 53"/>
                <a:gd name="T24" fmla="*/ 21 w 97"/>
                <a:gd name="T25" fmla="*/ 11 h 53"/>
                <a:gd name="T26" fmla="*/ 21 w 97"/>
                <a:gd name="T27" fmla="*/ 11 h 53"/>
                <a:gd name="T28" fmla="*/ 54 w 97"/>
                <a:gd name="T29" fmla="*/ 0 h 53"/>
                <a:gd name="T30" fmla="*/ 54 w 97"/>
                <a:gd name="T31" fmla="*/ 0 h 53"/>
                <a:gd name="T32" fmla="*/ 57 w 97"/>
                <a:gd name="T33" fmla="*/ 0 h 53"/>
                <a:gd name="T34" fmla="*/ 57 w 97"/>
                <a:gd name="T35" fmla="*/ 0 h 53"/>
                <a:gd name="T36" fmla="*/ 94 w 97"/>
                <a:gd name="T37" fmla="*/ 17 h 53"/>
                <a:gd name="T38" fmla="*/ 94 w 97"/>
                <a:gd name="T39" fmla="*/ 17 h 53"/>
                <a:gd name="T40" fmla="*/ 97 w 97"/>
                <a:gd name="T41" fmla="*/ 20 h 53"/>
                <a:gd name="T42" fmla="*/ 93 w 97"/>
                <a:gd name="T43" fmla="*/ 21 h 53"/>
                <a:gd name="T44" fmla="*/ 62 w 97"/>
                <a:gd name="T45" fmla="*/ 25 h 53"/>
                <a:gd name="T46" fmla="*/ 62 w 97"/>
                <a:gd name="T47" fmla="*/ 25 h 53"/>
                <a:gd name="T48" fmla="*/ 56 w 97"/>
                <a:gd name="T49" fmla="*/ 25 h 53"/>
                <a:gd name="T50" fmla="*/ 56 w 97"/>
                <a:gd name="T51" fmla="*/ 25 h 53"/>
                <a:gd name="T52" fmla="*/ 21 w 97"/>
                <a:gd name="T53" fmla="*/ 17 h 53"/>
                <a:gd name="T54" fmla="*/ 21 w 97"/>
                <a:gd name="T55" fmla="*/ 17 h 53"/>
                <a:gd name="T56" fmla="*/ 17 w 97"/>
                <a:gd name="T57" fmla="*/ 35 h 53"/>
                <a:gd name="T58" fmla="*/ 17 w 97"/>
                <a:gd name="T59" fmla="*/ 35 h 53"/>
                <a:gd name="T60" fmla="*/ 4 w 97"/>
                <a:gd name="T61" fmla="*/ 53 h 53"/>
                <a:gd name="T62" fmla="*/ 4 w 97"/>
                <a:gd name="T63" fmla="*/ 53 h 53"/>
                <a:gd name="T64" fmla="*/ 4 w 97"/>
                <a:gd name="T65" fmla="*/ 53 h 53"/>
                <a:gd name="T66" fmla="*/ 2 w 97"/>
                <a:gd name="T67" fmla="*/ 52 h 53"/>
                <a:gd name="T68" fmla="*/ 15 w 97"/>
                <a:gd name="T69" fmla="*/ 24 h 53"/>
                <a:gd name="T70" fmla="*/ 5 w 97"/>
                <a:gd name="T71" fmla="*/ 40 h 53"/>
                <a:gd name="T72" fmla="*/ 5 w 97"/>
                <a:gd name="T73" fmla="*/ 40 h 53"/>
                <a:gd name="T74" fmla="*/ 4 w 97"/>
                <a:gd name="T75" fmla="*/ 47 h 53"/>
                <a:gd name="T76" fmla="*/ 4 w 97"/>
                <a:gd name="T77" fmla="*/ 47 h 53"/>
                <a:gd name="T78" fmla="*/ 6 w 97"/>
                <a:gd name="T79" fmla="*/ 45 h 53"/>
                <a:gd name="T80" fmla="*/ 6 w 97"/>
                <a:gd name="T81" fmla="*/ 45 h 53"/>
                <a:gd name="T82" fmla="*/ 13 w 97"/>
                <a:gd name="T83" fmla="*/ 33 h 53"/>
                <a:gd name="T84" fmla="*/ 13 w 97"/>
                <a:gd name="T85" fmla="*/ 33 h 53"/>
                <a:gd name="T86" fmla="*/ 17 w 97"/>
                <a:gd name="T87" fmla="*/ 21 h 53"/>
                <a:gd name="T88" fmla="*/ 17 w 97"/>
                <a:gd name="T89" fmla="*/ 21 h 53"/>
                <a:gd name="T90" fmla="*/ 15 w 97"/>
                <a:gd name="T91" fmla="*/ 24 h 53"/>
                <a:gd name="T92" fmla="*/ 57 w 97"/>
                <a:gd name="T93" fmla="*/ 21 h 53"/>
                <a:gd name="T94" fmla="*/ 62 w 97"/>
                <a:gd name="T95" fmla="*/ 21 h 53"/>
                <a:gd name="T96" fmla="*/ 62 w 97"/>
                <a:gd name="T97" fmla="*/ 21 h 53"/>
                <a:gd name="T98" fmla="*/ 88 w 97"/>
                <a:gd name="T99" fmla="*/ 18 h 53"/>
                <a:gd name="T100" fmla="*/ 88 w 97"/>
                <a:gd name="T101" fmla="*/ 18 h 53"/>
                <a:gd name="T102" fmla="*/ 79 w 97"/>
                <a:gd name="T103" fmla="*/ 12 h 53"/>
                <a:gd name="T104" fmla="*/ 79 w 97"/>
                <a:gd name="T105" fmla="*/ 12 h 53"/>
                <a:gd name="T106" fmla="*/ 57 w 97"/>
                <a:gd name="T107" fmla="*/ 4 h 53"/>
                <a:gd name="T108" fmla="*/ 57 w 97"/>
                <a:gd name="T109" fmla="*/ 4 h 53"/>
                <a:gd name="T110" fmla="*/ 55 w 97"/>
                <a:gd name="T111" fmla="*/ 4 h 53"/>
                <a:gd name="T112" fmla="*/ 55 w 97"/>
                <a:gd name="T113" fmla="*/ 4 h 53"/>
                <a:gd name="T114" fmla="*/ 25 w 97"/>
                <a:gd name="T115" fmla="*/ 14 h 53"/>
                <a:gd name="T116" fmla="*/ 25 w 97"/>
                <a:gd name="T117" fmla="*/ 14 h 53"/>
                <a:gd name="T118" fmla="*/ 57 w 97"/>
                <a:gd name="T11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53">
                  <a:moveTo>
                    <a:pt x="2" y="52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31"/>
                    <a:pt x="13" y="20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38" y="2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4" y="0"/>
                    <a:pt x="93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74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58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49" y="23"/>
                    <a:pt x="28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1"/>
                    <a:pt x="20" y="28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3" y="45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2"/>
                    <a:pt x="2" y="52"/>
                    <a:pt x="2" y="52"/>
                  </a:cubicBezTo>
                  <a:close/>
                  <a:moveTo>
                    <a:pt x="15" y="24"/>
                  </a:moveTo>
                  <a:cubicBezTo>
                    <a:pt x="10" y="29"/>
                    <a:pt x="6" y="36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3"/>
                    <a:pt x="4" y="46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5" y="46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42"/>
                    <a:pt x="12" y="38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29"/>
                    <a:pt x="16" y="25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3"/>
                    <a:pt x="15" y="24"/>
                  </a:cubicBezTo>
                  <a:close/>
                  <a:moveTo>
                    <a:pt x="57" y="21"/>
                  </a:moveTo>
                  <a:cubicBezTo>
                    <a:pt x="58" y="21"/>
                    <a:pt x="60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0" y="21"/>
                    <a:pt x="81" y="19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6" y="16"/>
                    <a:pt x="83" y="14"/>
                    <a:pt x="79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3" y="8"/>
                    <a:pt x="64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3" y="6"/>
                    <a:pt x="30" y="11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3" y="15"/>
                    <a:pt x="50" y="19"/>
                    <a:pt x="5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1332"/>
            <p:cNvSpPr>
              <a:spLocks noEditPoints="1"/>
            </p:cNvSpPr>
            <p:nvPr/>
          </p:nvSpPr>
          <p:spPr bwMode="auto">
            <a:xfrm>
              <a:off x="7458076" y="7542213"/>
              <a:ext cx="166688" cy="92075"/>
            </a:xfrm>
            <a:custGeom>
              <a:avLst/>
              <a:gdLst>
                <a:gd name="T0" fmla="*/ 19 w 96"/>
                <a:gd name="T1" fmla="*/ 14 h 53"/>
                <a:gd name="T2" fmla="*/ 19 w 96"/>
                <a:gd name="T3" fmla="*/ 14 h 53"/>
                <a:gd name="T4" fmla="*/ 19 w 96"/>
                <a:gd name="T5" fmla="*/ 14 h 53"/>
                <a:gd name="T6" fmla="*/ 19 w 96"/>
                <a:gd name="T7" fmla="*/ 12 h 53"/>
                <a:gd name="T8" fmla="*/ 21 w 96"/>
                <a:gd name="T9" fmla="*/ 12 h 53"/>
                <a:gd name="T10" fmla="*/ 22 w 96"/>
                <a:gd name="T11" fmla="*/ 11 h 53"/>
                <a:gd name="T12" fmla="*/ 22 w 96"/>
                <a:gd name="T13" fmla="*/ 11 h 53"/>
                <a:gd name="T14" fmla="*/ 22 w 96"/>
                <a:gd name="T15" fmla="*/ 11 h 53"/>
                <a:gd name="T16" fmla="*/ 22 w 96"/>
                <a:gd name="T17" fmla="*/ 11 h 53"/>
                <a:gd name="T18" fmla="*/ 55 w 96"/>
                <a:gd name="T19" fmla="*/ 0 h 53"/>
                <a:gd name="T20" fmla="*/ 55 w 96"/>
                <a:gd name="T21" fmla="*/ 0 h 53"/>
                <a:gd name="T22" fmla="*/ 64 w 96"/>
                <a:gd name="T23" fmla="*/ 0 h 53"/>
                <a:gd name="T24" fmla="*/ 64 w 96"/>
                <a:gd name="T25" fmla="*/ 0 h 53"/>
                <a:gd name="T26" fmla="*/ 94 w 96"/>
                <a:gd name="T27" fmla="*/ 17 h 53"/>
                <a:gd name="T28" fmla="*/ 94 w 96"/>
                <a:gd name="T29" fmla="*/ 17 h 53"/>
                <a:gd name="T30" fmla="*/ 96 w 96"/>
                <a:gd name="T31" fmla="*/ 18 h 53"/>
                <a:gd name="T32" fmla="*/ 94 w 96"/>
                <a:gd name="T33" fmla="*/ 19 h 53"/>
                <a:gd name="T34" fmla="*/ 58 w 96"/>
                <a:gd name="T35" fmla="*/ 23 h 53"/>
                <a:gd name="T36" fmla="*/ 58 w 96"/>
                <a:gd name="T37" fmla="*/ 23 h 53"/>
                <a:gd name="T38" fmla="*/ 22 w 96"/>
                <a:gd name="T39" fmla="*/ 15 h 53"/>
                <a:gd name="T40" fmla="*/ 22 w 96"/>
                <a:gd name="T41" fmla="*/ 15 h 53"/>
                <a:gd name="T42" fmla="*/ 21 w 96"/>
                <a:gd name="T43" fmla="*/ 24 h 53"/>
                <a:gd name="T44" fmla="*/ 21 w 96"/>
                <a:gd name="T45" fmla="*/ 24 h 53"/>
                <a:gd name="T46" fmla="*/ 18 w 96"/>
                <a:gd name="T47" fmla="*/ 33 h 53"/>
                <a:gd name="T48" fmla="*/ 18 w 96"/>
                <a:gd name="T49" fmla="*/ 33 h 53"/>
                <a:gd name="T50" fmla="*/ 4 w 96"/>
                <a:gd name="T51" fmla="*/ 52 h 53"/>
                <a:gd name="T52" fmla="*/ 4 w 96"/>
                <a:gd name="T53" fmla="*/ 52 h 53"/>
                <a:gd name="T54" fmla="*/ 3 w 96"/>
                <a:gd name="T55" fmla="*/ 51 h 53"/>
                <a:gd name="T56" fmla="*/ 4 w 96"/>
                <a:gd name="T57" fmla="*/ 52 h 53"/>
                <a:gd name="T58" fmla="*/ 3 w 96"/>
                <a:gd name="T59" fmla="*/ 53 h 53"/>
                <a:gd name="T60" fmla="*/ 2 w 96"/>
                <a:gd name="T61" fmla="*/ 51 h 53"/>
                <a:gd name="T62" fmla="*/ 3 w 96"/>
                <a:gd name="T63" fmla="*/ 38 h 53"/>
                <a:gd name="T64" fmla="*/ 3 w 96"/>
                <a:gd name="T65" fmla="*/ 38 h 53"/>
                <a:gd name="T66" fmla="*/ 3 w 96"/>
                <a:gd name="T67" fmla="*/ 38 h 53"/>
                <a:gd name="T68" fmla="*/ 3 w 96"/>
                <a:gd name="T69" fmla="*/ 38 h 53"/>
                <a:gd name="T70" fmla="*/ 19 w 96"/>
                <a:gd name="T71" fmla="*/ 14 h 53"/>
                <a:gd name="T72" fmla="*/ 15 w 96"/>
                <a:gd name="T73" fmla="*/ 22 h 53"/>
                <a:gd name="T74" fmla="*/ 5 w 96"/>
                <a:gd name="T75" fmla="*/ 38 h 53"/>
                <a:gd name="T76" fmla="*/ 5 w 96"/>
                <a:gd name="T77" fmla="*/ 38 h 53"/>
                <a:gd name="T78" fmla="*/ 5 w 96"/>
                <a:gd name="T79" fmla="*/ 39 h 53"/>
                <a:gd name="T80" fmla="*/ 5 w 96"/>
                <a:gd name="T81" fmla="*/ 39 h 53"/>
                <a:gd name="T82" fmla="*/ 4 w 96"/>
                <a:gd name="T83" fmla="*/ 48 h 53"/>
                <a:gd name="T84" fmla="*/ 4 w 96"/>
                <a:gd name="T85" fmla="*/ 48 h 53"/>
                <a:gd name="T86" fmla="*/ 15 w 96"/>
                <a:gd name="T87" fmla="*/ 32 h 53"/>
                <a:gd name="T88" fmla="*/ 15 w 96"/>
                <a:gd name="T89" fmla="*/ 32 h 53"/>
                <a:gd name="T90" fmla="*/ 18 w 96"/>
                <a:gd name="T91" fmla="*/ 23 h 53"/>
                <a:gd name="T92" fmla="*/ 18 w 96"/>
                <a:gd name="T93" fmla="*/ 23 h 53"/>
                <a:gd name="T94" fmla="*/ 19 w 96"/>
                <a:gd name="T95" fmla="*/ 18 h 53"/>
                <a:gd name="T96" fmla="*/ 19 w 96"/>
                <a:gd name="T97" fmla="*/ 18 h 53"/>
                <a:gd name="T98" fmla="*/ 15 w 96"/>
                <a:gd name="T99" fmla="*/ 22 h 53"/>
                <a:gd name="T100" fmla="*/ 64 w 96"/>
                <a:gd name="T101" fmla="*/ 3 h 53"/>
                <a:gd name="T102" fmla="*/ 56 w 96"/>
                <a:gd name="T103" fmla="*/ 3 h 53"/>
                <a:gd name="T104" fmla="*/ 56 w 96"/>
                <a:gd name="T105" fmla="*/ 3 h 53"/>
                <a:gd name="T106" fmla="*/ 24 w 96"/>
                <a:gd name="T107" fmla="*/ 13 h 53"/>
                <a:gd name="T108" fmla="*/ 24 w 96"/>
                <a:gd name="T109" fmla="*/ 13 h 53"/>
                <a:gd name="T110" fmla="*/ 58 w 96"/>
                <a:gd name="T111" fmla="*/ 20 h 53"/>
                <a:gd name="T112" fmla="*/ 58 w 96"/>
                <a:gd name="T113" fmla="*/ 20 h 53"/>
                <a:gd name="T114" fmla="*/ 79 w 96"/>
                <a:gd name="T115" fmla="*/ 19 h 53"/>
                <a:gd name="T116" fmla="*/ 79 w 96"/>
                <a:gd name="T117" fmla="*/ 19 h 53"/>
                <a:gd name="T118" fmla="*/ 90 w 96"/>
                <a:gd name="T119" fmla="*/ 17 h 53"/>
                <a:gd name="T120" fmla="*/ 90 w 96"/>
                <a:gd name="T121" fmla="*/ 17 h 53"/>
                <a:gd name="T122" fmla="*/ 64 w 96"/>
                <a:gd name="T123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53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40" y="2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4"/>
                    <a:pt x="94" y="16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19"/>
                    <a:pt x="68" y="25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49" y="21"/>
                    <a:pt x="28" y="17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1" y="20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19" y="30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3" y="44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0" y="4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0"/>
                    <a:pt x="14" y="19"/>
                    <a:pt x="19" y="14"/>
                  </a:cubicBezTo>
                  <a:close/>
                  <a:moveTo>
                    <a:pt x="15" y="22"/>
                  </a:moveTo>
                  <a:cubicBezTo>
                    <a:pt x="11" y="28"/>
                    <a:pt x="6" y="34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43"/>
                    <a:pt x="4" y="46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7" y="45"/>
                    <a:pt x="12" y="39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29"/>
                    <a:pt x="17" y="26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19" y="20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9"/>
                    <a:pt x="16" y="21"/>
                    <a:pt x="15" y="22"/>
                  </a:cubicBezTo>
                  <a:close/>
                  <a:moveTo>
                    <a:pt x="64" y="3"/>
                  </a:moveTo>
                  <a:cubicBezTo>
                    <a:pt x="61" y="2"/>
                    <a:pt x="58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42" y="4"/>
                    <a:pt x="27" y="12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1" y="14"/>
                    <a:pt x="50" y="19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1"/>
                    <a:pt x="71" y="20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3" y="18"/>
                    <a:pt x="88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5" y="13"/>
                    <a:pt x="74" y="5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1333"/>
            <p:cNvSpPr>
              <a:spLocks noEditPoints="1"/>
            </p:cNvSpPr>
            <p:nvPr/>
          </p:nvSpPr>
          <p:spPr bwMode="auto">
            <a:xfrm>
              <a:off x="7456489" y="7539038"/>
              <a:ext cx="176213" cy="101600"/>
            </a:xfrm>
            <a:custGeom>
              <a:avLst/>
              <a:gdLst>
                <a:gd name="T0" fmla="*/ 1 w 102"/>
                <a:gd name="T1" fmla="*/ 54 h 58"/>
                <a:gd name="T2" fmla="*/ 0 w 102"/>
                <a:gd name="T3" fmla="*/ 49 h 58"/>
                <a:gd name="T4" fmla="*/ 2 w 102"/>
                <a:gd name="T5" fmla="*/ 40 h 58"/>
                <a:gd name="T6" fmla="*/ 2 w 102"/>
                <a:gd name="T7" fmla="*/ 39 h 58"/>
                <a:gd name="T8" fmla="*/ 18 w 102"/>
                <a:gd name="T9" fmla="*/ 15 h 58"/>
                <a:gd name="T10" fmla="*/ 21 w 102"/>
                <a:gd name="T11" fmla="*/ 12 h 58"/>
                <a:gd name="T12" fmla="*/ 21 w 102"/>
                <a:gd name="T13" fmla="*/ 12 h 58"/>
                <a:gd name="T14" fmla="*/ 21 w 102"/>
                <a:gd name="T15" fmla="*/ 12 h 58"/>
                <a:gd name="T16" fmla="*/ 22 w 102"/>
                <a:gd name="T17" fmla="*/ 11 h 58"/>
                <a:gd name="T18" fmla="*/ 22 w 102"/>
                <a:gd name="T19" fmla="*/ 11 h 58"/>
                <a:gd name="T20" fmla="*/ 23 w 102"/>
                <a:gd name="T21" fmla="*/ 10 h 58"/>
                <a:gd name="T22" fmla="*/ 25 w 102"/>
                <a:gd name="T23" fmla="*/ 9 h 58"/>
                <a:gd name="T24" fmla="*/ 33 w 102"/>
                <a:gd name="T25" fmla="*/ 6 h 58"/>
                <a:gd name="T26" fmla="*/ 56 w 102"/>
                <a:gd name="T27" fmla="*/ 0 h 58"/>
                <a:gd name="T28" fmla="*/ 59 w 102"/>
                <a:gd name="T29" fmla="*/ 0 h 58"/>
                <a:gd name="T30" fmla="*/ 66 w 102"/>
                <a:gd name="T31" fmla="*/ 0 h 58"/>
                <a:gd name="T32" fmla="*/ 96 w 102"/>
                <a:gd name="T33" fmla="*/ 17 h 58"/>
                <a:gd name="T34" fmla="*/ 96 w 102"/>
                <a:gd name="T35" fmla="*/ 17 h 58"/>
                <a:gd name="T36" fmla="*/ 98 w 102"/>
                <a:gd name="T37" fmla="*/ 22 h 58"/>
                <a:gd name="T38" fmla="*/ 94 w 102"/>
                <a:gd name="T39" fmla="*/ 23 h 58"/>
                <a:gd name="T40" fmla="*/ 92 w 102"/>
                <a:gd name="T41" fmla="*/ 24 h 58"/>
                <a:gd name="T42" fmla="*/ 84 w 102"/>
                <a:gd name="T43" fmla="*/ 25 h 58"/>
                <a:gd name="T44" fmla="*/ 64 w 102"/>
                <a:gd name="T45" fmla="*/ 27 h 58"/>
                <a:gd name="T46" fmla="*/ 58 w 102"/>
                <a:gd name="T47" fmla="*/ 27 h 58"/>
                <a:gd name="T48" fmla="*/ 25 w 102"/>
                <a:gd name="T49" fmla="*/ 20 h 58"/>
                <a:gd name="T50" fmla="*/ 24 w 102"/>
                <a:gd name="T51" fmla="*/ 26 h 58"/>
                <a:gd name="T52" fmla="*/ 20 w 102"/>
                <a:gd name="T53" fmla="*/ 36 h 58"/>
                <a:gd name="T54" fmla="*/ 8 w 102"/>
                <a:gd name="T55" fmla="*/ 54 h 58"/>
                <a:gd name="T56" fmla="*/ 7 w 102"/>
                <a:gd name="T57" fmla="*/ 55 h 58"/>
                <a:gd name="T58" fmla="*/ 7 w 102"/>
                <a:gd name="T59" fmla="*/ 55 h 58"/>
                <a:gd name="T60" fmla="*/ 5 w 102"/>
                <a:gd name="T61" fmla="*/ 57 h 58"/>
                <a:gd name="T62" fmla="*/ 2 w 102"/>
                <a:gd name="T63" fmla="*/ 56 h 58"/>
                <a:gd name="T64" fmla="*/ 8 w 102"/>
                <a:gd name="T65" fmla="*/ 41 h 58"/>
                <a:gd name="T66" fmla="*/ 8 w 102"/>
                <a:gd name="T67" fmla="*/ 44 h 58"/>
                <a:gd name="T68" fmla="*/ 14 w 102"/>
                <a:gd name="T69" fmla="*/ 34 h 58"/>
                <a:gd name="T70" fmla="*/ 16 w 102"/>
                <a:gd name="T71" fmla="*/ 27 h 58"/>
                <a:gd name="T72" fmla="*/ 8 w 102"/>
                <a:gd name="T73" fmla="*/ 41 h 58"/>
                <a:gd name="T74" fmla="*/ 64 w 102"/>
                <a:gd name="T75" fmla="*/ 21 h 58"/>
                <a:gd name="T76" fmla="*/ 80 w 102"/>
                <a:gd name="T77" fmla="*/ 19 h 58"/>
                <a:gd name="T78" fmla="*/ 86 w 102"/>
                <a:gd name="T79" fmla="*/ 18 h 58"/>
                <a:gd name="T80" fmla="*/ 64 w 102"/>
                <a:gd name="T81" fmla="*/ 7 h 58"/>
                <a:gd name="T82" fmla="*/ 65 w 102"/>
                <a:gd name="T83" fmla="*/ 5 h 58"/>
                <a:gd name="T84" fmla="*/ 59 w 102"/>
                <a:gd name="T85" fmla="*/ 6 h 58"/>
                <a:gd name="T86" fmla="*/ 57 w 102"/>
                <a:gd name="T87" fmla="*/ 7 h 58"/>
                <a:gd name="T88" fmla="*/ 31 w 102"/>
                <a:gd name="T89" fmla="*/ 14 h 58"/>
                <a:gd name="T90" fmla="*/ 60 w 102"/>
                <a:gd name="T91" fmla="*/ 20 h 58"/>
                <a:gd name="T92" fmla="*/ 18 w 102"/>
                <a:gd name="T93" fmla="*/ 15 h 58"/>
                <a:gd name="T94" fmla="*/ 18 w 102"/>
                <a:gd name="T95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58">
                  <a:moveTo>
                    <a:pt x="2" y="56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52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7"/>
                    <a:pt x="1" y="44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4" y="31"/>
                    <a:pt x="13" y="20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30" y="7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0" y="4"/>
                    <a:pt x="48" y="1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1" y="0"/>
                    <a:pt x="64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0" y="4"/>
                    <a:pt x="95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23"/>
                    <a:pt x="93" y="23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0" y="24"/>
                    <a:pt x="87" y="25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8" y="26"/>
                    <a:pt x="70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2" y="27"/>
                    <a:pt x="60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1" y="25"/>
                    <a:pt x="3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4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9"/>
                    <a:pt x="22" y="33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44"/>
                    <a:pt x="11" y="51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lose/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3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0" y="41"/>
                    <a:pt x="13" y="38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2"/>
                    <a:pt x="16" y="29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2" y="32"/>
                    <a:pt x="9" y="38"/>
                    <a:pt x="8" y="41"/>
                  </a:cubicBezTo>
                  <a:close/>
                  <a:moveTo>
                    <a:pt x="60" y="20"/>
                  </a:moveTo>
                  <a:cubicBezTo>
                    <a:pt x="61" y="21"/>
                    <a:pt x="62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8" y="21"/>
                    <a:pt x="74" y="20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2" y="19"/>
                    <a:pt x="84" y="18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1" y="14"/>
                    <a:pt x="72" y="9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7"/>
                    <a:pt x="61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48" y="8"/>
                    <a:pt x="38" y="12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40" y="16"/>
                    <a:pt x="54" y="19"/>
                    <a:pt x="60" y="20"/>
                  </a:cubicBezTo>
                  <a:close/>
                  <a:moveTo>
                    <a:pt x="18" y="16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1334"/>
            <p:cNvSpPr/>
            <p:nvPr/>
          </p:nvSpPr>
          <p:spPr bwMode="auto">
            <a:xfrm>
              <a:off x="7577139" y="7599363"/>
              <a:ext cx="7938" cy="63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2 h 4"/>
                <a:gd name="T4" fmla="*/ 4 w 5"/>
                <a:gd name="T5" fmla="*/ 4 h 4"/>
                <a:gd name="T6" fmla="*/ 0 w 5"/>
                <a:gd name="T7" fmla="*/ 4 h 4"/>
                <a:gd name="T8" fmla="*/ 1 w 5"/>
                <a:gd name="T9" fmla="*/ 0 h 4"/>
                <a:gd name="T10" fmla="*/ 1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1335"/>
            <p:cNvSpPr/>
            <p:nvPr/>
          </p:nvSpPr>
          <p:spPr bwMode="auto">
            <a:xfrm>
              <a:off x="7573964" y="7594601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0 w 9"/>
                <a:gd name="T3" fmla="*/ 6 h 10"/>
                <a:gd name="T4" fmla="*/ 1 w 9"/>
                <a:gd name="T5" fmla="*/ 2 h 10"/>
                <a:gd name="T6" fmla="*/ 1 w 9"/>
                <a:gd name="T7" fmla="*/ 0 h 10"/>
                <a:gd name="T8" fmla="*/ 9 w 9"/>
                <a:gd name="T9" fmla="*/ 2 h 10"/>
                <a:gd name="T10" fmla="*/ 8 w 9"/>
                <a:gd name="T11" fmla="*/ 10 h 10"/>
                <a:gd name="T12" fmla="*/ 0 w 9"/>
                <a:gd name="T13" fmla="*/ 8 h 10"/>
                <a:gd name="T14" fmla="*/ 0 w 9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1336"/>
            <p:cNvSpPr/>
            <p:nvPr/>
          </p:nvSpPr>
          <p:spPr bwMode="auto">
            <a:xfrm>
              <a:off x="7502526" y="7608888"/>
              <a:ext cx="7938" cy="4763"/>
            </a:xfrm>
            <a:custGeom>
              <a:avLst/>
              <a:gdLst>
                <a:gd name="T0" fmla="*/ 1 w 5"/>
                <a:gd name="T1" fmla="*/ 0 h 3"/>
                <a:gd name="T2" fmla="*/ 5 w 5"/>
                <a:gd name="T3" fmla="*/ 0 h 3"/>
                <a:gd name="T4" fmla="*/ 3 w 5"/>
                <a:gd name="T5" fmla="*/ 3 h 3"/>
                <a:gd name="T6" fmla="*/ 0 w 5"/>
                <a:gd name="T7" fmla="*/ 2 h 3"/>
                <a:gd name="T8" fmla="*/ 1 w 5"/>
                <a:gd name="T9" fmla="*/ 0 h 3"/>
                <a:gd name="T10" fmla="*/ 1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1337"/>
            <p:cNvSpPr/>
            <p:nvPr/>
          </p:nvSpPr>
          <p:spPr bwMode="auto">
            <a:xfrm>
              <a:off x="7499351" y="7604126"/>
              <a:ext cx="14288" cy="12700"/>
            </a:xfrm>
            <a:custGeom>
              <a:avLst/>
              <a:gdLst>
                <a:gd name="T0" fmla="*/ 0 w 9"/>
                <a:gd name="T1" fmla="*/ 7 h 8"/>
                <a:gd name="T2" fmla="*/ 0 w 9"/>
                <a:gd name="T3" fmla="*/ 5 h 8"/>
                <a:gd name="T4" fmla="*/ 1 w 9"/>
                <a:gd name="T5" fmla="*/ 2 h 8"/>
                <a:gd name="T6" fmla="*/ 1 w 9"/>
                <a:gd name="T7" fmla="*/ 0 h 8"/>
                <a:gd name="T8" fmla="*/ 9 w 9"/>
                <a:gd name="T9" fmla="*/ 2 h 8"/>
                <a:gd name="T10" fmla="*/ 8 w 9"/>
                <a:gd name="T11" fmla="*/ 8 h 8"/>
                <a:gd name="T12" fmla="*/ 0 w 9"/>
                <a:gd name="T13" fmla="*/ 7 h 8"/>
                <a:gd name="T14" fmla="*/ 0 w 9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7"/>
                  </a:move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1338"/>
            <p:cNvSpPr>
              <a:spLocks noEditPoints="1"/>
            </p:cNvSpPr>
            <p:nvPr/>
          </p:nvSpPr>
          <p:spPr bwMode="auto">
            <a:xfrm>
              <a:off x="7486651" y="7639051"/>
              <a:ext cx="114300" cy="47625"/>
            </a:xfrm>
            <a:custGeom>
              <a:avLst/>
              <a:gdLst>
                <a:gd name="T0" fmla="*/ 2 w 65"/>
                <a:gd name="T1" fmla="*/ 8 h 28"/>
                <a:gd name="T2" fmla="*/ 32 w 65"/>
                <a:gd name="T3" fmla="*/ 24 h 28"/>
                <a:gd name="T4" fmla="*/ 32 w 65"/>
                <a:gd name="T5" fmla="*/ 24 h 28"/>
                <a:gd name="T6" fmla="*/ 32 w 65"/>
                <a:gd name="T7" fmla="*/ 24 h 28"/>
                <a:gd name="T8" fmla="*/ 32 w 65"/>
                <a:gd name="T9" fmla="*/ 24 h 28"/>
                <a:gd name="T10" fmla="*/ 52 w 65"/>
                <a:gd name="T11" fmla="*/ 13 h 28"/>
                <a:gd name="T12" fmla="*/ 52 w 65"/>
                <a:gd name="T13" fmla="*/ 13 h 28"/>
                <a:gd name="T14" fmla="*/ 63 w 65"/>
                <a:gd name="T15" fmla="*/ 0 h 28"/>
                <a:gd name="T16" fmla="*/ 63 w 65"/>
                <a:gd name="T17" fmla="*/ 0 h 28"/>
                <a:gd name="T18" fmla="*/ 65 w 65"/>
                <a:gd name="T19" fmla="*/ 1 h 28"/>
                <a:gd name="T20" fmla="*/ 54 w 65"/>
                <a:gd name="T21" fmla="*/ 15 h 28"/>
                <a:gd name="T22" fmla="*/ 54 w 65"/>
                <a:gd name="T23" fmla="*/ 15 h 28"/>
                <a:gd name="T24" fmla="*/ 32 w 65"/>
                <a:gd name="T25" fmla="*/ 27 h 28"/>
                <a:gd name="T26" fmla="*/ 32 w 65"/>
                <a:gd name="T27" fmla="*/ 27 h 28"/>
                <a:gd name="T28" fmla="*/ 31 w 65"/>
                <a:gd name="T29" fmla="*/ 27 h 28"/>
                <a:gd name="T30" fmla="*/ 31 w 65"/>
                <a:gd name="T31" fmla="*/ 27 h 28"/>
                <a:gd name="T32" fmla="*/ 0 w 65"/>
                <a:gd name="T33" fmla="*/ 10 h 28"/>
                <a:gd name="T34" fmla="*/ 0 w 65"/>
                <a:gd name="T35" fmla="*/ 10 h 28"/>
                <a:gd name="T36" fmla="*/ 2 w 65"/>
                <a:gd name="T37" fmla="*/ 8 h 28"/>
                <a:gd name="T38" fmla="*/ 63 w 65"/>
                <a:gd name="T39" fmla="*/ 0 h 28"/>
                <a:gd name="T40" fmla="*/ 63 w 65"/>
                <a:gd name="T41" fmla="*/ 0 h 28"/>
                <a:gd name="T42" fmla="*/ 63 w 65"/>
                <a:gd name="T43" fmla="*/ 0 h 28"/>
                <a:gd name="T44" fmla="*/ 63 w 65"/>
                <a:gd name="T45" fmla="*/ 0 h 28"/>
                <a:gd name="T46" fmla="*/ 63 w 6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28">
                  <a:moveTo>
                    <a:pt x="2" y="8"/>
                  </a:moveTo>
                  <a:cubicBezTo>
                    <a:pt x="2" y="8"/>
                    <a:pt x="19" y="21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8" y="25"/>
                    <a:pt x="46" y="20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8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0" y="8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22"/>
                    <a:pt x="39" y="28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8" y="24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1339"/>
            <p:cNvSpPr>
              <a:spLocks noEditPoints="1"/>
            </p:cNvSpPr>
            <p:nvPr/>
          </p:nvSpPr>
          <p:spPr bwMode="auto">
            <a:xfrm>
              <a:off x="7481889" y="7632701"/>
              <a:ext cx="123825" cy="55563"/>
            </a:xfrm>
            <a:custGeom>
              <a:avLst/>
              <a:gdLst>
                <a:gd name="T0" fmla="*/ 34 w 71"/>
                <a:gd name="T1" fmla="*/ 32 h 32"/>
                <a:gd name="T2" fmla="*/ 34 w 71"/>
                <a:gd name="T3" fmla="*/ 32 h 32"/>
                <a:gd name="T4" fmla="*/ 34 w 71"/>
                <a:gd name="T5" fmla="*/ 32 h 32"/>
                <a:gd name="T6" fmla="*/ 3 w 71"/>
                <a:gd name="T7" fmla="*/ 15 h 32"/>
                <a:gd name="T8" fmla="*/ 3 w 71"/>
                <a:gd name="T9" fmla="*/ 15 h 32"/>
                <a:gd name="T10" fmla="*/ 0 w 71"/>
                <a:gd name="T11" fmla="*/ 14 h 32"/>
                <a:gd name="T12" fmla="*/ 2 w 71"/>
                <a:gd name="T13" fmla="*/ 12 h 32"/>
                <a:gd name="T14" fmla="*/ 4 w 71"/>
                <a:gd name="T15" fmla="*/ 10 h 32"/>
                <a:gd name="T16" fmla="*/ 4 w 71"/>
                <a:gd name="T17" fmla="*/ 9 h 32"/>
                <a:gd name="T18" fmla="*/ 4 w 71"/>
                <a:gd name="T19" fmla="*/ 9 h 32"/>
                <a:gd name="T20" fmla="*/ 5 w 71"/>
                <a:gd name="T21" fmla="*/ 9 h 32"/>
                <a:gd name="T22" fmla="*/ 5 w 71"/>
                <a:gd name="T23" fmla="*/ 9 h 32"/>
                <a:gd name="T24" fmla="*/ 6 w 71"/>
                <a:gd name="T25" fmla="*/ 9 h 32"/>
                <a:gd name="T26" fmla="*/ 6 w 71"/>
                <a:gd name="T27" fmla="*/ 9 h 32"/>
                <a:gd name="T28" fmla="*/ 6 w 71"/>
                <a:gd name="T29" fmla="*/ 9 h 32"/>
                <a:gd name="T30" fmla="*/ 6 w 71"/>
                <a:gd name="T31" fmla="*/ 9 h 32"/>
                <a:gd name="T32" fmla="*/ 6 w 71"/>
                <a:gd name="T33" fmla="*/ 9 h 32"/>
                <a:gd name="T34" fmla="*/ 6 w 71"/>
                <a:gd name="T35" fmla="*/ 9 h 32"/>
                <a:gd name="T36" fmla="*/ 6 w 71"/>
                <a:gd name="T37" fmla="*/ 9 h 32"/>
                <a:gd name="T38" fmla="*/ 6 w 71"/>
                <a:gd name="T39" fmla="*/ 9 h 32"/>
                <a:gd name="T40" fmla="*/ 6 w 71"/>
                <a:gd name="T41" fmla="*/ 9 h 32"/>
                <a:gd name="T42" fmla="*/ 6 w 71"/>
                <a:gd name="T43" fmla="*/ 9 h 32"/>
                <a:gd name="T44" fmla="*/ 7 w 71"/>
                <a:gd name="T45" fmla="*/ 9 h 32"/>
                <a:gd name="T46" fmla="*/ 7 w 71"/>
                <a:gd name="T47" fmla="*/ 9 h 32"/>
                <a:gd name="T48" fmla="*/ 7 w 71"/>
                <a:gd name="T49" fmla="*/ 10 h 32"/>
                <a:gd name="T50" fmla="*/ 7 w 71"/>
                <a:gd name="T51" fmla="*/ 10 h 32"/>
                <a:gd name="T52" fmla="*/ 9 w 71"/>
                <a:gd name="T53" fmla="*/ 11 h 32"/>
                <a:gd name="T54" fmla="*/ 9 w 71"/>
                <a:gd name="T55" fmla="*/ 11 h 32"/>
                <a:gd name="T56" fmla="*/ 16 w 71"/>
                <a:gd name="T57" fmla="*/ 16 h 32"/>
                <a:gd name="T58" fmla="*/ 16 w 71"/>
                <a:gd name="T59" fmla="*/ 16 h 32"/>
                <a:gd name="T60" fmla="*/ 35 w 71"/>
                <a:gd name="T61" fmla="*/ 25 h 32"/>
                <a:gd name="T62" fmla="*/ 35 w 71"/>
                <a:gd name="T63" fmla="*/ 25 h 32"/>
                <a:gd name="T64" fmla="*/ 36 w 71"/>
                <a:gd name="T65" fmla="*/ 25 h 32"/>
                <a:gd name="T66" fmla="*/ 36 w 71"/>
                <a:gd name="T67" fmla="*/ 25 h 32"/>
                <a:gd name="T68" fmla="*/ 37 w 71"/>
                <a:gd name="T69" fmla="*/ 25 h 32"/>
                <a:gd name="T70" fmla="*/ 37 w 71"/>
                <a:gd name="T71" fmla="*/ 25 h 32"/>
                <a:gd name="T72" fmla="*/ 54 w 71"/>
                <a:gd name="T73" fmla="*/ 15 h 32"/>
                <a:gd name="T74" fmla="*/ 54 w 71"/>
                <a:gd name="T75" fmla="*/ 15 h 32"/>
                <a:gd name="T76" fmla="*/ 63 w 71"/>
                <a:gd name="T77" fmla="*/ 3 h 32"/>
                <a:gd name="T78" fmla="*/ 63 w 71"/>
                <a:gd name="T79" fmla="*/ 3 h 32"/>
                <a:gd name="T80" fmla="*/ 61 w 71"/>
                <a:gd name="T81" fmla="*/ 1 h 32"/>
                <a:gd name="T82" fmla="*/ 65 w 71"/>
                <a:gd name="T83" fmla="*/ 1 h 32"/>
                <a:gd name="T84" fmla="*/ 66 w 71"/>
                <a:gd name="T85" fmla="*/ 0 h 32"/>
                <a:gd name="T86" fmla="*/ 67 w 71"/>
                <a:gd name="T87" fmla="*/ 1 h 32"/>
                <a:gd name="T88" fmla="*/ 71 w 71"/>
                <a:gd name="T89" fmla="*/ 1 h 32"/>
                <a:gd name="T90" fmla="*/ 69 w 71"/>
                <a:gd name="T91" fmla="*/ 2 h 32"/>
                <a:gd name="T92" fmla="*/ 71 w 71"/>
                <a:gd name="T93" fmla="*/ 4 h 32"/>
                <a:gd name="T94" fmla="*/ 70 w 71"/>
                <a:gd name="T95" fmla="*/ 6 h 32"/>
                <a:gd name="T96" fmla="*/ 70 w 71"/>
                <a:gd name="T97" fmla="*/ 6 h 32"/>
                <a:gd name="T98" fmla="*/ 69 w 71"/>
                <a:gd name="T99" fmla="*/ 7 h 32"/>
                <a:gd name="T100" fmla="*/ 69 w 71"/>
                <a:gd name="T101" fmla="*/ 7 h 32"/>
                <a:gd name="T102" fmla="*/ 67 w 71"/>
                <a:gd name="T103" fmla="*/ 10 h 32"/>
                <a:gd name="T104" fmla="*/ 67 w 71"/>
                <a:gd name="T105" fmla="*/ 10 h 32"/>
                <a:gd name="T106" fmla="*/ 58 w 71"/>
                <a:gd name="T107" fmla="*/ 19 h 32"/>
                <a:gd name="T108" fmla="*/ 58 w 71"/>
                <a:gd name="T109" fmla="*/ 19 h 32"/>
                <a:gd name="T110" fmla="*/ 37 w 71"/>
                <a:gd name="T111" fmla="*/ 32 h 32"/>
                <a:gd name="T112" fmla="*/ 37 w 71"/>
                <a:gd name="T113" fmla="*/ 32 h 32"/>
                <a:gd name="T114" fmla="*/ 34 w 71"/>
                <a:gd name="T115" fmla="*/ 32 h 32"/>
                <a:gd name="T116" fmla="*/ 4 w 71"/>
                <a:gd name="T117" fmla="*/ 12 h 32"/>
                <a:gd name="T118" fmla="*/ 3 w 71"/>
                <a:gd name="T119" fmla="*/ 11 h 32"/>
                <a:gd name="T120" fmla="*/ 3 w 71"/>
                <a:gd name="T121" fmla="*/ 11 h 32"/>
                <a:gd name="T122" fmla="*/ 4 w 71"/>
                <a:gd name="T12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32">
                  <a:moveTo>
                    <a:pt x="34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0" y="29"/>
                    <a:pt x="4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3"/>
                    <a:pt x="14" y="14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2" y="20"/>
                    <a:pt x="30" y="24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6"/>
                    <a:pt x="48" y="2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8" y="10"/>
                    <a:pt x="62" y="5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69" y="6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5" y="12"/>
                    <a:pt x="62" y="16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2" y="25"/>
                    <a:pt x="45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5" y="32"/>
                    <a:pt x="34" y="32"/>
                  </a:cubicBezTo>
                  <a:close/>
                  <a:moveTo>
                    <a:pt x="4" y="12"/>
                  </a:moveTo>
                  <a:cubicBezTo>
                    <a:pt x="3" y="12"/>
                    <a:pt x="3" y="12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Freeform 1340"/>
            <p:cNvSpPr/>
            <p:nvPr/>
          </p:nvSpPr>
          <p:spPr bwMode="auto">
            <a:xfrm>
              <a:off x="7486651" y="7650163"/>
              <a:ext cx="9525" cy="95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2 h 6"/>
                <a:gd name="T4" fmla="*/ 3 w 6"/>
                <a:gd name="T5" fmla="*/ 6 h 6"/>
                <a:gd name="T6" fmla="*/ 0 w 6"/>
                <a:gd name="T7" fmla="*/ 4 h 6"/>
                <a:gd name="T8" fmla="*/ 5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lnTo>
                    <a:pt x="6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1341"/>
            <p:cNvSpPr/>
            <p:nvPr/>
          </p:nvSpPr>
          <p:spPr bwMode="auto">
            <a:xfrm>
              <a:off x="7481889" y="7645401"/>
              <a:ext cx="19050" cy="17463"/>
            </a:xfrm>
            <a:custGeom>
              <a:avLst/>
              <a:gdLst>
                <a:gd name="T0" fmla="*/ 0 w 12"/>
                <a:gd name="T1" fmla="*/ 5 h 11"/>
                <a:gd name="T2" fmla="*/ 6 w 12"/>
                <a:gd name="T3" fmla="*/ 1 h 11"/>
                <a:gd name="T4" fmla="*/ 8 w 12"/>
                <a:gd name="T5" fmla="*/ 0 h 11"/>
                <a:gd name="T6" fmla="*/ 12 w 12"/>
                <a:gd name="T7" fmla="*/ 5 h 11"/>
                <a:gd name="T8" fmla="*/ 6 w 12"/>
                <a:gd name="T9" fmla="*/ 11 h 11"/>
                <a:gd name="T10" fmla="*/ 0 w 12"/>
                <a:gd name="T11" fmla="*/ 5 h 11"/>
                <a:gd name="T12" fmla="*/ 0 w 1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0" y="5"/>
                  </a:moveTo>
                  <a:lnTo>
                    <a:pt x="6" y="1"/>
                  </a:lnTo>
                  <a:lnTo>
                    <a:pt x="8" y="0"/>
                  </a:lnTo>
                  <a:lnTo>
                    <a:pt x="12" y="5"/>
                  </a:lnTo>
                  <a:lnTo>
                    <a:pt x="6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Freeform 1342"/>
            <p:cNvSpPr/>
            <p:nvPr/>
          </p:nvSpPr>
          <p:spPr bwMode="auto">
            <a:xfrm>
              <a:off x="7593014" y="7634288"/>
              <a:ext cx="12700" cy="7938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3 h 5"/>
                <a:gd name="T4" fmla="*/ 7 w 8"/>
                <a:gd name="T5" fmla="*/ 5 h 5"/>
                <a:gd name="T6" fmla="*/ 0 w 8"/>
                <a:gd name="T7" fmla="*/ 4 h 5"/>
                <a:gd name="T8" fmla="*/ 0 w 8"/>
                <a:gd name="T9" fmla="*/ 0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3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343"/>
            <p:cNvSpPr/>
            <p:nvPr/>
          </p:nvSpPr>
          <p:spPr bwMode="auto">
            <a:xfrm>
              <a:off x="7588251" y="7631113"/>
              <a:ext cx="20638" cy="15875"/>
            </a:xfrm>
            <a:custGeom>
              <a:avLst/>
              <a:gdLst>
                <a:gd name="T0" fmla="*/ 0 w 13"/>
                <a:gd name="T1" fmla="*/ 7 h 10"/>
                <a:gd name="T2" fmla="*/ 1 w 13"/>
                <a:gd name="T3" fmla="*/ 6 h 10"/>
                <a:gd name="T4" fmla="*/ 1 w 13"/>
                <a:gd name="T5" fmla="*/ 2 h 10"/>
                <a:gd name="T6" fmla="*/ 2 w 13"/>
                <a:gd name="T7" fmla="*/ 0 h 10"/>
                <a:gd name="T8" fmla="*/ 13 w 13"/>
                <a:gd name="T9" fmla="*/ 2 h 10"/>
                <a:gd name="T10" fmla="*/ 12 w 13"/>
                <a:gd name="T11" fmla="*/ 10 h 10"/>
                <a:gd name="T12" fmla="*/ 0 w 13"/>
                <a:gd name="T13" fmla="*/ 7 h 10"/>
                <a:gd name="T14" fmla="*/ 0 w 13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7"/>
                  </a:moveTo>
                  <a:lnTo>
                    <a:pt x="1" y="6"/>
                  </a:lnTo>
                  <a:lnTo>
                    <a:pt x="1" y="2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2" y="1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4570241" y="4567265"/>
            <a:ext cx="458747" cy="652164"/>
            <a:chOff x="4000501" y="6832601"/>
            <a:chExt cx="293688" cy="417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1" name="Freeform 1376"/>
            <p:cNvSpPr>
              <a:spLocks noEditPoints="1"/>
            </p:cNvSpPr>
            <p:nvPr/>
          </p:nvSpPr>
          <p:spPr bwMode="auto">
            <a:xfrm>
              <a:off x="4038601" y="6897688"/>
              <a:ext cx="236538" cy="238125"/>
            </a:xfrm>
            <a:custGeom>
              <a:avLst/>
              <a:gdLst>
                <a:gd name="T0" fmla="*/ 113 w 136"/>
                <a:gd name="T1" fmla="*/ 23 h 136"/>
                <a:gd name="T2" fmla="*/ 109 w 136"/>
                <a:gd name="T3" fmla="*/ 109 h 136"/>
                <a:gd name="T4" fmla="*/ 109 w 136"/>
                <a:gd name="T5" fmla="*/ 109 h 136"/>
                <a:gd name="T6" fmla="*/ 23 w 136"/>
                <a:gd name="T7" fmla="*/ 113 h 136"/>
                <a:gd name="T8" fmla="*/ 23 w 136"/>
                <a:gd name="T9" fmla="*/ 113 h 136"/>
                <a:gd name="T10" fmla="*/ 27 w 136"/>
                <a:gd name="T11" fmla="*/ 27 h 136"/>
                <a:gd name="T12" fmla="*/ 27 w 136"/>
                <a:gd name="T13" fmla="*/ 27 h 136"/>
                <a:gd name="T14" fmla="*/ 113 w 136"/>
                <a:gd name="T15" fmla="*/ 23 h 136"/>
                <a:gd name="T16" fmla="*/ 111 w 136"/>
                <a:gd name="T17" fmla="*/ 25 h 136"/>
                <a:gd name="T18" fmla="*/ 29 w 136"/>
                <a:gd name="T19" fmla="*/ 29 h 136"/>
                <a:gd name="T20" fmla="*/ 29 w 136"/>
                <a:gd name="T21" fmla="*/ 29 h 136"/>
                <a:gd name="T22" fmla="*/ 26 w 136"/>
                <a:gd name="T23" fmla="*/ 111 h 136"/>
                <a:gd name="T24" fmla="*/ 26 w 136"/>
                <a:gd name="T25" fmla="*/ 111 h 136"/>
                <a:gd name="T26" fmla="*/ 107 w 136"/>
                <a:gd name="T27" fmla="*/ 107 h 136"/>
                <a:gd name="T28" fmla="*/ 107 w 136"/>
                <a:gd name="T29" fmla="*/ 107 h 136"/>
                <a:gd name="T30" fmla="*/ 111 w 136"/>
                <a:gd name="T3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36">
                  <a:moveTo>
                    <a:pt x="113" y="23"/>
                  </a:moveTo>
                  <a:cubicBezTo>
                    <a:pt x="136" y="46"/>
                    <a:pt x="134" y="84"/>
                    <a:pt x="109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85" y="134"/>
                    <a:pt x="46" y="136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0" y="90"/>
                    <a:pt x="2" y="52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52" y="2"/>
                    <a:pt x="90" y="0"/>
                    <a:pt x="113" y="23"/>
                  </a:cubicBezTo>
                  <a:close/>
                  <a:moveTo>
                    <a:pt x="111" y="25"/>
                  </a:moveTo>
                  <a:cubicBezTo>
                    <a:pt x="89" y="4"/>
                    <a:pt x="53" y="6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6" y="53"/>
                    <a:pt x="4" y="89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47" y="132"/>
                    <a:pt x="83" y="130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31" y="83"/>
                    <a:pt x="132" y="47"/>
                    <a:pt x="1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Freeform 1377"/>
            <p:cNvSpPr>
              <a:spLocks noEditPoints="1"/>
            </p:cNvSpPr>
            <p:nvPr/>
          </p:nvSpPr>
          <p:spPr bwMode="auto">
            <a:xfrm>
              <a:off x="4048126" y="6907213"/>
              <a:ext cx="219075" cy="219075"/>
            </a:xfrm>
            <a:custGeom>
              <a:avLst/>
              <a:gdLst>
                <a:gd name="T0" fmla="*/ 17 w 126"/>
                <a:gd name="T1" fmla="*/ 109 h 126"/>
                <a:gd name="T2" fmla="*/ 0 w 126"/>
                <a:gd name="T3" fmla="*/ 68 h 126"/>
                <a:gd name="T4" fmla="*/ 0 w 126"/>
                <a:gd name="T5" fmla="*/ 68 h 126"/>
                <a:gd name="T6" fmla="*/ 20 w 126"/>
                <a:gd name="T7" fmla="*/ 20 h 126"/>
                <a:gd name="T8" fmla="*/ 20 w 126"/>
                <a:gd name="T9" fmla="*/ 20 h 126"/>
                <a:gd name="T10" fmla="*/ 68 w 126"/>
                <a:gd name="T11" fmla="*/ 0 h 126"/>
                <a:gd name="T12" fmla="*/ 68 w 126"/>
                <a:gd name="T13" fmla="*/ 0 h 126"/>
                <a:gd name="T14" fmla="*/ 110 w 126"/>
                <a:gd name="T15" fmla="*/ 17 h 126"/>
                <a:gd name="T16" fmla="*/ 110 w 126"/>
                <a:gd name="T17" fmla="*/ 17 h 126"/>
                <a:gd name="T18" fmla="*/ 108 w 126"/>
                <a:gd name="T19" fmla="*/ 18 h 126"/>
                <a:gd name="T20" fmla="*/ 110 w 126"/>
                <a:gd name="T21" fmla="*/ 17 h 126"/>
                <a:gd name="T22" fmla="*/ 126 w 126"/>
                <a:gd name="T23" fmla="*/ 58 h 126"/>
                <a:gd name="T24" fmla="*/ 126 w 126"/>
                <a:gd name="T25" fmla="*/ 58 h 126"/>
                <a:gd name="T26" fmla="*/ 106 w 126"/>
                <a:gd name="T27" fmla="*/ 106 h 126"/>
                <a:gd name="T28" fmla="*/ 106 w 126"/>
                <a:gd name="T29" fmla="*/ 106 h 126"/>
                <a:gd name="T30" fmla="*/ 58 w 126"/>
                <a:gd name="T31" fmla="*/ 126 h 126"/>
                <a:gd name="T32" fmla="*/ 58 w 126"/>
                <a:gd name="T33" fmla="*/ 126 h 126"/>
                <a:gd name="T34" fmla="*/ 17 w 126"/>
                <a:gd name="T35" fmla="*/ 109 h 126"/>
                <a:gd name="T36" fmla="*/ 26 w 126"/>
                <a:gd name="T37" fmla="*/ 26 h 126"/>
                <a:gd name="T38" fmla="*/ 8 w 126"/>
                <a:gd name="T39" fmla="*/ 68 h 126"/>
                <a:gd name="T40" fmla="*/ 8 w 126"/>
                <a:gd name="T41" fmla="*/ 68 h 126"/>
                <a:gd name="T42" fmla="*/ 22 w 126"/>
                <a:gd name="T43" fmla="*/ 104 h 126"/>
                <a:gd name="T44" fmla="*/ 22 w 126"/>
                <a:gd name="T45" fmla="*/ 104 h 126"/>
                <a:gd name="T46" fmla="*/ 58 w 126"/>
                <a:gd name="T47" fmla="*/ 118 h 126"/>
                <a:gd name="T48" fmla="*/ 58 w 126"/>
                <a:gd name="T49" fmla="*/ 118 h 126"/>
                <a:gd name="T50" fmla="*/ 101 w 126"/>
                <a:gd name="T51" fmla="*/ 100 h 126"/>
                <a:gd name="T52" fmla="*/ 101 w 126"/>
                <a:gd name="T53" fmla="*/ 100 h 126"/>
                <a:gd name="T54" fmla="*/ 119 w 126"/>
                <a:gd name="T55" fmla="*/ 58 h 126"/>
                <a:gd name="T56" fmla="*/ 119 w 126"/>
                <a:gd name="T57" fmla="*/ 58 h 126"/>
                <a:gd name="T58" fmla="*/ 104 w 126"/>
                <a:gd name="T59" fmla="*/ 22 h 126"/>
                <a:gd name="T60" fmla="*/ 104 w 126"/>
                <a:gd name="T61" fmla="*/ 22 h 126"/>
                <a:gd name="T62" fmla="*/ 106 w 126"/>
                <a:gd name="T63" fmla="*/ 20 h 126"/>
                <a:gd name="T64" fmla="*/ 107 w 126"/>
                <a:gd name="T65" fmla="*/ 19 h 126"/>
                <a:gd name="T66" fmla="*/ 106 w 126"/>
                <a:gd name="T67" fmla="*/ 20 h 126"/>
                <a:gd name="T68" fmla="*/ 104 w 126"/>
                <a:gd name="T69" fmla="*/ 22 h 126"/>
                <a:gd name="T70" fmla="*/ 68 w 126"/>
                <a:gd name="T71" fmla="*/ 7 h 126"/>
                <a:gd name="T72" fmla="*/ 68 w 126"/>
                <a:gd name="T73" fmla="*/ 7 h 126"/>
                <a:gd name="T74" fmla="*/ 26 w 126"/>
                <a:gd name="T75" fmla="*/ 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26">
                  <a:moveTo>
                    <a:pt x="17" y="109"/>
                  </a:moveTo>
                  <a:cubicBezTo>
                    <a:pt x="6" y="98"/>
                    <a:pt x="0" y="83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51"/>
                    <a:pt x="7" y="34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4" y="7"/>
                    <a:pt x="51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4" y="0"/>
                    <a:pt x="98" y="5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21" y="28"/>
                    <a:pt x="126" y="43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75"/>
                    <a:pt x="119" y="92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92" y="119"/>
                    <a:pt x="75" y="126"/>
                    <a:pt x="58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43" y="126"/>
                    <a:pt x="28" y="121"/>
                    <a:pt x="17" y="109"/>
                  </a:cubicBezTo>
                  <a:close/>
                  <a:moveTo>
                    <a:pt x="26" y="26"/>
                  </a:moveTo>
                  <a:cubicBezTo>
                    <a:pt x="14" y="38"/>
                    <a:pt x="8" y="53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2"/>
                    <a:pt x="12" y="94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32" y="114"/>
                    <a:pt x="45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73" y="118"/>
                    <a:pt x="88" y="112"/>
                    <a:pt x="101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13" y="88"/>
                    <a:pt x="119" y="73"/>
                    <a:pt x="119" y="58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44"/>
                    <a:pt x="114" y="32"/>
                    <a:pt x="104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12"/>
                    <a:pt x="82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53" y="7"/>
                    <a:pt x="38" y="13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1378"/>
            <p:cNvSpPr>
              <a:spLocks noEditPoints="1"/>
            </p:cNvSpPr>
            <p:nvPr/>
          </p:nvSpPr>
          <p:spPr bwMode="auto">
            <a:xfrm>
              <a:off x="4102101" y="7016751"/>
              <a:ext cx="84138" cy="85725"/>
            </a:xfrm>
            <a:custGeom>
              <a:avLst/>
              <a:gdLst>
                <a:gd name="T0" fmla="*/ 39 w 49"/>
                <a:gd name="T1" fmla="*/ 10 h 49"/>
                <a:gd name="T2" fmla="*/ 41 w 49"/>
                <a:gd name="T3" fmla="*/ 41 h 49"/>
                <a:gd name="T4" fmla="*/ 41 w 49"/>
                <a:gd name="T5" fmla="*/ 41 h 49"/>
                <a:gd name="T6" fmla="*/ 10 w 49"/>
                <a:gd name="T7" fmla="*/ 39 h 49"/>
                <a:gd name="T8" fmla="*/ 10 w 49"/>
                <a:gd name="T9" fmla="*/ 39 h 49"/>
                <a:gd name="T10" fmla="*/ 9 w 49"/>
                <a:gd name="T11" fmla="*/ 8 h 49"/>
                <a:gd name="T12" fmla="*/ 9 w 49"/>
                <a:gd name="T13" fmla="*/ 8 h 49"/>
                <a:gd name="T14" fmla="*/ 39 w 49"/>
                <a:gd name="T15" fmla="*/ 10 h 49"/>
                <a:gd name="T16" fmla="*/ 37 w 49"/>
                <a:gd name="T17" fmla="*/ 12 h 49"/>
                <a:gd name="T18" fmla="*/ 11 w 49"/>
                <a:gd name="T19" fmla="*/ 11 h 49"/>
                <a:gd name="T20" fmla="*/ 11 w 49"/>
                <a:gd name="T21" fmla="*/ 11 h 49"/>
                <a:gd name="T22" fmla="*/ 13 w 49"/>
                <a:gd name="T23" fmla="*/ 36 h 49"/>
                <a:gd name="T24" fmla="*/ 13 w 49"/>
                <a:gd name="T25" fmla="*/ 36 h 49"/>
                <a:gd name="T26" fmla="*/ 38 w 49"/>
                <a:gd name="T27" fmla="*/ 38 h 49"/>
                <a:gd name="T28" fmla="*/ 38 w 49"/>
                <a:gd name="T29" fmla="*/ 38 h 49"/>
                <a:gd name="T30" fmla="*/ 37 w 49"/>
                <a:gd name="T3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49">
                  <a:moveTo>
                    <a:pt x="39" y="10"/>
                  </a:moveTo>
                  <a:cubicBezTo>
                    <a:pt x="48" y="19"/>
                    <a:pt x="49" y="32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3" y="49"/>
                    <a:pt x="19" y="4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0"/>
                    <a:pt x="0" y="16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0"/>
                    <a:pt x="30" y="1"/>
                    <a:pt x="39" y="10"/>
                  </a:cubicBezTo>
                  <a:close/>
                  <a:moveTo>
                    <a:pt x="37" y="12"/>
                  </a:moveTo>
                  <a:cubicBezTo>
                    <a:pt x="29" y="5"/>
                    <a:pt x="18" y="4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4" y="17"/>
                    <a:pt x="5" y="29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20" y="44"/>
                    <a:pt x="32" y="45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5" y="32"/>
                    <a:pt x="44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Freeform 1379"/>
            <p:cNvSpPr>
              <a:spLocks noEditPoints="1"/>
            </p:cNvSpPr>
            <p:nvPr/>
          </p:nvSpPr>
          <p:spPr bwMode="auto">
            <a:xfrm>
              <a:off x="4103689" y="7018338"/>
              <a:ext cx="80963" cy="82550"/>
            </a:xfrm>
            <a:custGeom>
              <a:avLst/>
              <a:gdLst>
                <a:gd name="T0" fmla="*/ 26 w 47"/>
                <a:gd name="T1" fmla="*/ 47 h 47"/>
                <a:gd name="T2" fmla="*/ 8 w 47"/>
                <a:gd name="T3" fmla="*/ 39 h 47"/>
                <a:gd name="T4" fmla="*/ 8 w 47"/>
                <a:gd name="T5" fmla="*/ 39 h 47"/>
                <a:gd name="T6" fmla="*/ 0 w 47"/>
                <a:gd name="T7" fmla="*/ 21 h 47"/>
                <a:gd name="T8" fmla="*/ 0 w 47"/>
                <a:gd name="T9" fmla="*/ 21 h 47"/>
                <a:gd name="T10" fmla="*/ 6 w 47"/>
                <a:gd name="T11" fmla="*/ 6 h 47"/>
                <a:gd name="T12" fmla="*/ 6 w 47"/>
                <a:gd name="T13" fmla="*/ 6 h 47"/>
                <a:gd name="T14" fmla="*/ 21 w 47"/>
                <a:gd name="T15" fmla="*/ 0 h 47"/>
                <a:gd name="T16" fmla="*/ 21 w 47"/>
                <a:gd name="T17" fmla="*/ 0 h 47"/>
                <a:gd name="T18" fmla="*/ 40 w 47"/>
                <a:gd name="T19" fmla="*/ 8 h 47"/>
                <a:gd name="T20" fmla="*/ 40 w 47"/>
                <a:gd name="T21" fmla="*/ 8 h 47"/>
                <a:gd name="T22" fmla="*/ 38 w 47"/>
                <a:gd name="T23" fmla="*/ 9 h 47"/>
                <a:gd name="T24" fmla="*/ 40 w 47"/>
                <a:gd name="T25" fmla="*/ 8 h 47"/>
                <a:gd name="T26" fmla="*/ 47 w 47"/>
                <a:gd name="T27" fmla="*/ 26 h 47"/>
                <a:gd name="T28" fmla="*/ 47 w 47"/>
                <a:gd name="T29" fmla="*/ 26 h 47"/>
                <a:gd name="T30" fmla="*/ 41 w 47"/>
                <a:gd name="T31" fmla="*/ 41 h 47"/>
                <a:gd name="T32" fmla="*/ 41 w 47"/>
                <a:gd name="T33" fmla="*/ 41 h 47"/>
                <a:gd name="T34" fmla="*/ 26 w 47"/>
                <a:gd name="T35" fmla="*/ 47 h 47"/>
                <a:gd name="T36" fmla="*/ 26 w 47"/>
                <a:gd name="T37" fmla="*/ 47 h 47"/>
                <a:gd name="T38" fmla="*/ 26 w 47"/>
                <a:gd name="T39" fmla="*/ 47 h 47"/>
                <a:gd name="T40" fmla="*/ 11 w 47"/>
                <a:gd name="T41" fmla="*/ 11 h 47"/>
                <a:gd name="T42" fmla="*/ 7 w 47"/>
                <a:gd name="T43" fmla="*/ 21 h 47"/>
                <a:gd name="T44" fmla="*/ 7 w 47"/>
                <a:gd name="T45" fmla="*/ 21 h 47"/>
                <a:gd name="T46" fmla="*/ 13 w 47"/>
                <a:gd name="T47" fmla="*/ 34 h 47"/>
                <a:gd name="T48" fmla="*/ 13 w 47"/>
                <a:gd name="T49" fmla="*/ 34 h 47"/>
                <a:gd name="T50" fmla="*/ 26 w 47"/>
                <a:gd name="T51" fmla="*/ 40 h 47"/>
                <a:gd name="T52" fmla="*/ 26 w 47"/>
                <a:gd name="T53" fmla="*/ 40 h 47"/>
                <a:gd name="T54" fmla="*/ 36 w 47"/>
                <a:gd name="T55" fmla="*/ 36 h 47"/>
                <a:gd name="T56" fmla="*/ 36 w 47"/>
                <a:gd name="T57" fmla="*/ 36 h 47"/>
                <a:gd name="T58" fmla="*/ 40 w 47"/>
                <a:gd name="T59" fmla="*/ 26 h 47"/>
                <a:gd name="T60" fmla="*/ 40 w 47"/>
                <a:gd name="T61" fmla="*/ 26 h 47"/>
                <a:gd name="T62" fmla="*/ 34 w 47"/>
                <a:gd name="T63" fmla="*/ 13 h 47"/>
                <a:gd name="T64" fmla="*/ 34 w 47"/>
                <a:gd name="T65" fmla="*/ 13 h 47"/>
                <a:gd name="T66" fmla="*/ 36 w 47"/>
                <a:gd name="T67" fmla="*/ 11 h 47"/>
                <a:gd name="T68" fmla="*/ 37 w 47"/>
                <a:gd name="T69" fmla="*/ 10 h 47"/>
                <a:gd name="T70" fmla="*/ 36 w 47"/>
                <a:gd name="T71" fmla="*/ 11 h 47"/>
                <a:gd name="T72" fmla="*/ 34 w 47"/>
                <a:gd name="T73" fmla="*/ 13 h 47"/>
                <a:gd name="T74" fmla="*/ 21 w 47"/>
                <a:gd name="T75" fmla="*/ 7 h 47"/>
                <a:gd name="T76" fmla="*/ 21 w 47"/>
                <a:gd name="T77" fmla="*/ 7 h 47"/>
                <a:gd name="T78" fmla="*/ 11 w 47"/>
                <a:gd name="T7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" h="47">
                  <a:moveTo>
                    <a:pt x="26" y="47"/>
                  </a:moveTo>
                  <a:cubicBezTo>
                    <a:pt x="20" y="47"/>
                    <a:pt x="13" y="44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3" y="34"/>
                    <a:pt x="0" y="28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2"/>
                    <a:pt x="16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34" y="2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5" y="13"/>
                    <a:pt x="47" y="19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31"/>
                    <a:pt x="45" y="37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7" y="45"/>
                    <a:pt x="32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lose/>
                  <a:moveTo>
                    <a:pt x="11" y="11"/>
                  </a:moveTo>
                  <a:cubicBezTo>
                    <a:pt x="9" y="14"/>
                    <a:pt x="7" y="17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6"/>
                    <a:pt x="9" y="30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8"/>
                    <a:pt x="22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0" y="40"/>
                    <a:pt x="33" y="3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3"/>
                    <a:pt x="40" y="30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1"/>
                    <a:pt x="38" y="17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1" y="9"/>
                    <a:pt x="26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7"/>
                    <a:pt x="14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1380"/>
            <p:cNvSpPr>
              <a:spLocks noEditPoints="1"/>
            </p:cNvSpPr>
            <p:nvPr/>
          </p:nvSpPr>
          <p:spPr bwMode="auto">
            <a:xfrm>
              <a:off x="4132264" y="7053263"/>
              <a:ext cx="20638" cy="20638"/>
            </a:xfrm>
            <a:custGeom>
              <a:avLst/>
              <a:gdLst>
                <a:gd name="T0" fmla="*/ 7 w 12"/>
                <a:gd name="T1" fmla="*/ 1 h 12"/>
                <a:gd name="T2" fmla="*/ 11 w 12"/>
                <a:gd name="T3" fmla="*/ 1 h 12"/>
                <a:gd name="T4" fmla="*/ 11 w 12"/>
                <a:gd name="T5" fmla="*/ 1 h 12"/>
                <a:gd name="T6" fmla="*/ 11 w 12"/>
                <a:gd name="T7" fmla="*/ 5 h 12"/>
                <a:gd name="T8" fmla="*/ 11 w 12"/>
                <a:gd name="T9" fmla="*/ 5 h 12"/>
                <a:gd name="T10" fmla="*/ 9 w 12"/>
                <a:gd name="T11" fmla="*/ 9 h 12"/>
                <a:gd name="T12" fmla="*/ 9 w 12"/>
                <a:gd name="T13" fmla="*/ 9 h 12"/>
                <a:gd name="T14" fmla="*/ 5 w 12"/>
                <a:gd name="T15" fmla="*/ 11 h 12"/>
                <a:gd name="T16" fmla="*/ 5 w 12"/>
                <a:gd name="T17" fmla="*/ 11 h 12"/>
                <a:gd name="T18" fmla="*/ 1 w 12"/>
                <a:gd name="T19" fmla="*/ 11 h 12"/>
                <a:gd name="T20" fmla="*/ 1 w 12"/>
                <a:gd name="T21" fmla="*/ 11 h 12"/>
                <a:gd name="T22" fmla="*/ 1 w 12"/>
                <a:gd name="T23" fmla="*/ 7 h 12"/>
                <a:gd name="T24" fmla="*/ 1 w 12"/>
                <a:gd name="T25" fmla="*/ 7 h 12"/>
                <a:gd name="T26" fmla="*/ 4 w 12"/>
                <a:gd name="T27" fmla="*/ 3 h 12"/>
                <a:gd name="T28" fmla="*/ 4 w 12"/>
                <a:gd name="T29" fmla="*/ 3 h 12"/>
                <a:gd name="T30" fmla="*/ 7 w 12"/>
                <a:gd name="T31" fmla="*/ 1 h 12"/>
                <a:gd name="T32" fmla="*/ 6 w 12"/>
                <a:gd name="T33" fmla="*/ 6 h 12"/>
                <a:gd name="T34" fmla="*/ 5 w 12"/>
                <a:gd name="T35" fmla="*/ 8 h 12"/>
                <a:gd name="T36" fmla="*/ 5 w 12"/>
                <a:gd name="T37" fmla="*/ 8 h 12"/>
                <a:gd name="T38" fmla="*/ 6 w 12"/>
                <a:gd name="T39" fmla="*/ 6 h 12"/>
                <a:gd name="T40" fmla="*/ 6 w 12"/>
                <a:gd name="T41" fmla="*/ 6 h 12"/>
                <a:gd name="T42" fmla="*/ 8 w 12"/>
                <a:gd name="T43" fmla="*/ 4 h 12"/>
                <a:gd name="T44" fmla="*/ 8 w 12"/>
                <a:gd name="T45" fmla="*/ 4 h 12"/>
                <a:gd name="T46" fmla="*/ 6 w 12"/>
                <a:gd name="T4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2">
                  <a:moveTo>
                    <a:pt x="7" y="1"/>
                  </a:moveTo>
                  <a:cubicBezTo>
                    <a:pt x="8" y="0"/>
                    <a:pt x="10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3"/>
                    <a:pt x="12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0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3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lose/>
                  <a:moveTo>
                    <a:pt x="6" y="6"/>
                  </a:move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Freeform 1381"/>
            <p:cNvSpPr/>
            <p:nvPr/>
          </p:nvSpPr>
          <p:spPr bwMode="auto">
            <a:xfrm>
              <a:off x="4130676" y="7050088"/>
              <a:ext cx="26988" cy="25400"/>
            </a:xfrm>
            <a:custGeom>
              <a:avLst/>
              <a:gdLst>
                <a:gd name="T0" fmla="*/ 1 w 15"/>
                <a:gd name="T1" fmla="*/ 14 h 15"/>
                <a:gd name="T2" fmla="*/ 1 w 15"/>
                <a:gd name="T3" fmla="*/ 14 h 15"/>
                <a:gd name="T4" fmla="*/ 1 w 15"/>
                <a:gd name="T5" fmla="*/ 14 h 15"/>
                <a:gd name="T6" fmla="*/ 1 w 15"/>
                <a:gd name="T7" fmla="*/ 14 h 15"/>
                <a:gd name="T8" fmla="*/ 1 w 15"/>
                <a:gd name="T9" fmla="*/ 14 h 15"/>
                <a:gd name="T10" fmla="*/ 0 w 15"/>
                <a:gd name="T11" fmla="*/ 11 h 15"/>
                <a:gd name="T12" fmla="*/ 0 w 15"/>
                <a:gd name="T13" fmla="*/ 11 h 15"/>
                <a:gd name="T14" fmla="*/ 0 w 15"/>
                <a:gd name="T15" fmla="*/ 8 h 15"/>
                <a:gd name="T16" fmla="*/ 0 w 15"/>
                <a:gd name="T17" fmla="*/ 8 h 15"/>
                <a:gd name="T18" fmla="*/ 3 w 15"/>
                <a:gd name="T19" fmla="*/ 4 h 15"/>
                <a:gd name="T20" fmla="*/ 3 w 15"/>
                <a:gd name="T21" fmla="*/ 4 h 15"/>
                <a:gd name="T22" fmla="*/ 7 w 15"/>
                <a:gd name="T23" fmla="*/ 1 h 15"/>
                <a:gd name="T24" fmla="*/ 7 w 15"/>
                <a:gd name="T25" fmla="*/ 1 h 15"/>
                <a:gd name="T26" fmla="*/ 8 w 15"/>
                <a:gd name="T27" fmla="*/ 3 h 15"/>
                <a:gd name="T28" fmla="*/ 7 w 15"/>
                <a:gd name="T29" fmla="*/ 1 h 15"/>
                <a:gd name="T30" fmla="*/ 10 w 15"/>
                <a:gd name="T31" fmla="*/ 0 h 15"/>
                <a:gd name="T32" fmla="*/ 10 w 15"/>
                <a:gd name="T33" fmla="*/ 0 h 15"/>
                <a:gd name="T34" fmla="*/ 13 w 15"/>
                <a:gd name="T35" fmla="*/ 2 h 15"/>
                <a:gd name="T36" fmla="*/ 13 w 15"/>
                <a:gd name="T37" fmla="*/ 2 h 15"/>
                <a:gd name="T38" fmla="*/ 14 w 15"/>
                <a:gd name="T39" fmla="*/ 1 h 15"/>
                <a:gd name="T40" fmla="*/ 14 w 15"/>
                <a:gd name="T41" fmla="*/ 2 h 15"/>
                <a:gd name="T42" fmla="*/ 15 w 15"/>
                <a:gd name="T43" fmla="*/ 5 h 15"/>
                <a:gd name="T44" fmla="*/ 15 w 15"/>
                <a:gd name="T45" fmla="*/ 5 h 15"/>
                <a:gd name="T46" fmla="*/ 14 w 15"/>
                <a:gd name="T47" fmla="*/ 8 h 15"/>
                <a:gd name="T48" fmla="*/ 14 w 15"/>
                <a:gd name="T49" fmla="*/ 8 h 15"/>
                <a:gd name="T50" fmla="*/ 11 w 15"/>
                <a:gd name="T51" fmla="*/ 12 h 15"/>
                <a:gd name="T52" fmla="*/ 11 w 15"/>
                <a:gd name="T53" fmla="*/ 12 h 15"/>
                <a:gd name="T54" fmla="*/ 7 w 15"/>
                <a:gd name="T55" fmla="*/ 15 h 15"/>
                <a:gd name="T56" fmla="*/ 7 w 15"/>
                <a:gd name="T57" fmla="*/ 15 h 15"/>
                <a:gd name="T58" fmla="*/ 5 w 15"/>
                <a:gd name="T59" fmla="*/ 15 h 15"/>
                <a:gd name="T60" fmla="*/ 5 w 15"/>
                <a:gd name="T61" fmla="*/ 15 h 15"/>
                <a:gd name="T62" fmla="*/ 4 w 15"/>
                <a:gd name="T63" fmla="*/ 15 h 15"/>
                <a:gd name="T64" fmla="*/ 4 w 15"/>
                <a:gd name="T65" fmla="*/ 15 h 15"/>
                <a:gd name="T66" fmla="*/ 1 w 15"/>
                <a:gd name="T6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15"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2"/>
                    <a:pt x="6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3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9" y="14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1382"/>
            <p:cNvSpPr>
              <a:spLocks noEditPoints="1"/>
            </p:cNvSpPr>
            <p:nvPr/>
          </p:nvSpPr>
          <p:spPr bwMode="auto">
            <a:xfrm>
              <a:off x="4178301" y="7040563"/>
              <a:ext cx="49213" cy="28575"/>
            </a:xfrm>
            <a:custGeom>
              <a:avLst/>
              <a:gdLst>
                <a:gd name="T0" fmla="*/ 16 w 28"/>
                <a:gd name="T1" fmla="*/ 6 h 16"/>
                <a:gd name="T2" fmla="*/ 26 w 28"/>
                <a:gd name="T3" fmla="*/ 0 h 16"/>
                <a:gd name="T4" fmla="*/ 26 w 28"/>
                <a:gd name="T5" fmla="*/ 0 h 16"/>
                <a:gd name="T6" fmla="*/ 28 w 28"/>
                <a:gd name="T7" fmla="*/ 3 h 16"/>
                <a:gd name="T8" fmla="*/ 17 w 28"/>
                <a:gd name="T9" fmla="*/ 10 h 16"/>
                <a:gd name="T10" fmla="*/ 17 w 28"/>
                <a:gd name="T11" fmla="*/ 10 h 16"/>
                <a:gd name="T12" fmla="*/ 0 w 28"/>
                <a:gd name="T13" fmla="*/ 14 h 16"/>
                <a:gd name="T14" fmla="*/ 0 w 28"/>
                <a:gd name="T15" fmla="*/ 14 h 16"/>
                <a:gd name="T16" fmla="*/ 1 w 28"/>
                <a:gd name="T17" fmla="*/ 11 h 16"/>
                <a:gd name="T18" fmla="*/ 16 w 28"/>
                <a:gd name="T19" fmla="*/ 6 h 16"/>
                <a:gd name="T20" fmla="*/ 26 w 28"/>
                <a:gd name="T21" fmla="*/ 0 h 16"/>
                <a:gd name="T22" fmla="*/ 26 w 28"/>
                <a:gd name="T23" fmla="*/ 0 h 16"/>
                <a:gd name="T24" fmla="*/ 26 w 28"/>
                <a:gd name="T25" fmla="*/ 0 h 16"/>
                <a:gd name="T26" fmla="*/ 26 w 28"/>
                <a:gd name="T27" fmla="*/ 0 h 16"/>
                <a:gd name="T28" fmla="*/ 26 w 28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6">
                  <a:moveTo>
                    <a:pt x="16" y="6"/>
                  </a:moveTo>
                  <a:cubicBezTo>
                    <a:pt x="21" y="3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3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13"/>
                    <a:pt x="5" y="16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2"/>
                    <a:pt x="10" y="10"/>
                    <a:pt x="16" y="6"/>
                  </a:cubicBezTo>
                  <a:close/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Freeform 1383"/>
            <p:cNvSpPr>
              <a:spLocks noEditPoints="1"/>
            </p:cNvSpPr>
            <p:nvPr/>
          </p:nvSpPr>
          <p:spPr bwMode="auto">
            <a:xfrm>
              <a:off x="4173539" y="7035801"/>
              <a:ext cx="58738" cy="33338"/>
            </a:xfrm>
            <a:custGeom>
              <a:avLst/>
              <a:gdLst>
                <a:gd name="T0" fmla="*/ 2 w 34"/>
                <a:gd name="T1" fmla="*/ 19 h 19"/>
                <a:gd name="T2" fmla="*/ 0 w 34"/>
                <a:gd name="T3" fmla="*/ 18 h 19"/>
                <a:gd name="T4" fmla="*/ 4 w 34"/>
                <a:gd name="T5" fmla="*/ 11 h 19"/>
                <a:gd name="T6" fmla="*/ 6 w 34"/>
                <a:gd name="T7" fmla="*/ 12 h 19"/>
                <a:gd name="T8" fmla="*/ 6 w 34"/>
                <a:gd name="T9" fmla="*/ 12 h 19"/>
                <a:gd name="T10" fmla="*/ 6 w 34"/>
                <a:gd name="T11" fmla="*/ 12 h 19"/>
                <a:gd name="T12" fmla="*/ 6 w 34"/>
                <a:gd name="T13" fmla="*/ 12 h 19"/>
                <a:gd name="T14" fmla="*/ 6 w 34"/>
                <a:gd name="T15" fmla="*/ 12 h 19"/>
                <a:gd name="T16" fmla="*/ 6 w 34"/>
                <a:gd name="T17" fmla="*/ 12 h 19"/>
                <a:gd name="T18" fmla="*/ 18 w 34"/>
                <a:gd name="T19" fmla="*/ 8 h 19"/>
                <a:gd name="T20" fmla="*/ 18 w 34"/>
                <a:gd name="T21" fmla="*/ 8 h 19"/>
                <a:gd name="T22" fmla="*/ 19 w 34"/>
                <a:gd name="T23" fmla="*/ 9 h 19"/>
                <a:gd name="T24" fmla="*/ 18 w 34"/>
                <a:gd name="T25" fmla="*/ 8 h 19"/>
                <a:gd name="T26" fmla="*/ 28 w 34"/>
                <a:gd name="T27" fmla="*/ 1 h 19"/>
                <a:gd name="T28" fmla="*/ 28 w 34"/>
                <a:gd name="T29" fmla="*/ 1 h 19"/>
                <a:gd name="T30" fmla="*/ 30 w 34"/>
                <a:gd name="T31" fmla="*/ 0 h 19"/>
                <a:gd name="T32" fmla="*/ 34 w 34"/>
                <a:gd name="T33" fmla="*/ 6 h 19"/>
                <a:gd name="T34" fmla="*/ 32 w 34"/>
                <a:gd name="T35" fmla="*/ 7 h 19"/>
                <a:gd name="T36" fmla="*/ 21 w 34"/>
                <a:gd name="T37" fmla="*/ 14 h 19"/>
                <a:gd name="T38" fmla="*/ 21 w 34"/>
                <a:gd name="T39" fmla="*/ 14 h 19"/>
                <a:gd name="T40" fmla="*/ 6 w 34"/>
                <a:gd name="T41" fmla="*/ 19 h 19"/>
                <a:gd name="T42" fmla="*/ 6 w 34"/>
                <a:gd name="T43" fmla="*/ 19 h 19"/>
                <a:gd name="T44" fmla="*/ 6 w 34"/>
                <a:gd name="T45" fmla="*/ 19 h 19"/>
                <a:gd name="T46" fmla="*/ 6 w 34"/>
                <a:gd name="T47" fmla="*/ 19 h 19"/>
                <a:gd name="T48" fmla="*/ 2 w 34"/>
                <a:gd name="T49" fmla="*/ 19 h 19"/>
                <a:gd name="T50" fmla="*/ 29 w 34"/>
                <a:gd name="T51" fmla="*/ 3 h 19"/>
                <a:gd name="T52" fmla="*/ 31 w 34"/>
                <a:gd name="T53" fmla="*/ 1 h 19"/>
                <a:gd name="T54" fmla="*/ 29 w 34"/>
                <a:gd name="T5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19">
                  <a:moveTo>
                    <a:pt x="2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3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3" y="5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27" y="11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7"/>
                    <a:pt x="11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3" y="19"/>
                    <a:pt x="2" y="19"/>
                  </a:cubicBezTo>
                  <a:close/>
                  <a:moveTo>
                    <a:pt x="29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29" y="3"/>
                    <a:pt x="29" y="3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1384"/>
            <p:cNvSpPr>
              <a:spLocks noEditPoints="1"/>
            </p:cNvSpPr>
            <p:nvPr/>
          </p:nvSpPr>
          <p:spPr bwMode="auto">
            <a:xfrm>
              <a:off x="4079876" y="7042151"/>
              <a:ext cx="30163" cy="19050"/>
            </a:xfrm>
            <a:custGeom>
              <a:avLst/>
              <a:gdLst>
                <a:gd name="T0" fmla="*/ 3 w 17"/>
                <a:gd name="T1" fmla="*/ 0 h 11"/>
                <a:gd name="T2" fmla="*/ 4 w 17"/>
                <a:gd name="T3" fmla="*/ 2 h 11"/>
                <a:gd name="T4" fmla="*/ 4 w 17"/>
                <a:gd name="T5" fmla="*/ 2 h 11"/>
                <a:gd name="T6" fmla="*/ 12 w 17"/>
                <a:gd name="T7" fmla="*/ 6 h 11"/>
                <a:gd name="T8" fmla="*/ 12 w 17"/>
                <a:gd name="T9" fmla="*/ 6 h 11"/>
                <a:gd name="T10" fmla="*/ 17 w 17"/>
                <a:gd name="T11" fmla="*/ 8 h 11"/>
                <a:gd name="T12" fmla="*/ 17 w 17"/>
                <a:gd name="T13" fmla="*/ 8 h 11"/>
                <a:gd name="T14" fmla="*/ 17 w 17"/>
                <a:gd name="T15" fmla="*/ 11 h 11"/>
                <a:gd name="T16" fmla="*/ 2 w 17"/>
                <a:gd name="T17" fmla="*/ 5 h 11"/>
                <a:gd name="T18" fmla="*/ 2 w 17"/>
                <a:gd name="T19" fmla="*/ 5 h 11"/>
                <a:gd name="T20" fmla="*/ 0 w 17"/>
                <a:gd name="T21" fmla="*/ 1 h 11"/>
                <a:gd name="T22" fmla="*/ 0 w 17"/>
                <a:gd name="T23" fmla="*/ 1 h 11"/>
                <a:gd name="T24" fmla="*/ 3 w 17"/>
                <a:gd name="T25" fmla="*/ 0 h 11"/>
                <a:gd name="T26" fmla="*/ 17 w 17"/>
                <a:gd name="T27" fmla="*/ 8 h 11"/>
                <a:gd name="T28" fmla="*/ 17 w 17"/>
                <a:gd name="T29" fmla="*/ 8 h 11"/>
                <a:gd name="T30" fmla="*/ 17 w 17"/>
                <a:gd name="T31" fmla="*/ 8 h 11"/>
                <a:gd name="T32" fmla="*/ 17 w 17"/>
                <a:gd name="T33" fmla="*/ 8 h 11"/>
                <a:gd name="T34" fmla="*/ 17 w 17"/>
                <a:gd name="T3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1">
                  <a:moveTo>
                    <a:pt x="3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9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5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7" y="10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Freeform 1385"/>
            <p:cNvSpPr>
              <a:spLocks noEditPoints="1"/>
            </p:cNvSpPr>
            <p:nvPr/>
          </p:nvSpPr>
          <p:spPr bwMode="auto">
            <a:xfrm>
              <a:off x="4075114" y="7038976"/>
              <a:ext cx="39688" cy="30163"/>
            </a:xfrm>
            <a:custGeom>
              <a:avLst/>
              <a:gdLst>
                <a:gd name="T0" fmla="*/ 19 w 23"/>
                <a:gd name="T1" fmla="*/ 15 h 17"/>
                <a:gd name="T2" fmla="*/ 19 w 23"/>
                <a:gd name="T3" fmla="*/ 15 h 17"/>
                <a:gd name="T4" fmla="*/ 19 w 23"/>
                <a:gd name="T5" fmla="*/ 15 h 17"/>
                <a:gd name="T6" fmla="*/ 17 w 23"/>
                <a:gd name="T7" fmla="*/ 15 h 17"/>
                <a:gd name="T8" fmla="*/ 17 w 23"/>
                <a:gd name="T9" fmla="*/ 15 h 17"/>
                <a:gd name="T10" fmla="*/ 13 w 23"/>
                <a:gd name="T11" fmla="*/ 14 h 17"/>
                <a:gd name="T12" fmla="*/ 13 w 23"/>
                <a:gd name="T13" fmla="*/ 14 h 17"/>
                <a:gd name="T14" fmla="*/ 4 w 23"/>
                <a:gd name="T15" fmla="*/ 8 h 17"/>
                <a:gd name="T16" fmla="*/ 4 w 23"/>
                <a:gd name="T17" fmla="*/ 8 h 17"/>
                <a:gd name="T18" fmla="*/ 1 w 23"/>
                <a:gd name="T19" fmla="*/ 4 h 17"/>
                <a:gd name="T20" fmla="*/ 1 w 23"/>
                <a:gd name="T21" fmla="*/ 4 h 17"/>
                <a:gd name="T22" fmla="*/ 0 w 23"/>
                <a:gd name="T23" fmla="*/ 2 h 17"/>
                <a:gd name="T24" fmla="*/ 2 w 23"/>
                <a:gd name="T25" fmla="*/ 1 h 17"/>
                <a:gd name="T26" fmla="*/ 5 w 23"/>
                <a:gd name="T27" fmla="*/ 0 h 17"/>
                <a:gd name="T28" fmla="*/ 7 w 23"/>
                <a:gd name="T29" fmla="*/ 0 h 17"/>
                <a:gd name="T30" fmla="*/ 8 w 23"/>
                <a:gd name="T31" fmla="*/ 2 h 17"/>
                <a:gd name="T32" fmla="*/ 9 w 23"/>
                <a:gd name="T33" fmla="*/ 3 h 17"/>
                <a:gd name="T34" fmla="*/ 9 w 23"/>
                <a:gd name="T35" fmla="*/ 3 h 17"/>
                <a:gd name="T36" fmla="*/ 16 w 23"/>
                <a:gd name="T37" fmla="*/ 7 h 17"/>
                <a:gd name="T38" fmla="*/ 16 w 23"/>
                <a:gd name="T39" fmla="*/ 7 h 17"/>
                <a:gd name="T40" fmla="*/ 21 w 23"/>
                <a:gd name="T41" fmla="*/ 8 h 17"/>
                <a:gd name="T42" fmla="*/ 21 w 23"/>
                <a:gd name="T43" fmla="*/ 8 h 17"/>
                <a:gd name="T44" fmla="*/ 23 w 23"/>
                <a:gd name="T45" fmla="*/ 8 h 17"/>
                <a:gd name="T46" fmla="*/ 21 w 23"/>
                <a:gd name="T47" fmla="*/ 17 h 17"/>
                <a:gd name="T48" fmla="*/ 19 w 23"/>
                <a:gd name="T49" fmla="*/ 15 h 17"/>
                <a:gd name="T50" fmla="*/ 20 w 23"/>
                <a:gd name="T51" fmla="*/ 10 h 17"/>
                <a:gd name="T52" fmla="*/ 22 w 23"/>
                <a:gd name="T53" fmla="*/ 9 h 17"/>
                <a:gd name="T54" fmla="*/ 20 w 23"/>
                <a:gd name="T5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" h="17">
                  <a:moveTo>
                    <a:pt x="19" y="15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5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3"/>
                    <a:pt x="6" y="11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3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9" y="15"/>
                    <a:pt x="19" y="15"/>
                  </a:cubicBezTo>
                  <a:close/>
                  <a:moveTo>
                    <a:pt x="20" y="1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0" y="10"/>
                    <a:pt x="20" y="10"/>
                    <a:pt x="2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1386"/>
            <p:cNvSpPr/>
            <p:nvPr/>
          </p:nvSpPr>
          <p:spPr bwMode="auto">
            <a:xfrm>
              <a:off x="4176714" y="6988176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2 w 6"/>
                <a:gd name="T5" fmla="*/ 6 h 6"/>
                <a:gd name="T6" fmla="*/ 0 w 6"/>
                <a:gd name="T7" fmla="*/ 4 h 6"/>
                <a:gd name="T8" fmla="*/ 3 w 6"/>
                <a:gd name="T9" fmla="*/ 0 h 6"/>
                <a:gd name="T10" fmla="*/ 3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3"/>
                  </a:lnTo>
                  <a:lnTo>
                    <a:pt x="2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Freeform 1387"/>
            <p:cNvSpPr/>
            <p:nvPr/>
          </p:nvSpPr>
          <p:spPr bwMode="auto">
            <a:xfrm>
              <a:off x="4170364" y="6983413"/>
              <a:ext cx="20638" cy="19050"/>
            </a:xfrm>
            <a:custGeom>
              <a:avLst/>
              <a:gdLst>
                <a:gd name="T0" fmla="*/ 0 w 13"/>
                <a:gd name="T1" fmla="*/ 7 h 12"/>
                <a:gd name="T2" fmla="*/ 6 w 13"/>
                <a:gd name="T3" fmla="*/ 1 h 12"/>
                <a:gd name="T4" fmla="*/ 7 w 13"/>
                <a:gd name="T5" fmla="*/ 0 h 12"/>
                <a:gd name="T6" fmla="*/ 13 w 13"/>
                <a:gd name="T7" fmla="*/ 6 h 12"/>
                <a:gd name="T8" fmla="*/ 6 w 13"/>
                <a:gd name="T9" fmla="*/ 12 h 12"/>
                <a:gd name="T10" fmla="*/ 0 w 13"/>
                <a:gd name="T11" fmla="*/ 7 h 12"/>
                <a:gd name="T12" fmla="*/ 0 w 13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7"/>
                  </a:moveTo>
                  <a:lnTo>
                    <a:pt x="6" y="1"/>
                  </a:lnTo>
                  <a:lnTo>
                    <a:pt x="7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1388"/>
            <p:cNvSpPr/>
            <p:nvPr/>
          </p:nvSpPr>
          <p:spPr bwMode="auto">
            <a:xfrm>
              <a:off x="4121151" y="6983413"/>
              <a:ext cx="7938" cy="9525"/>
            </a:xfrm>
            <a:custGeom>
              <a:avLst/>
              <a:gdLst>
                <a:gd name="T0" fmla="*/ 2 w 5"/>
                <a:gd name="T1" fmla="*/ 0 h 6"/>
                <a:gd name="T2" fmla="*/ 5 w 5"/>
                <a:gd name="T3" fmla="*/ 3 h 6"/>
                <a:gd name="T4" fmla="*/ 2 w 5"/>
                <a:gd name="T5" fmla="*/ 6 h 6"/>
                <a:gd name="T6" fmla="*/ 0 w 5"/>
                <a:gd name="T7" fmla="*/ 3 h 6"/>
                <a:gd name="T8" fmla="*/ 2 w 5"/>
                <a:gd name="T9" fmla="*/ 0 h 6"/>
                <a:gd name="T10" fmla="*/ 2 w 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5" y="3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Freeform 1389"/>
            <p:cNvSpPr/>
            <p:nvPr/>
          </p:nvSpPr>
          <p:spPr bwMode="auto">
            <a:xfrm>
              <a:off x="4114801" y="6978651"/>
              <a:ext cx="19050" cy="19050"/>
            </a:xfrm>
            <a:custGeom>
              <a:avLst/>
              <a:gdLst>
                <a:gd name="T0" fmla="*/ 0 w 12"/>
                <a:gd name="T1" fmla="*/ 6 h 12"/>
                <a:gd name="T2" fmla="*/ 5 w 12"/>
                <a:gd name="T3" fmla="*/ 2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0 w 12"/>
                <a:gd name="T11" fmla="*/ 6 h 12"/>
                <a:gd name="T12" fmla="*/ 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5" y="2"/>
                  </a:lnTo>
                  <a:lnTo>
                    <a:pt x="6" y="0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1390"/>
            <p:cNvSpPr/>
            <p:nvPr/>
          </p:nvSpPr>
          <p:spPr bwMode="auto">
            <a:xfrm>
              <a:off x="4167189" y="6862763"/>
              <a:ext cx="44450" cy="50800"/>
            </a:xfrm>
            <a:custGeom>
              <a:avLst/>
              <a:gdLst>
                <a:gd name="T0" fmla="*/ 3 w 25"/>
                <a:gd name="T1" fmla="*/ 11 h 29"/>
                <a:gd name="T2" fmla="*/ 15 w 25"/>
                <a:gd name="T3" fmla="*/ 3 h 29"/>
                <a:gd name="T4" fmla="*/ 15 w 25"/>
                <a:gd name="T5" fmla="*/ 3 h 29"/>
                <a:gd name="T6" fmla="*/ 23 w 25"/>
                <a:gd name="T7" fmla="*/ 2 h 29"/>
                <a:gd name="T8" fmla="*/ 23 w 25"/>
                <a:gd name="T9" fmla="*/ 2 h 29"/>
                <a:gd name="T10" fmla="*/ 23 w 25"/>
                <a:gd name="T11" fmla="*/ 7 h 29"/>
                <a:gd name="T12" fmla="*/ 23 w 25"/>
                <a:gd name="T13" fmla="*/ 7 h 29"/>
                <a:gd name="T14" fmla="*/ 21 w 25"/>
                <a:gd name="T15" fmla="*/ 12 h 29"/>
                <a:gd name="T16" fmla="*/ 21 w 25"/>
                <a:gd name="T17" fmla="*/ 12 h 29"/>
                <a:gd name="T18" fmla="*/ 16 w 25"/>
                <a:gd name="T19" fmla="*/ 18 h 29"/>
                <a:gd name="T20" fmla="*/ 16 w 25"/>
                <a:gd name="T21" fmla="*/ 18 h 29"/>
                <a:gd name="T22" fmla="*/ 16 w 25"/>
                <a:gd name="T23" fmla="*/ 18 h 29"/>
                <a:gd name="T24" fmla="*/ 13 w 25"/>
                <a:gd name="T25" fmla="*/ 16 h 29"/>
                <a:gd name="T26" fmla="*/ 17 w 25"/>
                <a:gd name="T27" fmla="*/ 12 h 29"/>
                <a:gd name="T28" fmla="*/ 17 w 25"/>
                <a:gd name="T29" fmla="*/ 12 h 29"/>
                <a:gd name="T30" fmla="*/ 20 w 25"/>
                <a:gd name="T31" fmla="*/ 5 h 29"/>
                <a:gd name="T32" fmla="*/ 20 w 25"/>
                <a:gd name="T33" fmla="*/ 5 h 29"/>
                <a:gd name="T34" fmla="*/ 20 w 25"/>
                <a:gd name="T35" fmla="*/ 5 h 29"/>
                <a:gd name="T36" fmla="*/ 20 w 25"/>
                <a:gd name="T37" fmla="*/ 5 h 29"/>
                <a:gd name="T38" fmla="*/ 20 w 25"/>
                <a:gd name="T39" fmla="*/ 5 h 29"/>
                <a:gd name="T40" fmla="*/ 20 w 25"/>
                <a:gd name="T41" fmla="*/ 5 h 29"/>
                <a:gd name="T42" fmla="*/ 17 w 25"/>
                <a:gd name="T43" fmla="*/ 6 h 29"/>
                <a:gd name="T44" fmla="*/ 17 w 25"/>
                <a:gd name="T45" fmla="*/ 6 h 29"/>
                <a:gd name="T46" fmla="*/ 6 w 25"/>
                <a:gd name="T47" fmla="*/ 13 h 29"/>
                <a:gd name="T48" fmla="*/ 6 w 25"/>
                <a:gd name="T49" fmla="*/ 13 h 29"/>
                <a:gd name="T50" fmla="*/ 4 w 25"/>
                <a:gd name="T51" fmla="*/ 18 h 29"/>
                <a:gd name="T52" fmla="*/ 4 w 25"/>
                <a:gd name="T53" fmla="*/ 18 h 29"/>
                <a:gd name="T54" fmla="*/ 5 w 25"/>
                <a:gd name="T55" fmla="*/ 29 h 29"/>
                <a:gd name="T56" fmla="*/ 5 w 25"/>
                <a:gd name="T57" fmla="*/ 29 h 29"/>
                <a:gd name="T58" fmla="*/ 1 w 25"/>
                <a:gd name="T59" fmla="*/ 29 h 29"/>
                <a:gd name="T60" fmla="*/ 0 w 25"/>
                <a:gd name="T61" fmla="*/ 18 h 29"/>
                <a:gd name="T62" fmla="*/ 0 w 25"/>
                <a:gd name="T63" fmla="*/ 18 h 29"/>
                <a:gd name="T64" fmla="*/ 3 w 25"/>
                <a:gd name="T65" fmla="*/ 11 h 29"/>
                <a:gd name="T66" fmla="*/ 3 w 25"/>
                <a:gd name="T67" fmla="*/ 11 h 29"/>
                <a:gd name="T68" fmla="*/ 3 w 25"/>
                <a:gd name="T6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9">
                  <a:moveTo>
                    <a:pt x="3" y="11"/>
                  </a:moveTo>
                  <a:cubicBezTo>
                    <a:pt x="5" y="8"/>
                    <a:pt x="9" y="6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9" y="1"/>
                    <a:pt x="21" y="0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4"/>
                    <a:pt x="24" y="5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9"/>
                    <a:pt x="22" y="10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8" y="15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5" y="14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9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1" y="9"/>
                    <a:pt x="8" y="11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4" y="16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1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1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Freeform 1391"/>
            <p:cNvSpPr>
              <a:spLocks noEditPoints="1"/>
            </p:cNvSpPr>
            <p:nvPr/>
          </p:nvSpPr>
          <p:spPr bwMode="auto">
            <a:xfrm>
              <a:off x="4164014" y="6861176"/>
              <a:ext cx="49213" cy="55563"/>
            </a:xfrm>
            <a:custGeom>
              <a:avLst/>
              <a:gdLst>
                <a:gd name="T0" fmla="*/ 1 w 28"/>
                <a:gd name="T1" fmla="*/ 30 h 32"/>
                <a:gd name="T2" fmla="*/ 1 w 28"/>
                <a:gd name="T3" fmla="*/ 30 h 32"/>
                <a:gd name="T4" fmla="*/ 1 w 28"/>
                <a:gd name="T5" fmla="*/ 29 h 32"/>
                <a:gd name="T6" fmla="*/ 1 w 28"/>
                <a:gd name="T7" fmla="*/ 26 h 32"/>
                <a:gd name="T8" fmla="*/ 0 w 28"/>
                <a:gd name="T9" fmla="*/ 19 h 32"/>
                <a:gd name="T10" fmla="*/ 0 w 28"/>
                <a:gd name="T11" fmla="*/ 18 h 32"/>
                <a:gd name="T12" fmla="*/ 4 w 28"/>
                <a:gd name="T13" fmla="*/ 10 h 32"/>
                <a:gd name="T14" fmla="*/ 4 w 28"/>
                <a:gd name="T15" fmla="*/ 10 h 32"/>
                <a:gd name="T16" fmla="*/ 16 w 28"/>
                <a:gd name="T17" fmla="*/ 2 h 32"/>
                <a:gd name="T18" fmla="*/ 23 w 28"/>
                <a:gd name="T19" fmla="*/ 0 h 32"/>
                <a:gd name="T20" fmla="*/ 26 w 28"/>
                <a:gd name="T21" fmla="*/ 1 h 32"/>
                <a:gd name="T22" fmla="*/ 26 w 28"/>
                <a:gd name="T23" fmla="*/ 2 h 32"/>
                <a:gd name="T24" fmla="*/ 28 w 28"/>
                <a:gd name="T25" fmla="*/ 5 h 32"/>
                <a:gd name="T26" fmla="*/ 27 w 28"/>
                <a:gd name="T27" fmla="*/ 9 h 32"/>
                <a:gd name="T28" fmla="*/ 24 w 28"/>
                <a:gd name="T29" fmla="*/ 14 h 32"/>
                <a:gd name="T30" fmla="*/ 20 w 28"/>
                <a:gd name="T31" fmla="*/ 20 h 32"/>
                <a:gd name="T32" fmla="*/ 19 w 28"/>
                <a:gd name="T33" fmla="*/ 21 h 32"/>
                <a:gd name="T34" fmla="*/ 17 w 28"/>
                <a:gd name="T35" fmla="*/ 21 h 32"/>
                <a:gd name="T36" fmla="*/ 14 w 28"/>
                <a:gd name="T37" fmla="*/ 16 h 32"/>
                <a:gd name="T38" fmla="*/ 17 w 28"/>
                <a:gd name="T39" fmla="*/ 11 h 32"/>
                <a:gd name="T40" fmla="*/ 18 w 28"/>
                <a:gd name="T41" fmla="*/ 10 h 32"/>
                <a:gd name="T42" fmla="*/ 9 w 28"/>
                <a:gd name="T43" fmla="*/ 15 h 32"/>
                <a:gd name="T44" fmla="*/ 8 w 28"/>
                <a:gd name="T45" fmla="*/ 18 h 32"/>
                <a:gd name="T46" fmla="*/ 8 w 28"/>
                <a:gd name="T47" fmla="*/ 19 h 32"/>
                <a:gd name="T48" fmla="*/ 8 w 28"/>
                <a:gd name="T49" fmla="*/ 19 h 32"/>
                <a:gd name="T50" fmla="*/ 9 w 28"/>
                <a:gd name="T51" fmla="*/ 30 h 32"/>
                <a:gd name="T52" fmla="*/ 1 w 28"/>
                <a:gd name="T53" fmla="*/ 32 h 32"/>
                <a:gd name="T54" fmla="*/ 6 w 28"/>
                <a:gd name="T55" fmla="*/ 13 h 32"/>
                <a:gd name="T56" fmla="*/ 6 w 28"/>
                <a:gd name="T57" fmla="*/ 13 h 32"/>
                <a:gd name="T58" fmla="*/ 6 w 28"/>
                <a:gd name="T59" fmla="*/ 13 h 32"/>
                <a:gd name="T60" fmla="*/ 23 w 28"/>
                <a:gd name="T61" fmla="*/ 8 h 32"/>
                <a:gd name="T62" fmla="*/ 23 w 28"/>
                <a:gd name="T6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32"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7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3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10" y="5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1"/>
                    <a:pt x="2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8" y="4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7"/>
                    <a:pt x="27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10"/>
                    <a:pt x="25" y="12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7"/>
                    <a:pt x="20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4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12"/>
                    <a:pt x="11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1"/>
                    <a:pt x="9" y="29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0"/>
                    <a:pt x="1" y="30"/>
                    <a:pt x="1" y="30"/>
                  </a:cubicBezTo>
                  <a:close/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lose/>
                  <a:moveTo>
                    <a:pt x="23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1392"/>
            <p:cNvSpPr/>
            <p:nvPr/>
          </p:nvSpPr>
          <p:spPr bwMode="auto">
            <a:xfrm>
              <a:off x="4133851" y="6835776"/>
              <a:ext cx="44450" cy="79375"/>
            </a:xfrm>
            <a:custGeom>
              <a:avLst/>
              <a:gdLst>
                <a:gd name="T0" fmla="*/ 15 w 25"/>
                <a:gd name="T1" fmla="*/ 1 h 46"/>
                <a:gd name="T2" fmla="*/ 21 w 25"/>
                <a:gd name="T3" fmla="*/ 2 h 46"/>
                <a:gd name="T4" fmla="*/ 21 w 25"/>
                <a:gd name="T5" fmla="*/ 2 h 46"/>
                <a:gd name="T6" fmla="*/ 22 w 25"/>
                <a:gd name="T7" fmla="*/ 3 h 46"/>
                <a:gd name="T8" fmla="*/ 22 w 25"/>
                <a:gd name="T9" fmla="*/ 3 h 46"/>
                <a:gd name="T10" fmla="*/ 25 w 25"/>
                <a:gd name="T11" fmla="*/ 10 h 46"/>
                <a:gd name="T12" fmla="*/ 25 w 25"/>
                <a:gd name="T13" fmla="*/ 10 h 46"/>
                <a:gd name="T14" fmla="*/ 22 w 25"/>
                <a:gd name="T15" fmla="*/ 16 h 46"/>
                <a:gd name="T16" fmla="*/ 22 w 25"/>
                <a:gd name="T17" fmla="*/ 16 h 46"/>
                <a:gd name="T18" fmla="*/ 19 w 25"/>
                <a:gd name="T19" fmla="*/ 20 h 46"/>
                <a:gd name="T20" fmla="*/ 19 w 25"/>
                <a:gd name="T21" fmla="*/ 20 h 46"/>
                <a:gd name="T22" fmla="*/ 16 w 25"/>
                <a:gd name="T23" fmla="*/ 23 h 46"/>
                <a:gd name="T24" fmla="*/ 16 w 25"/>
                <a:gd name="T25" fmla="*/ 23 h 46"/>
                <a:gd name="T26" fmla="*/ 13 w 25"/>
                <a:gd name="T27" fmla="*/ 20 h 46"/>
                <a:gd name="T28" fmla="*/ 16 w 25"/>
                <a:gd name="T29" fmla="*/ 17 h 46"/>
                <a:gd name="T30" fmla="*/ 16 w 25"/>
                <a:gd name="T31" fmla="*/ 17 h 46"/>
                <a:gd name="T32" fmla="*/ 19 w 25"/>
                <a:gd name="T33" fmla="*/ 14 h 46"/>
                <a:gd name="T34" fmla="*/ 19 w 25"/>
                <a:gd name="T35" fmla="*/ 14 h 46"/>
                <a:gd name="T36" fmla="*/ 22 w 25"/>
                <a:gd name="T37" fmla="*/ 10 h 46"/>
                <a:gd name="T38" fmla="*/ 22 w 25"/>
                <a:gd name="T39" fmla="*/ 10 h 46"/>
                <a:gd name="T40" fmla="*/ 19 w 25"/>
                <a:gd name="T41" fmla="*/ 5 h 46"/>
                <a:gd name="T42" fmla="*/ 19 w 25"/>
                <a:gd name="T43" fmla="*/ 5 h 46"/>
                <a:gd name="T44" fmla="*/ 19 w 25"/>
                <a:gd name="T45" fmla="*/ 5 h 46"/>
                <a:gd name="T46" fmla="*/ 19 w 25"/>
                <a:gd name="T47" fmla="*/ 5 h 46"/>
                <a:gd name="T48" fmla="*/ 16 w 25"/>
                <a:gd name="T49" fmla="*/ 4 h 46"/>
                <a:gd name="T50" fmla="*/ 16 w 25"/>
                <a:gd name="T51" fmla="*/ 4 h 46"/>
                <a:gd name="T52" fmla="*/ 12 w 25"/>
                <a:gd name="T53" fmla="*/ 7 h 46"/>
                <a:gd name="T54" fmla="*/ 12 w 25"/>
                <a:gd name="T55" fmla="*/ 7 h 46"/>
                <a:gd name="T56" fmla="*/ 6 w 25"/>
                <a:gd name="T57" fmla="*/ 14 h 46"/>
                <a:gd name="T58" fmla="*/ 6 w 25"/>
                <a:gd name="T59" fmla="*/ 14 h 46"/>
                <a:gd name="T60" fmla="*/ 7 w 25"/>
                <a:gd name="T61" fmla="*/ 31 h 46"/>
                <a:gd name="T62" fmla="*/ 7 w 25"/>
                <a:gd name="T63" fmla="*/ 31 h 46"/>
                <a:gd name="T64" fmla="*/ 11 w 25"/>
                <a:gd name="T65" fmla="*/ 45 h 46"/>
                <a:gd name="T66" fmla="*/ 11 w 25"/>
                <a:gd name="T67" fmla="*/ 45 h 46"/>
                <a:gd name="T68" fmla="*/ 8 w 25"/>
                <a:gd name="T69" fmla="*/ 46 h 46"/>
                <a:gd name="T70" fmla="*/ 4 w 25"/>
                <a:gd name="T71" fmla="*/ 32 h 46"/>
                <a:gd name="T72" fmla="*/ 4 w 25"/>
                <a:gd name="T73" fmla="*/ 32 h 46"/>
                <a:gd name="T74" fmla="*/ 4 w 25"/>
                <a:gd name="T75" fmla="*/ 11 h 46"/>
                <a:gd name="T76" fmla="*/ 4 w 25"/>
                <a:gd name="T77" fmla="*/ 11 h 46"/>
                <a:gd name="T78" fmla="*/ 9 w 25"/>
                <a:gd name="T79" fmla="*/ 5 h 46"/>
                <a:gd name="T80" fmla="*/ 9 w 25"/>
                <a:gd name="T81" fmla="*/ 5 h 46"/>
                <a:gd name="T82" fmla="*/ 15 w 25"/>
                <a:gd name="T8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" h="46">
                  <a:moveTo>
                    <a:pt x="15" y="1"/>
                  </a:moveTo>
                  <a:cubicBezTo>
                    <a:pt x="17" y="0"/>
                    <a:pt x="20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5"/>
                    <a:pt x="25" y="8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4" y="14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7"/>
                    <a:pt x="20" y="19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5" y="19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8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5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6"/>
                    <a:pt x="5" y="24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8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6" y="39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25"/>
                    <a:pt x="0" y="16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13" y="2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Freeform 1393"/>
            <p:cNvSpPr>
              <a:spLocks noEditPoints="1"/>
            </p:cNvSpPr>
            <p:nvPr/>
          </p:nvSpPr>
          <p:spPr bwMode="auto">
            <a:xfrm>
              <a:off x="4133851" y="6832601"/>
              <a:ext cx="47625" cy="87313"/>
            </a:xfrm>
            <a:custGeom>
              <a:avLst/>
              <a:gdLst>
                <a:gd name="T0" fmla="*/ 2 w 27"/>
                <a:gd name="T1" fmla="*/ 34 h 50"/>
                <a:gd name="T2" fmla="*/ 0 w 27"/>
                <a:gd name="T3" fmla="*/ 21 h 50"/>
                <a:gd name="T4" fmla="*/ 2 w 27"/>
                <a:gd name="T5" fmla="*/ 12 h 50"/>
                <a:gd name="T6" fmla="*/ 8 w 27"/>
                <a:gd name="T7" fmla="*/ 5 h 50"/>
                <a:gd name="T8" fmla="*/ 14 w 27"/>
                <a:gd name="T9" fmla="*/ 1 h 50"/>
                <a:gd name="T10" fmla="*/ 14 w 27"/>
                <a:gd name="T11" fmla="*/ 1 h 50"/>
                <a:gd name="T12" fmla="*/ 17 w 27"/>
                <a:gd name="T13" fmla="*/ 0 h 50"/>
                <a:gd name="T14" fmla="*/ 23 w 27"/>
                <a:gd name="T15" fmla="*/ 3 h 50"/>
                <a:gd name="T16" fmla="*/ 24 w 27"/>
                <a:gd name="T17" fmla="*/ 4 h 50"/>
                <a:gd name="T18" fmla="*/ 27 w 27"/>
                <a:gd name="T19" fmla="*/ 12 h 50"/>
                <a:gd name="T20" fmla="*/ 27 w 27"/>
                <a:gd name="T21" fmla="*/ 12 h 50"/>
                <a:gd name="T22" fmla="*/ 24 w 27"/>
                <a:gd name="T23" fmla="*/ 19 h 50"/>
                <a:gd name="T24" fmla="*/ 20 w 27"/>
                <a:gd name="T25" fmla="*/ 23 h 50"/>
                <a:gd name="T26" fmla="*/ 17 w 27"/>
                <a:gd name="T27" fmla="*/ 26 h 50"/>
                <a:gd name="T28" fmla="*/ 11 w 27"/>
                <a:gd name="T29" fmla="*/ 22 h 50"/>
                <a:gd name="T30" fmla="*/ 12 w 27"/>
                <a:gd name="T31" fmla="*/ 21 h 50"/>
                <a:gd name="T32" fmla="*/ 12 w 27"/>
                <a:gd name="T33" fmla="*/ 20 h 50"/>
                <a:gd name="T34" fmla="*/ 12 w 27"/>
                <a:gd name="T35" fmla="*/ 20 h 50"/>
                <a:gd name="T36" fmla="*/ 12 w 27"/>
                <a:gd name="T37" fmla="*/ 20 h 50"/>
                <a:gd name="T38" fmla="*/ 12 w 27"/>
                <a:gd name="T39" fmla="*/ 20 h 50"/>
                <a:gd name="T40" fmla="*/ 13 w 27"/>
                <a:gd name="T41" fmla="*/ 20 h 50"/>
                <a:gd name="T42" fmla="*/ 15 w 27"/>
                <a:gd name="T43" fmla="*/ 18 h 50"/>
                <a:gd name="T44" fmla="*/ 18 w 27"/>
                <a:gd name="T45" fmla="*/ 14 h 50"/>
                <a:gd name="T46" fmla="*/ 20 w 27"/>
                <a:gd name="T47" fmla="*/ 12 h 50"/>
                <a:gd name="T48" fmla="*/ 20 w 27"/>
                <a:gd name="T49" fmla="*/ 12 h 50"/>
                <a:gd name="T50" fmla="*/ 20 w 27"/>
                <a:gd name="T51" fmla="*/ 12 h 50"/>
                <a:gd name="T52" fmla="*/ 18 w 27"/>
                <a:gd name="T53" fmla="*/ 8 h 50"/>
                <a:gd name="T54" fmla="*/ 18 w 27"/>
                <a:gd name="T55" fmla="*/ 8 h 50"/>
                <a:gd name="T56" fmla="*/ 17 w 27"/>
                <a:gd name="T57" fmla="*/ 8 h 50"/>
                <a:gd name="T58" fmla="*/ 17 w 27"/>
                <a:gd name="T59" fmla="*/ 8 h 50"/>
                <a:gd name="T60" fmla="*/ 13 w 27"/>
                <a:gd name="T61" fmla="*/ 11 h 50"/>
                <a:gd name="T62" fmla="*/ 8 w 27"/>
                <a:gd name="T63" fmla="*/ 17 h 50"/>
                <a:gd name="T64" fmla="*/ 7 w 27"/>
                <a:gd name="T65" fmla="*/ 21 h 50"/>
                <a:gd name="T66" fmla="*/ 9 w 27"/>
                <a:gd name="T67" fmla="*/ 33 h 50"/>
                <a:gd name="T68" fmla="*/ 13 w 27"/>
                <a:gd name="T69" fmla="*/ 46 h 50"/>
                <a:gd name="T70" fmla="*/ 14 w 27"/>
                <a:gd name="T71" fmla="*/ 48 h 50"/>
                <a:gd name="T72" fmla="*/ 6 w 27"/>
                <a:gd name="T73" fmla="*/ 49 h 50"/>
                <a:gd name="T74" fmla="*/ 16 w 27"/>
                <a:gd name="T75" fmla="*/ 4 h 50"/>
                <a:gd name="T76" fmla="*/ 16 w 27"/>
                <a:gd name="T77" fmla="*/ 4 h 50"/>
                <a:gd name="T78" fmla="*/ 15 w 27"/>
                <a:gd name="T7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50">
                  <a:moveTo>
                    <a:pt x="6" y="49"/>
                  </a:moveTo>
                  <a:cubicBezTo>
                    <a:pt x="6" y="48"/>
                    <a:pt x="4" y="42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0"/>
                    <a:pt x="0" y="25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8"/>
                    <a:pt x="0" y="15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0"/>
                    <a:pt x="6" y="7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4"/>
                    <a:pt x="12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1" y="1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6"/>
                    <a:pt x="27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5"/>
                    <a:pt x="25" y="17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2" y="21"/>
                    <a:pt x="21" y="22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4" y="19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7"/>
                    <a:pt x="17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3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19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4" y="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2"/>
                    <a:pt x="10" y="14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9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4"/>
                    <a:pt x="8" y="29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40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lose/>
                  <a:moveTo>
                    <a:pt x="15" y="4"/>
                  </a:moveTo>
                  <a:cubicBezTo>
                    <a:pt x="15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1394"/>
            <p:cNvSpPr/>
            <p:nvPr/>
          </p:nvSpPr>
          <p:spPr bwMode="auto">
            <a:xfrm>
              <a:off x="4095751" y="7110413"/>
              <a:ext cx="123825" cy="106363"/>
            </a:xfrm>
            <a:custGeom>
              <a:avLst/>
              <a:gdLst>
                <a:gd name="T0" fmla="*/ 24 w 71"/>
                <a:gd name="T1" fmla="*/ 6 h 61"/>
                <a:gd name="T2" fmla="*/ 15 w 71"/>
                <a:gd name="T3" fmla="*/ 17 h 61"/>
                <a:gd name="T4" fmla="*/ 15 w 71"/>
                <a:gd name="T5" fmla="*/ 17 h 61"/>
                <a:gd name="T6" fmla="*/ 5 w 71"/>
                <a:gd name="T7" fmla="*/ 33 h 61"/>
                <a:gd name="T8" fmla="*/ 5 w 71"/>
                <a:gd name="T9" fmla="*/ 33 h 61"/>
                <a:gd name="T10" fmla="*/ 9 w 71"/>
                <a:gd name="T11" fmla="*/ 44 h 61"/>
                <a:gd name="T12" fmla="*/ 9 w 71"/>
                <a:gd name="T13" fmla="*/ 44 h 61"/>
                <a:gd name="T14" fmla="*/ 27 w 71"/>
                <a:gd name="T15" fmla="*/ 54 h 61"/>
                <a:gd name="T16" fmla="*/ 27 w 71"/>
                <a:gd name="T17" fmla="*/ 54 h 61"/>
                <a:gd name="T18" fmla="*/ 52 w 71"/>
                <a:gd name="T19" fmla="*/ 44 h 61"/>
                <a:gd name="T20" fmla="*/ 52 w 71"/>
                <a:gd name="T21" fmla="*/ 44 h 61"/>
                <a:gd name="T22" fmla="*/ 67 w 71"/>
                <a:gd name="T23" fmla="*/ 21 h 61"/>
                <a:gd name="T24" fmla="*/ 67 w 71"/>
                <a:gd name="T25" fmla="*/ 21 h 61"/>
                <a:gd name="T26" fmla="*/ 62 w 71"/>
                <a:gd name="T27" fmla="*/ 10 h 61"/>
                <a:gd name="T28" fmla="*/ 62 w 71"/>
                <a:gd name="T29" fmla="*/ 10 h 61"/>
                <a:gd name="T30" fmla="*/ 51 w 71"/>
                <a:gd name="T31" fmla="*/ 3 h 61"/>
                <a:gd name="T32" fmla="*/ 51 w 71"/>
                <a:gd name="T33" fmla="*/ 3 h 61"/>
                <a:gd name="T34" fmla="*/ 51 w 71"/>
                <a:gd name="T35" fmla="*/ 3 h 61"/>
                <a:gd name="T36" fmla="*/ 52 w 71"/>
                <a:gd name="T37" fmla="*/ 0 h 61"/>
                <a:gd name="T38" fmla="*/ 65 w 71"/>
                <a:gd name="T39" fmla="*/ 8 h 61"/>
                <a:gd name="T40" fmla="*/ 65 w 71"/>
                <a:gd name="T41" fmla="*/ 8 h 61"/>
                <a:gd name="T42" fmla="*/ 70 w 71"/>
                <a:gd name="T43" fmla="*/ 21 h 61"/>
                <a:gd name="T44" fmla="*/ 70 w 71"/>
                <a:gd name="T45" fmla="*/ 21 h 61"/>
                <a:gd name="T46" fmla="*/ 54 w 71"/>
                <a:gd name="T47" fmla="*/ 47 h 61"/>
                <a:gd name="T48" fmla="*/ 54 w 71"/>
                <a:gd name="T49" fmla="*/ 47 h 61"/>
                <a:gd name="T50" fmla="*/ 26 w 71"/>
                <a:gd name="T51" fmla="*/ 58 h 61"/>
                <a:gd name="T52" fmla="*/ 26 w 71"/>
                <a:gd name="T53" fmla="*/ 58 h 61"/>
                <a:gd name="T54" fmla="*/ 7 w 71"/>
                <a:gd name="T55" fmla="*/ 46 h 61"/>
                <a:gd name="T56" fmla="*/ 7 w 71"/>
                <a:gd name="T57" fmla="*/ 46 h 61"/>
                <a:gd name="T58" fmla="*/ 2 w 71"/>
                <a:gd name="T59" fmla="*/ 32 h 61"/>
                <a:gd name="T60" fmla="*/ 2 w 71"/>
                <a:gd name="T61" fmla="*/ 32 h 61"/>
                <a:gd name="T62" fmla="*/ 21 w 71"/>
                <a:gd name="T63" fmla="*/ 4 h 61"/>
                <a:gd name="T64" fmla="*/ 21 w 71"/>
                <a:gd name="T65" fmla="*/ 4 h 61"/>
                <a:gd name="T66" fmla="*/ 24 w 71"/>
                <a:gd name="T67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61">
                  <a:moveTo>
                    <a:pt x="24" y="6"/>
                  </a:moveTo>
                  <a:cubicBezTo>
                    <a:pt x="24" y="6"/>
                    <a:pt x="20" y="11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2"/>
                    <a:pt x="6" y="29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6"/>
                    <a:pt x="5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48"/>
                    <a:pt x="19" y="51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5" y="57"/>
                    <a:pt x="44" y="52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9" y="36"/>
                    <a:pt x="66" y="26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7"/>
                    <a:pt x="66" y="14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8" y="6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8" y="11"/>
                    <a:pt x="71" y="16"/>
                    <a:pt x="70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9" y="28"/>
                    <a:pt x="62" y="38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46" y="55"/>
                    <a:pt x="36" y="61"/>
                    <a:pt x="26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18" y="54"/>
                    <a:pt x="11" y="51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2" y="42"/>
                    <a:pt x="0" y="37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4" y="23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4" y="6"/>
                    <a:pt x="24" y="6"/>
                    <a:pt x="2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Freeform 1395"/>
            <p:cNvSpPr>
              <a:spLocks noEditPoints="1"/>
            </p:cNvSpPr>
            <p:nvPr/>
          </p:nvSpPr>
          <p:spPr bwMode="auto">
            <a:xfrm>
              <a:off x="4094164" y="7105651"/>
              <a:ext cx="127000" cy="111125"/>
            </a:xfrm>
            <a:custGeom>
              <a:avLst/>
              <a:gdLst>
                <a:gd name="T0" fmla="*/ 6 w 73"/>
                <a:gd name="T1" fmla="*/ 51 h 64"/>
                <a:gd name="T2" fmla="*/ 0 w 73"/>
                <a:gd name="T3" fmla="*/ 38 h 64"/>
                <a:gd name="T4" fmla="*/ 1 w 73"/>
                <a:gd name="T5" fmla="*/ 34 h 64"/>
                <a:gd name="T6" fmla="*/ 21 w 73"/>
                <a:gd name="T7" fmla="*/ 6 h 64"/>
                <a:gd name="T8" fmla="*/ 22 w 73"/>
                <a:gd name="T9" fmla="*/ 3 h 64"/>
                <a:gd name="T10" fmla="*/ 26 w 73"/>
                <a:gd name="T11" fmla="*/ 8 h 64"/>
                <a:gd name="T12" fmla="*/ 26 w 73"/>
                <a:gd name="T13" fmla="*/ 8 h 64"/>
                <a:gd name="T14" fmla="*/ 27 w 73"/>
                <a:gd name="T15" fmla="*/ 10 h 64"/>
                <a:gd name="T16" fmla="*/ 27 w 73"/>
                <a:gd name="T17" fmla="*/ 10 h 64"/>
                <a:gd name="T18" fmla="*/ 27 w 73"/>
                <a:gd name="T19" fmla="*/ 10 h 64"/>
                <a:gd name="T20" fmla="*/ 27 w 73"/>
                <a:gd name="T21" fmla="*/ 10 h 64"/>
                <a:gd name="T22" fmla="*/ 27 w 73"/>
                <a:gd name="T23" fmla="*/ 10 h 64"/>
                <a:gd name="T24" fmla="*/ 26 w 73"/>
                <a:gd name="T25" fmla="*/ 11 h 64"/>
                <a:gd name="T26" fmla="*/ 26 w 73"/>
                <a:gd name="T27" fmla="*/ 11 h 64"/>
                <a:gd name="T28" fmla="*/ 24 w 73"/>
                <a:gd name="T29" fmla="*/ 13 h 64"/>
                <a:gd name="T30" fmla="*/ 18 w 73"/>
                <a:gd name="T31" fmla="*/ 21 h 64"/>
                <a:gd name="T32" fmla="*/ 8 w 73"/>
                <a:gd name="T33" fmla="*/ 36 h 64"/>
                <a:gd name="T34" fmla="*/ 8 w 73"/>
                <a:gd name="T35" fmla="*/ 38 h 64"/>
                <a:gd name="T36" fmla="*/ 12 w 73"/>
                <a:gd name="T37" fmla="*/ 45 h 64"/>
                <a:gd name="T38" fmla="*/ 29 w 73"/>
                <a:gd name="T39" fmla="*/ 55 h 64"/>
                <a:gd name="T40" fmla="*/ 33 w 73"/>
                <a:gd name="T41" fmla="*/ 56 h 64"/>
                <a:gd name="T42" fmla="*/ 51 w 73"/>
                <a:gd name="T43" fmla="*/ 46 h 64"/>
                <a:gd name="T44" fmla="*/ 66 w 73"/>
                <a:gd name="T45" fmla="*/ 23 h 64"/>
                <a:gd name="T46" fmla="*/ 66 w 73"/>
                <a:gd name="T47" fmla="*/ 22 h 64"/>
                <a:gd name="T48" fmla="*/ 62 w 73"/>
                <a:gd name="T49" fmla="*/ 15 h 64"/>
                <a:gd name="T50" fmla="*/ 51 w 73"/>
                <a:gd name="T51" fmla="*/ 8 h 64"/>
                <a:gd name="T52" fmla="*/ 51 w 73"/>
                <a:gd name="T53" fmla="*/ 8 h 64"/>
                <a:gd name="T54" fmla="*/ 51 w 73"/>
                <a:gd name="T55" fmla="*/ 8 h 64"/>
                <a:gd name="T56" fmla="*/ 51 w 73"/>
                <a:gd name="T57" fmla="*/ 7 h 64"/>
                <a:gd name="T58" fmla="*/ 51 w 73"/>
                <a:gd name="T59" fmla="*/ 7 h 64"/>
                <a:gd name="T60" fmla="*/ 53 w 73"/>
                <a:gd name="T61" fmla="*/ 0 h 64"/>
                <a:gd name="T62" fmla="*/ 55 w 73"/>
                <a:gd name="T63" fmla="*/ 1 h 64"/>
                <a:gd name="T64" fmla="*/ 56 w 73"/>
                <a:gd name="T65" fmla="*/ 1 h 64"/>
                <a:gd name="T66" fmla="*/ 59 w 73"/>
                <a:gd name="T67" fmla="*/ 3 h 64"/>
                <a:gd name="T68" fmla="*/ 67 w 73"/>
                <a:gd name="T69" fmla="*/ 10 h 64"/>
                <a:gd name="T70" fmla="*/ 73 w 73"/>
                <a:gd name="T71" fmla="*/ 22 h 64"/>
                <a:gd name="T72" fmla="*/ 73 w 73"/>
                <a:gd name="T73" fmla="*/ 25 h 64"/>
                <a:gd name="T74" fmla="*/ 56 w 73"/>
                <a:gd name="T75" fmla="*/ 51 h 64"/>
                <a:gd name="T76" fmla="*/ 33 w 73"/>
                <a:gd name="T77" fmla="*/ 64 h 64"/>
                <a:gd name="T78" fmla="*/ 33 w 73"/>
                <a:gd name="T79" fmla="*/ 64 h 64"/>
                <a:gd name="T80" fmla="*/ 27 w 73"/>
                <a:gd name="T81" fmla="*/ 62 h 64"/>
                <a:gd name="T82" fmla="*/ 52 w 73"/>
                <a:gd name="T83" fmla="*/ 8 h 64"/>
                <a:gd name="T84" fmla="*/ 52 w 73"/>
                <a:gd name="T8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64">
                  <a:moveTo>
                    <a:pt x="27" y="62"/>
                  </a:moveTo>
                  <a:cubicBezTo>
                    <a:pt x="18" y="59"/>
                    <a:pt x="11" y="55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47"/>
                    <a:pt x="0" y="42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" y="25"/>
                    <a:pt x="19" y="8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2"/>
                    <a:pt x="25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5"/>
                    <a:pt x="20" y="18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7"/>
                    <a:pt x="8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0"/>
                    <a:pt x="9" y="42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5" y="49"/>
                    <a:pt x="21" y="52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1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56"/>
                    <a:pt x="45" y="52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9" y="38"/>
                    <a:pt x="65" y="28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2"/>
                    <a:pt x="66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4" y="1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8" y="11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2"/>
                    <a:pt x="57" y="2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1" y="5"/>
                    <a:pt x="65" y="7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70" y="13"/>
                    <a:pt x="73" y="17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3"/>
                    <a:pt x="73" y="24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1" y="32"/>
                    <a:pt x="65" y="43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0" y="58"/>
                    <a:pt x="42" y="63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1" y="64"/>
                    <a:pt x="29" y="63"/>
                    <a:pt x="27" y="62"/>
                  </a:cubicBezTo>
                  <a:close/>
                  <a:moveTo>
                    <a:pt x="52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1396"/>
            <p:cNvSpPr/>
            <p:nvPr/>
          </p:nvSpPr>
          <p:spPr bwMode="auto">
            <a:xfrm>
              <a:off x="4110039" y="7143751"/>
              <a:ext cx="106363" cy="17463"/>
            </a:xfrm>
            <a:custGeom>
              <a:avLst/>
              <a:gdLst>
                <a:gd name="T0" fmla="*/ 66 w 67"/>
                <a:gd name="T1" fmla="*/ 0 h 11"/>
                <a:gd name="T2" fmla="*/ 67 w 67"/>
                <a:gd name="T3" fmla="*/ 4 h 11"/>
                <a:gd name="T4" fmla="*/ 0 w 67"/>
                <a:gd name="T5" fmla="*/ 11 h 11"/>
                <a:gd name="T6" fmla="*/ 0 w 67"/>
                <a:gd name="T7" fmla="*/ 8 h 11"/>
                <a:gd name="T8" fmla="*/ 66 w 67"/>
                <a:gd name="T9" fmla="*/ 0 h 11"/>
                <a:gd name="T10" fmla="*/ 66 w 6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1">
                  <a:moveTo>
                    <a:pt x="66" y="0"/>
                  </a:moveTo>
                  <a:lnTo>
                    <a:pt x="67" y="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Freeform 1397"/>
            <p:cNvSpPr/>
            <p:nvPr/>
          </p:nvSpPr>
          <p:spPr bwMode="auto">
            <a:xfrm>
              <a:off x="4106864" y="7140576"/>
              <a:ext cx="112713" cy="23813"/>
            </a:xfrm>
            <a:custGeom>
              <a:avLst/>
              <a:gdLst>
                <a:gd name="T0" fmla="*/ 0 w 71"/>
                <a:gd name="T1" fmla="*/ 8 h 15"/>
                <a:gd name="T2" fmla="*/ 68 w 71"/>
                <a:gd name="T3" fmla="*/ 0 h 15"/>
                <a:gd name="T4" fmla="*/ 70 w 71"/>
                <a:gd name="T5" fmla="*/ 0 h 15"/>
                <a:gd name="T6" fmla="*/ 71 w 71"/>
                <a:gd name="T7" fmla="*/ 9 h 15"/>
                <a:gd name="T8" fmla="*/ 1 w 71"/>
                <a:gd name="T9" fmla="*/ 15 h 15"/>
                <a:gd name="T10" fmla="*/ 0 w 71"/>
                <a:gd name="T11" fmla="*/ 8 h 15"/>
                <a:gd name="T12" fmla="*/ 0 w 71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">
                  <a:moveTo>
                    <a:pt x="0" y="8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71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1398"/>
            <p:cNvSpPr/>
            <p:nvPr/>
          </p:nvSpPr>
          <p:spPr bwMode="auto">
            <a:xfrm>
              <a:off x="4021139" y="7102476"/>
              <a:ext cx="93663" cy="34925"/>
            </a:xfrm>
            <a:custGeom>
              <a:avLst/>
              <a:gdLst>
                <a:gd name="T0" fmla="*/ 3 w 54"/>
                <a:gd name="T1" fmla="*/ 0 h 20"/>
                <a:gd name="T2" fmla="*/ 8 w 54"/>
                <a:gd name="T3" fmla="*/ 9 h 20"/>
                <a:gd name="T4" fmla="*/ 8 w 54"/>
                <a:gd name="T5" fmla="*/ 9 h 20"/>
                <a:gd name="T6" fmla="*/ 8 w 54"/>
                <a:gd name="T7" fmla="*/ 9 h 20"/>
                <a:gd name="T8" fmla="*/ 10 w 54"/>
                <a:gd name="T9" fmla="*/ 9 h 20"/>
                <a:gd name="T10" fmla="*/ 10 w 54"/>
                <a:gd name="T11" fmla="*/ 9 h 20"/>
                <a:gd name="T12" fmla="*/ 16 w 54"/>
                <a:gd name="T13" fmla="*/ 11 h 20"/>
                <a:gd name="T14" fmla="*/ 16 w 54"/>
                <a:gd name="T15" fmla="*/ 11 h 20"/>
                <a:gd name="T16" fmla="*/ 32 w 54"/>
                <a:gd name="T17" fmla="*/ 13 h 20"/>
                <a:gd name="T18" fmla="*/ 32 w 54"/>
                <a:gd name="T19" fmla="*/ 13 h 20"/>
                <a:gd name="T20" fmla="*/ 54 w 54"/>
                <a:gd name="T21" fmla="*/ 16 h 20"/>
                <a:gd name="T22" fmla="*/ 54 w 54"/>
                <a:gd name="T23" fmla="*/ 16 h 20"/>
                <a:gd name="T24" fmla="*/ 54 w 54"/>
                <a:gd name="T25" fmla="*/ 20 h 20"/>
                <a:gd name="T26" fmla="*/ 15 w 54"/>
                <a:gd name="T27" fmla="*/ 14 h 20"/>
                <a:gd name="T28" fmla="*/ 15 w 54"/>
                <a:gd name="T29" fmla="*/ 14 h 20"/>
                <a:gd name="T30" fmla="*/ 5 w 54"/>
                <a:gd name="T31" fmla="*/ 11 h 20"/>
                <a:gd name="T32" fmla="*/ 5 w 54"/>
                <a:gd name="T33" fmla="*/ 11 h 20"/>
                <a:gd name="T34" fmla="*/ 5 w 54"/>
                <a:gd name="T35" fmla="*/ 11 h 20"/>
                <a:gd name="T36" fmla="*/ 0 w 54"/>
                <a:gd name="T37" fmla="*/ 1 h 20"/>
                <a:gd name="T38" fmla="*/ 0 w 54"/>
                <a:gd name="T39" fmla="*/ 1 h 20"/>
                <a:gd name="T40" fmla="*/ 3 w 54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0">
                  <a:moveTo>
                    <a:pt x="3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0" y="12"/>
                    <a:pt x="26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43" y="15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29" y="17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13"/>
                    <a:pt x="7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Freeform 1399"/>
            <p:cNvSpPr/>
            <p:nvPr/>
          </p:nvSpPr>
          <p:spPr bwMode="auto">
            <a:xfrm>
              <a:off x="4017964" y="7096126"/>
              <a:ext cx="101600" cy="44450"/>
            </a:xfrm>
            <a:custGeom>
              <a:avLst/>
              <a:gdLst>
                <a:gd name="T0" fmla="*/ 56 w 58"/>
                <a:gd name="T1" fmla="*/ 24 h 25"/>
                <a:gd name="T2" fmla="*/ 55 w 58"/>
                <a:gd name="T3" fmla="*/ 24 h 25"/>
                <a:gd name="T4" fmla="*/ 55 w 58"/>
                <a:gd name="T5" fmla="*/ 24 h 25"/>
                <a:gd name="T6" fmla="*/ 55 w 58"/>
                <a:gd name="T7" fmla="*/ 24 h 25"/>
                <a:gd name="T8" fmla="*/ 55 w 58"/>
                <a:gd name="T9" fmla="*/ 24 h 25"/>
                <a:gd name="T10" fmla="*/ 52 w 58"/>
                <a:gd name="T11" fmla="*/ 24 h 25"/>
                <a:gd name="T12" fmla="*/ 52 w 58"/>
                <a:gd name="T13" fmla="*/ 24 h 25"/>
                <a:gd name="T14" fmla="*/ 41 w 58"/>
                <a:gd name="T15" fmla="*/ 23 h 25"/>
                <a:gd name="T16" fmla="*/ 41 w 58"/>
                <a:gd name="T17" fmla="*/ 23 h 25"/>
                <a:gd name="T18" fmla="*/ 16 w 58"/>
                <a:gd name="T19" fmla="*/ 19 h 25"/>
                <a:gd name="T20" fmla="*/ 16 w 58"/>
                <a:gd name="T21" fmla="*/ 19 h 25"/>
                <a:gd name="T22" fmla="*/ 6 w 58"/>
                <a:gd name="T23" fmla="*/ 16 h 25"/>
                <a:gd name="T24" fmla="*/ 6 w 58"/>
                <a:gd name="T25" fmla="*/ 16 h 25"/>
                <a:gd name="T26" fmla="*/ 5 w 58"/>
                <a:gd name="T27" fmla="*/ 15 h 25"/>
                <a:gd name="T28" fmla="*/ 0 w 58"/>
                <a:gd name="T29" fmla="*/ 5 h 25"/>
                <a:gd name="T30" fmla="*/ 2 w 58"/>
                <a:gd name="T31" fmla="*/ 5 h 25"/>
                <a:gd name="T32" fmla="*/ 1 w 58"/>
                <a:gd name="T33" fmla="*/ 2 h 25"/>
                <a:gd name="T34" fmla="*/ 4 w 58"/>
                <a:gd name="T35" fmla="*/ 1 h 25"/>
                <a:gd name="T36" fmla="*/ 6 w 58"/>
                <a:gd name="T37" fmla="*/ 0 h 25"/>
                <a:gd name="T38" fmla="*/ 11 w 58"/>
                <a:gd name="T39" fmla="*/ 10 h 25"/>
                <a:gd name="T40" fmla="*/ 12 w 58"/>
                <a:gd name="T41" fmla="*/ 11 h 25"/>
                <a:gd name="T42" fmla="*/ 12 w 58"/>
                <a:gd name="T43" fmla="*/ 11 h 25"/>
                <a:gd name="T44" fmla="*/ 18 w 58"/>
                <a:gd name="T45" fmla="*/ 12 h 25"/>
                <a:gd name="T46" fmla="*/ 18 w 58"/>
                <a:gd name="T47" fmla="*/ 12 h 25"/>
                <a:gd name="T48" fmla="*/ 34 w 58"/>
                <a:gd name="T49" fmla="*/ 14 h 25"/>
                <a:gd name="T50" fmla="*/ 34 w 58"/>
                <a:gd name="T51" fmla="*/ 14 h 25"/>
                <a:gd name="T52" fmla="*/ 57 w 58"/>
                <a:gd name="T53" fmla="*/ 17 h 25"/>
                <a:gd name="T54" fmla="*/ 57 w 58"/>
                <a:gd name="T55" fmla="*/ 17 h 25"/>
                <a:gd name="T56" fmla="*/ 58 w 58"/>
                <a:gd name="T57" fmla="*/ 17 h 25"/>
                <a:gd name="T58" fmla="*/ 58 w 58"/>
                <a:gd name="T59" fmla="*/ 25 h 25"/>
                <a:gd name="T60" fmla="*/ 56 w 58"/>
                <a:gd name="T6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25">
                  <a:moveTo>
                    <a:pt x="56" y="24"/>
                  </a:moveTo>
                  <a:cubicBezTo>
                    <a:pt x="56" y="24"/>
                    <a:pt x="56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3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49" y="24"/>
                    <a:pt x="45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3" y="22"/>
                    <a:pt x="24" y="21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8"/>
                    <a:pt x="8" y="18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6" y="11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3"/>
                    <a:pt x="28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6" y="16"/>
                    <a:pt x="56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6" y="24"/>
                    <a:pt x="56" y="24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1400"/>
            <p:cNvSpPr/>
            <p:nvPr/>
          </p:nvSpPr>
          <p:spPr bwMode="auto">
            <a:xfrm>
              <a:off x="4005264" y="7104063"/>
              <a:ext cx="33338" cy="26988"/>
            </a:xfrm>
            <a:custGeom>
              <a:avLst/>
              <a:gdLst>
                <a:gd name="T0" fmla="*/ 21 w 21"/>
                <a:gd name="T1" fmla="*/ 10 h 17"/>
                <a:gd name="T2" fmla="*/ 9 w 21"/>
                <a:gd name="T3" fmla="*/ 17 h 17"/>
                <a:gd name="T4" fmla="*/ 7 w 21"/>
                <a:gd name="T5" fmla="*/ 15 h 17"/>
                <a:gd name="T6" fmla="*/ 13 w 21"/>
                <a:gd name="T7" fmla="*/ 10 h 17"/>
                <a:gd name="T8" fmla="*/ 0 w 21"/>
                <a:gd name="T9" fmla="*/ 3 h 17"/>
                <a:gd name="T10" fmla="*/ 2 w 21"/>
                <a:gd name="T11" fmla="*/ 0 h 17"/>
                <a:gd name="T12" fmla="*/ 21 w 21"/>
                <a:gd name="T13" fmla="*/ 10 h 17"/>
                <a:gd name="T14" fmla="*/ 21 w 21"/>
                <a:gd name="T1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9" y="17"/>
                  </a:lnTo>
                  <a:lnTo>
                    <a:pt x="7" y="15"/>
                  </a:lnTo>
                  <a:lnTo>
                    <a:pt x="13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Freeform 1401"/>
            <p:cNvSpPr/>
            <p:nvPr/>
          </p:nvSpPr>
          <p:spPr bwMode="auto">
            <a:xfrm>
              <a:off x="4000501" y="7099301"/>
              <a:ext cx="42863" cy="38100"/>
            </a:xfrm>
            <a:custGeom>
              <a:avLst/>
              <a:gdLst>
                <a:gd name="T0" fmla="*/ 7 w 27"/>
                <a:gd name="T1" fmla="*/ 17 h 24"/>
                <a:gd name="T2" fmla="*/ 12 w 27"/>
                <a:gd name="T3" fmla="*/ 13 h 24"/>
                <a:gd name="T4" fmla="*/ 0 w 27"/>
                <a:gd name="T5" fmla="*/ 7 h 24"/>
                <a:gd name="T6" fmla="*/ 4 w 27"/>
                <a:gd name="T7" fmla="*/ 0 h 24"/>
                <a:gd name="T8" fmla="*/ 25 w 27"/>
                <a:gd name="T9" fmla="*/ 10 h 24"/>
                <a:gd name="T10" fmla="*/ 24 w 27"/>
                <a:gd name="T11" fmla="*/ 13 h 24"/>
                <a:gd name="T12" fmla="*/ 25 w 27"/>
                <a:gd name="T13" fmla="*/ 10 h 24"/>
                <a:gd name="T14" fmla="*/ 27 w 27"/>
                <a:gd name="T15" fmla="*/ 12 h 24"/>
                <a:gd name="T16" fmla="*/ 12 w 27"/>
                <a:gd name="T17" fmla="*/ 24 h 24"/>
                <a:gd name="T18" fmla="*/ 7 w 27"/>
                <a:gd name="T19" fmla="*/ 17 h 24"/>
                <a:gd name="T20" fmla="*/ 7 w 27"/>
                <a:gd name="T2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4">
                  <a:moveTo>
                    <a:pt x="7" y="17"/>
                  </a:moveTo>
                  <a:lnTo>
                    <a:pt x="12" y="13"/>
                  </a:lnTo>
                  <a:lnTo>
                    <a:pt x="0" y="7"/>
                  </a:lnTo>
                  <a:lnTo>
                    <a:pt x="4" y="0"/>
                  </a:lnTo>
                  <a:lnTo>
                    <a:pt x="25" y="10"/>
                  </a:lnTo>
                  <a:lnTo>
                    <a:pt x="24" y="13"/>
                  </a:lnTo>
                  <a:lnTo>
                    <a:pt x="25" y="10"/>
                  </a:lnTo>
                  <a:lnTo>
                    <a:pt x="27" y="12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1402"/>
            <p:cNvSpPr/>
            <p:nvPr/>
          </p:nvSpPr>
          <p:spPr bwMode="auto">
            <a:xfrm>
              <a:off x="4197351" y="7061201"/>
              <a:ext cx="76200" cy="58738"/>
            </a:xfrm>
            <a:custGeom>
              <a:avLst/>
              <a:gdLst>
                <a:gd name="T0" fmla="*/ 11 w 44"/>
                <a:gd name="T1" fmla="*/ 28 h 33"/>
                <a:gd name="T2" fmla="*/ 31 w 44"/>
                <a:gd name="T3" fmla="*/ 17 h 33"/>
                <a:gd name="T4" fmla="*/ 31 w 44"/>
                <a:gd name="T5" fmla="*/ 17 h 33"/>
                <a:gd name="T6" fmla="*/ 32 w 44"/>
                <a:gd name="T7" fmla="*/ 16 h 33"/>
                <a:gd name="T8" fmla="*/ 32 w 44"/>
                <a:gd name="T9" fmla="*/ 16 h 33"/>
                <a:gd name="T10" fmla="*/ 40 w 44"/>
                <a:gd name="T11" fmla="*/ 8 h 33"/>
                <a:gd name="T12" fmla="*/ 39 w 44"/>
                <a:gd name="T13" fmla="*/ 0 h 33"/>
                <a:gd name="T14" fmla="*/ 39 w 44"/>
                <a:gd name="T15" fmla="*/ 0 h 33"/>
                <a:gd name="T16" fmla="*/ 43 w 44"/>
                <a:gd name="T17" fmla="*/ 0 h 33"/>
                <a:gd name="T18" fmla="*/ 44 w 44"/>
                <a:gd name="T19" fmla="*/ 9 h 33"/>
                <a:gd name="T20" fmla="*/ 34 w 44"/>
                <a:gd name="T21" fmla="*/ 19 h 33"/>
                <a:gd name="T22" fmla="*/ 33 w 44"/>
                <a:gd name="T23" fmla="*/ 20 h 33"/>
                <a:gd name="T24" fmla="*/ 33 w 44"/>
                <a:gd name="T25" fmla="*/ 20 h 33"/>
                <a:gd name="T26" fmla="*/ 0 w 44"/>
                <a:gd name="T27" fmla="*/ 33 h 33"/>
                <a:gd name="T28" fmla="*/ 0 w 44"/>
                <a:gd name="T29" fmla="*/ 33 h 33"/>
                <a:gd name="T30" fmla="*/ 0 w 44"/>
                <a:gd name="T31" fmla="*/ 30 h 33"/>
                <a:gd name="T32" fmla="*/ 0 w 44"/>
                <a:gd name="T33" fmla="*/ 30 h 33"/>
                <a:gd name="T34" fmla="*/ 0 w 44"/>
                <a:gd name="T35" fmla="*/ 30 h 33"/>
                <a:gd name="T36" fmla="*/ 11 w 44"/>
                <a:gd name="T3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33">
                  <a:moveTo>
                    <a:pt x="11" y="28"/>
                  </a:moveTo>
                  <a:cubicBezTo>
                    <a:pt x="17" y="26"/>
                    <a:pt x="25" y="23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5" y="29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Freeform 1403"/>
            <p:cNvSpPr>
              <a:spLocks noEditPoints="1"/>
            </p:cNvSpPr>
            <p:nvPr/>
          </p:nvSpPr>
          <p:spPr bwMode="auto">
            <a:xfrm>
              <a:off x="4194176" y="7056438"/>
              <a:ext cx="82550" cy="66675"/>
            </a:xfrm>
            <a:custGeom>
              <a:avLst/>
              <a:gdLst>
                <a:gd name="T0" fmla="*/ 0 w 48"/>
                <a:gd name="T1" fmla="*/ 36 h 38"/>
                <a:gd name="T2" fmla="*/ 0 w 48"/>
                <a:gd name="T3" fmla="*/ 32 h 38"/>
                <a:gd name="T4" fmla="*/ 0 w 48"/>
                <a:gd name="T5" fmla="*/ 31 h 38"/>
                <a:gd name="T6" fmla="*/ 1 w 48"/>
                <a:gd name="T7" fmla="*/ 31 h 38"/>
                <a:gd name="T8" fmla="*/ 1 w 48"/>
                <a:gd name="T9" fmla="*/ 31 h 38"/>
                <a:gd name="T10" fmla="*/ 1 w 48"/>
                <a:gd name="T11" fmla="*/ 31 h 38"/>
                <a:gd name="T12" fmla="*/ 1 w 48"/>
                <a:gd name="T13" fmla="*/ 31 h 38"/>
                <a:gd name="T14" fmla="*/ 2 w 48"/>
                <a:gd name="T15" fmla="*/ 31 h 38"/>
                <a:gd name="T16" fmla="*/ 2 w 48"/>
                <a:gd name="T17" fmla="*/ 31 h 38"/>
                <a:gd name="T18" fmla="*/ 2 w 48"/>
                <a:gd name="T19" fmla="*/ 31 h 38"/>
                <a:gd name="T20" fmla="*/ 2 w 48"/>
                <a:gd name="T21" fmla="*/ 31 h 38"/>
                <a:gd name="T22" fmla="*/ 2 w 48"/>
                <a:gd name="T23" fmla="*/ 31 h 38"/>
                <a:gd name="T24" fmla="*/ 2 w 48"/>
                <a:gd name="T25" fmla="*/ 31 h 38"/>
                <a:gd name="T26" fmla="*/ 3 w 48"/>
                <a:gd name="T27" fmla="*/ 31 h 38"/>
                <a:gd name="T28" fmla="*/ 3 w 48"/>
                <a:gd name="T29" fmla="*/ 31 h 38"/>
                <a:gd name="T30" fmla="*/ 5 w 48"/>
                <a:gd name="T31" fmla="*/ 30 h 38"/>
                <a:gd name="T32" fmla="*/ 5 w 48"/>
                <a:gd name="T33" fmla="*/ 30 h 38"/>
                <a:gd name="T34" fmla="*/ 12 w 48"/>
                <a:gd name="T35" fmla="*/ 29 h 38"/>
                <a:gd name="T36" fmla="*/ 12 w 48"/>
                <a:gd name="T37" fmla="*/ 29 h 38"/>
                <a:gd name="T38" fmla="*/ 31 w 48"/>
                <a:gd name="T39" fmla="*/ 19 h 38"/>
                <a:gd name="T40" fmla="*/ 31 w 48"/>
                <a:gd name="T41" fmla="*/ 19 h 38"/>
                <a:gd name="T42" fmla="*/ 32 w 48"/>
                <a:gd name="T43" fmla="*/ 18 h 38"/>
                <a:gd name="T44" fmla="*/ 32 w 48"/>
                <a:gd name="T45" fmla="*/ 18 h 38"/>
                <a:gd name="T46" fmla="*/ 40 w 48"/>
                <a:gd name="T47" fmla="*/ 10 h 38"/>
                <a:gd name="T48" fmla="*/ 39 w 48"/>
                <a:gd name="T49" fmla="*/ 4 h 38"/>
                <a:gd name="T50" fmla="*/ 34 w 48"/>
                <a:gd name="T51" fmla="*/ 2 h 38"/>
                <a:gd name="T52" fmla="*/ 46 w 48"/>
                <a:gd name="T53" fmla="*/ 0 h 38"/>
                <a:gd name="T54" fmla="*/ 48 w 48"/>
                <a:gd name="T55" fmla="*/ 13 h 38"/>
                <a:gd name="T56" fmla="*/ 38 w 48"/>
                <a:gd name="T57" fmla="*/ 23 h 38"/>
                <a:gd name="T58" fmla="*/ 37 w 48"/>
                <a:gd name="T59" fmla="*/ 24 h 38"/>
                <a:gd name="T60" fmla="*/ 37 w 48"/>
                <a:gd name="T61" fmla="*/ 24 h 38"/>
                <a:gd name="T62" fmla="*/ 2 w 48"/>
                <a:gd name="T63" fmla="*/ 38 h 38"/>
                <a:gd name="T64" fmla="*/ 2 w 48"/>
                <a:gd name="T65" fmla="*/ 38 h 38"/>
                <a:gd name="T66" fmla="*/ 2 w 48"/>
                <a:gd name="T67" fmla="*/ 38 h 38"/>
                <a:gd name="T68" fmla="*/ 0 w 48"/>
                <a:gd name="T69" fmla="*/ 38 h 38"/>
                <a:gd name="T70" fmla="*/ 0 w 48"/>
                <a:gd name="T71" fmla="*/ 36 h 38"/>
                <a:gd name="T72" fmla="*/ 13 w 48"/>
                <a:gd name="T73" fmla="*/ 32 h 38"/>
                <a:gd name="T74" fmla="*/ 13 w 48"/>
                <a:gd name="T75" fmla="*/ 32 h 38"/>
                <a:gd name="T76" fmla="*/ 13 w 48"/>
                <a:gd name="T77" fmla="*/ 32 h 38"/>
                <a:gd name="T78" fmla="*/ 13 w 48"/>
                <a:gd name="T79" fmla="*/ 31 h 38"/>
                <a:gd name="T80" fmla="*/ 13 w 48"/>
                <a:gd name="T8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38">
                  <a:moveTo>
                    <a:pt x="0" y="3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4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0"/>
                    <a:pt x="9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8" y="27"/>
                    <a:pt x="26" y="24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4" y="37"/>
                    <a:pt x="5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3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1404"/>
            <p:cNvSpPr/>
            <p:nvPr/>
          </p:nvSpPr>
          <p:spPr bwMode="auto">
            <a:xfrm>
              <a:off x="4260851" y="7056438"/>
              <a:ext cx="28575" cy="25400"/>
            </a:xfrm>
            <a:custGeom>
              <a:avLst/>
              <a:gdLst>
                <a:gd name="T0" fmla="*/ 16 w 18"/>
                <a:gd name="T1" fmla="*/ 0 h 16"/>
                <a:gd name="T2" fmla="*/ 18 w 18"/>
                <a:gd name="T3" fmla="*/ 3 h 16"/>
                <a:gd name="T4" fmla="*/ 11 w 18"/>
                <a:gd name="T5" fmla="*/ 10 h 16"/>
                <a:gd name="T6" fmla="*/ 17 w 18"/>
                <a:gd name="T7" fmla="*/ 9 h 16"/>
                <a:gd name="T8" fmla="*/ 18 w 18"/>
                <a:gd name="T9" fmla="*/ 12 h 16"/>
                <a:gd name="T10" fmla="*/ 0 w 18"/>
                <a:gd name="T11" fmla="*/ 16 h 16"/>
                <a:gd name="T12" fmla="*/ 16 w 18"/>
                <a:gd name="T13" fmla="*/ 0 h 16"/>
                <a:gd name="T14" fmla="*/ 16 w 18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6" y="0"/>
                  </a:moveTo>
                  <a:lnTo>
                    <a:pt x="18" y="3"/>
                  </a:lnTo>
                  <a:lnTo>
                    <a:pt x="11" y="10"/>
                  </a:lnTo>
                  <a:lnTo>
                    <a:pt x="17" y="9"/>
                  </a:lnTo>
                  <a:lnTo>
                    <a:pt x="18" y="12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Freeform 1405"/>
            <p:cNvSpPr/>
            <p:nvPr/>
          </p:nvSpPr>
          <p:spPr bwMode="auto">
            <a:xfrm>
              <a:off x="4251326" y="7051676"/>
              <a:ext cx="42863" cy="34925"/>
            </a:xfrm>
            <a:custGeom>
              <a:avLst/>
              <a:gdLst>
                <a:gd name="T0" fmla="*/ 20 w 27"/>
                <a:gd name="T1" fmla="*/ 2 h 22"/>
                <a:gd name="T2" fmla="*/ 22 w 27"/>
                <a:gd name="T3" fmla="*/ 0 h 22"/>
                <a:gd name="T4" fmla="*/ 27 w 27"/>
                <a:gd name="T5" fmla="*/ 6 h 22"/>
                <a:gd name="T6" fmla="*/ 25 w 27"/>
                <a:gd name="T7" fmla="*/ 8 h 22"/>
                <a:gd name="T8" fmla="*/ 24 w 27"/>
                <a:gd name="T9" fmla="*/ 10 h 22"/>
                <a:gd name="T10" fmla="*/ 25 w 27"/>
                <a:gd name="T11" fmla="*/ 10 h 22"/>
                <a:gd name="T12" fmla="*/ 26 w 27"/>
                <a:gd name="T13" fmla="*/ 17 h 22"/>
                <a:gd name="T14" fmla="*/ 0 w 27"/>
                <a:gd name="T15" fmla="*/ 22 h 22"/>
                <a:gd name="T16" fmla="*/ 20 w 27"/>
                <a:gd name="T17" fmla="*/ 2 h 22"/>
                <a:gd name="T18" fmla="*/ 20 w 27"/>
                <a:gd name="T1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">
                  <a:moveTo>
                    <a:pt x="20" y="2"/>
                  </a:moveTo>
                  <a:lnTo>
                    <a:pt x="22" y="0"/>
                  </a:lnTo>
                  <a:lnTo>
                    <a:pt x="27" y="6"/>
                  </a:lnTo>
                  <a:lnTo>
                    <a:pt x="25" y="8"/>
                  </a:lnTo>
                  <a:lnTo>
                    <a:pt x="24" y="10"/>
                  </a:lnTo>
                  <a:lnTo>
                    <a:pt x="25" y="10"/>
                  </a:lnTo>
                  <a:lnTo>
                    <a:pt x="26" y="17"/>
                  </a:lnTo>
                  <a:lnTo>
                    <a:pt x="0" y="22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1406"/>
            <p:cNvSpPr/>
            <p:nvPr/>
          </p:nvSpPr>
          <p:spPr bwMode="auto">
            <a:xfrm>
              <a:off x="4125914" y="7210426"/>
              <a:ext cx="17463" cy="36513"/>
            </a:xfrm>
            <a:custGeom>
              <a:avLst/>
              <a:gdLst>
                <a:gd name="T0" fmla="*/ 9 w 11"/>
                <a:gd name="T1" fmla="*/ 0 h 23"/>
                <a:gd name="T2" fmla="*/ 11 w 11"/>
                <a:gd name="T3" fmla="*/ 19 h 23"/>
                <a:gd name="T4" fmla="*/ 1 w 11"/>
                <a:gd name="T5" fmla="*/ 23 h 23"/>
                <a:gd name="T6" fmla="*/ 1 w 11"/>
                <a:gd name="T7" fmla="*/ 23 h 23"/>
                <a:gd name="T8" fmla="*/ 0 w 11"/>
                <a:gd name="T9" fmla="*/ 19 h 23"/>
                <a:gd name="T10" fmla="*/ 7 w 11"/>
                <a:gd name="T11" fmla="*/ 16 h 23"/>
                <a:gd name="T12" fmla="*/ 5 w 11"/>
                <a:gd name="T13" fmla="*/ 0 h 23"/>
                <a:gd name="T14" fmla="*/ 9 w 11"/>
                <a:gd name="T15" fmla="*/ 0 h 23"/>
                <a:gd name="T16" fmla="*/ 9 w 11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3">
                  <a:moveTo>
                    <a:pt x="9" y="0"/>
                  </a:moveTo>
                  <a:lnTo>
                    <a:pt x="11" y="1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7" y="16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Freeform 1407"/>
            <p:cNvSpPr/>
            <p:nvPr/>
          </p:nvSpPr>
          <p:spPr bwMode="auto">
            <a:xfrm>
              <a:off x="4121151" y="7204076"/>
              <a:ext cx="25400" cy="46038"/>
            </a:xfrm>
            <a:custGeom>
              <a:avLst/>
              <a:gdLst>
                <a:gd name="T0" fmla="*/ 2 w 16"/>
                <a:gd name="T1" fmla="*/ 28 h 29"/>
                <a:gd name="T2" fmla="*/ 2 w 16"/>
                <a:gd name="T3" fmla="*/ 28 h 29"/>
                <a:gd name="T4" fmla="*/ 0 w 16"/>
                <a:gd name="T5" fmla="*/ 21 h 29"/>
                <a:gd name="T6" fmla="*/ 7 w 16"/>
                <a:gd name="T7" fmla="*/ 19 h 29"/>
                <a:gd name="T8" fmla="*/ 6 w 16"/>
                <a:gd name="T9" fmla="*/ 2 h 29"/>
                <a:gd name="T10" fmla="*/ 8 w 16"/>
                <a:gd name="T11" fmla="*/ 2 h 29"/>
                <a:gd name="T12" fmla="*/ 12 w 16"/>
                <a:gd name="T13" fmla="*/ 2 h 29"/>
                <a:gd name="T14" fmla="*/ 14 w 16"/>
                <a:gd name="T15" fmla="*/ 0 h 29"/>
                <a:gd name="T16" fmla="*/ 16 w 16"/>
                <a:gd name="T17" fmla="*/ 25 h 29"/>
                <a:gd name="T18" fmla="*/ 3 w 16"/>
                <a:gd name="T19" fmla="*/ 29 h 29"/>
                <a:gd name="T20" fmla="*/ 2 w 16"/>
                <a:gd name="T21" fmla="*/ 28 h 29"/>
                <a:gd name="T22" fmla="*/ 2 w 16"/>
                <a:gd name="T2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9">
                  <a:moveTo>
                    <a:pt x="2" y="28"/>
                  </a:moveTo>
                  <a:lnTo>
                    <a:pt x="2" y="28"/>
                  </a:lnTo>
                  <a:lnTo>
                    <a:pt x="0" y="21"/>
                  </a:lnTo>
                  <a:lnTo>
                    <a:pt x="7" y="19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5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1408"/>
            <p:cNvSpPr/>
            <p:nvPr/>
          </p:nvSpPr>
          <p:spPr bwMode="auto">
            <a:xfrm>
              <a:off x="4162426" y="7204076"/>
              <a:ext cx="17463" cy="36513"/>
            </a:xfrm>
            <a:custGeom>
              <a:avLst/>
              <a:gdLst>
                <a:gd name="T0" fmla="*/ 1 w 11"/>
                <a:gd name="T1" fmla="*/ 0 h 23"/>
                <a:gd name="T2" fmla="*/ 0 w 11"/>
                <a:gd name="T3" fmla="*/ 20 h 23"/>
                <a:gd name="T4" fmla="*/ 9 w 11"/>
                <a:gd name="T5" fmla="*/ 23 h 23"/>
                <a:gd name="T6" fmla="*/ 9 w 11"/>
                <a:gd name="T7" fmla="*/ 23 h 23"/>
                <a:gd name="T8" fmla="*/ 11 w 11"/>
                <a:gd name="T9" fmla="*/ 20 h 23"/>
                <a:gd name="T10" fmla="*/ 3 w 11"/>
                <a:gd name="T11" fmla="*/ 17 h 23"/>
                <a:gd name="T12" fmla="*/ 4 w 11"/>
                <a:gd name="T13" fmla="*/ 0 h 23"/>
                <a:gd name="T14" fmla="*/ 1 w 11"/>
                <a:gd name="T15" fmla="*/ 0 h 23"/>
                <a:gd name="T16" fmla="*/ 1 w 11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3">
                  <a:moveTo>
                    <a:pt x="1" y="0"/>
                  </a:moveTo>
                  <a:lnTo>
                    <a:pt x="0" y="2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1" y="20"/>
                  </a:lnTo>
                  <a:lnTo>
                    <a:pt x="3" y="17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Freeform 1409"/>
            <p:cNvSpPr>
              <a:spLocks noEditPoints="1"/>
            </p:cNvSpPr>
            <p:nvPr/>
          </p:nvSpPr>
          <p:spPr bwMode="auto">
            <a:xfrm>
              <a:off x="4157664" y="7199313"/>
              <a:ext cx="25400" cy="46038"/>
            </a:xfrm>
            <a:custGeom>
              <a:avLst/>
              <a:gdLst>
                <a:gd name="T0" fmla="*/ 12 w 16"/>
                <a:gd name="T1" fmla="*/ 29 h 29"/>
                <a:gd name="T2" fmla="*/ 12 w 16"/>
                <a:gd name="T3" fmla="*/ 29 h 29"/>
                <a:gd name="T4" fmla="*/ 0 w 16"/>
                <a:gd name="T5" fmla="*/ 24 h 29"/>
                <a:gd name="T6" fmla="*/ 2 w 16"/>
                <a:gd name="T7" fmla="*/ 2 h 29"/>
                <a:gd name="T8" fmla="*/ 2 w 16"/>
                <a:gd name="T9" fmla="*/ 0 h 29"/>
                <a:gd name="T10" fmla="*/ 11 w 16"/>
                <a:gd name="T11" fmla="*/ 1 h 29"/>
                <a:gd name="T12" fmla="*/ 8 w 16"/>
                <a:gd name="T13" fmla="*/ 19 h 29"/>
                <a:gd name="T14" fmla="*/ 16 w 16"/>
                <a:gd name="T15" fmla="*/ 21 h 29"/>
                <a:gd name="T16" fmla="*/ 14 w 16"/>
                <a:gd name="T17" fmla="*/ 29 h 29"/>
                <a:gd name="T18" fmla="*/ 12 w 16"/>
                <a:gd name="T19" fmla="*/ 29 h 29"/>
                <a:gd name="T20" fmla="*/ 12 w 16"/>
                <a:gd name="T21" fmla="*/ 29 h 29"/>
                <a:gd name="T22" fmla="*/ 4 w 16"/>
                <a:gd name="T23" fmla="*/ 6 h 29"/>
                <a:gd name="T24" fmla="*/ 4 w 16"/>
                <a:gd name="T25" fmla="*/ 3 h 29"/>
                <a:gd name="T26" fmla="*/ 4 w 16"/>
                <a:gd name="T27" fmla="*/ 6 h 29"/>
                <a:gd name="T28" fmla="*/ 4 w 16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12" y="29"/>
                  </a:moveTo>
                  <a:lnTo>
                    <a:pt x="12" y="29"/>
                  </a:lnTo>
                  <a:lnTo>
                    <a:pt x="0" y="24"/>
                  </a:lnTo>
                  <a:lnTo>
                    <a:pt x="2" y="2"/>
                  </a:lnTo>
                  <a:lnTo>
                    <a:pt x="2" y="0"/>
                  </a:lnTo>
                  <a:lnTo>
                    <a:pt x="11" y="1"/>
                  </a:lnTo>
                  <a:lnTo>
                    <a:pt x="8" y="19"/>
                  </a:lnTo>
                  <a:lnTo>
                    <a:pt x="16" y="21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2" y="29"/>
                  </a:lnTo>
                  <a:close/>
                  <a:moveTo>
                    <a:pt x="4" y="6"/>
                  </a:moveTo>
                  <a:lnTo>
                    <a:pt x="4" y="3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7153571" y="4606281"/>
            <a:ext cx="412760" cy="605708"/>
            <a:chOff x="10144127" y="4718051"/>
            <a:chExt cx="268287" cy="3937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6" name="Freeform 780"/>
            <p:cNvSpPr>
              <a:spLocks noEditPoints="1"/>
            </p:cNvSpPr>
            <p:nvPr/>
          </p:nvSpPr>
          <p:spPr bwMode="auto">
            <a:xfrm>
              <a:off x="10169527" y="4752976"/>
              <a:ext cx="223838" cy="222250"/>
            </a:xfrm>
            <a:custGeom>
              <a:avLst/>
              <a:gdLst>
                <a:gd name="T0" fmla="*/ 20 w 129"/>
                <a:gd name="T1" fmla="*/ 101 h 128"/>
                <a:gd name="T2" fmla="*/ 28 w 129"/>
                <a:gd name="T3" fmla="*/ 21 h 128"/>
                <a:gd name="T4" fmla="*/ 28 w 129"/>
                <a:gd name="T5" fmla="*/ 21 h 128"/>
                <a:gd name="T6" fmla="*/ 109 w 129"/>
                <a:gd name="T7" fmla="*/ 27 h 128"/>
                <a:gd name="T8" fmla="*/ 109 w 129"/>
                <a:gd name="T9" fmla="*/ 27 h 128"/>
                <a:gd name="T10" fmla="*/ 101 w 129"/>
                <a:gd name="T11" fmla="*/ 108 h 128"/>
                <a:gd name="T12" fmla="*/ 101 w 129"/>
                <a:gd name="T13" fmla="*/ 108 h 128"/>
                <a:gd name="T14" fmla="*/ 20 w 129"/>
                <a:gd name="T15" fmla="*/ 101 h 128"/>
                <a:gd name="T16" fmla="*/ 22 w 129"/>
                <a:gd name="T17" fmla="*/ 99 h 128"/>
                <a:gd name="T18" fmla="*/ 99 w 129"/>
                <a:gd name="T19" fmla="*/ 106 h 128"/>
                <a:gd name="T20" fmla="*/ 99 w 129"/>
                <a:gd name="T21" fmla="*/ 106 h 128"/>
                <a:gd name="T22" fmla="*/ 107 w 129"/>
                <a:gd name="T23" fmla="*/ 29 h 128"/>
                <a:gd name="T24" fmla="*/ 107 w 129"/>
                <a:gd name="T25" fmla="*/ 29 h 128"/>
                <a:gd name="T26" fmla="*/ 30 w 129"/>
                <a:gd name="T27" fmla="*/ 23 h 128"/>
                <a:gd name="T28" fmla="*/ 30 w 129"/>
                <a:gd name="T29" fmla="*/ 23 h 128"/>
                <a:gd name="T30" fmla="*/ 22 w 129"/>
                <a:gd name="T3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8">
                  <a:moveTo>
                    <a:pt x="20" y="101"/>
                  </a:moveTo>
                  <a:cubicBezTo>
                    <a:pt x="0" y="77"/>
                    <a:pt x="4" y="4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53" y="0"/>
                    <a:pt x="89" y="3"/>
                    <a:pt x="109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29" y="51"/>
                    <a:pt x="125" y="87"/>
                    <a:pt x="101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77" y="128"/>
                    <a:pt x="40" y="125"/>
                    <a:pt x="20" y="101"/>
                  </a:cubicBezTo>
                  <a:close/>
                  <a:moveTo>
                    <a:pt x="22" y="99"/>
                  </a:moveTo>
                  <a:cubicBezTo>
                    <a:pt x="42" y="122"/>
                    <a:pt x="76" y="125"/>
                    <a:pt x="99" y="10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23" y="86"/>
                    <a:pt x="126" y="52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88" y="6"/>
                    <a:pt x="53" y="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7" y="42"/>
                    <a:pt x="3" y="77"/>
                    <a:pt x="2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781"/>
            <p:cNvSpPr/>
            <p:nvPr/>
          </p:nvSpPr>
          <p:spPr bwMode="auto">
            <a:xfrm>
              <a:off x="10177464" y="4760914"/>
              <a:ext cx="207963" cy="206375"/>
            </a:xfrm>
            <a:custGeom>
              <a:avLst/>
              <a:gdLst>
                <a:gd name="T0" fmla="*/ 14 w 119"/>
                <a:gd name="T1" fmla="*/ 97 h 118"/>
                <a:gd name="T2" fmla="*/ 15 w 119"/>
                <a:gd name="T3" fmla="*/ 96 h 118"/>
                <a:gd name="T4" fmla="*/ 17 w 119"/>
                <a:gd name="T5" fmla="*/ 95 h 118"/>
                <a:gd name="T6" fmla="*/ 17 w 119"/>
                <a:gd name="T7" fmla="*/ 95 h 118"/>
                <a:gd name="T8" fmla="*/ 17 w 119"/>
                <a:gd name="T9" fmla="*/ 95 h 118"/>
                <a:gd name="T10" fmla="*/ 17 w 119"/>
                <a:gd name="T11" fmla="*/ 94 h 118"/>
                <a:gd name="T12" fmla="*/ 19 w 119"/>
                <a:gd name="T13" fmla="*/ 93 h 118"/>
                <a:gd name="T14" fmla="*/ 59 w 119"/>
                <a:gd name="T15" fmla="*/ 112 h 118"/>
                <a:gd name="T16" fmla="*/ 59 w 119"/>
                <a:gd name="T17" fmla="*/ 112 h 118"/>
                <a:gd name="T18" fmla="*/ 93 w 119"/>
                <a:gd name="T19" fmla="*/ 99 h 118"/>
                <a:gd name="T20" fmla="*/ 93 w 119"/>
                <a:gd name="T21" fmla="*/ 99 h 118"/>
                <a:gd name="T22" fmla="*/ 112 w 119"/>
                <a:gd name="T23" fmla="*/ 58 h 118"/>
                <a:gd name="T24" fmla="*/ 112 w 119"/>
                <a:gd name="T25" fmla="*/ 58 h 118"/>
                <a:gd name="T26" fmla="*/ 100 w 119"/>
                <a:gd name="T27" fmla="*/ 25 h 118"/>
                <a:gd name="T28" fmla="*/ 100 w 119"/>
                <a:gd name="T29" fmla="*/ 25 h 118"/>
                <a:gd name="T30" fmla="*/ 60 w 119"/>
                <a:gd name="T31" fmla="*/ 7 h 118"/>
                <a:gd name="T32" fmla="*/ 60 w 119"/>
                <a:gd name="T33" fmla="*/ 7 h 118"/>
                <a:gd name="T34" fmla="*/ 26 w 119"/>
                <a:gd name="T35" fmla="*/ 19 h 118"/>
                <a:gd name="T36" fmla="*/ 26 w 119"/>
                <a:gd name="T37" fmla="*/ 19 h 118"/>
                <a:gd name="T38" fmla="*/ 7 w 119"/>
                <a:gd name="T39" fmla="*/ 60 h 118"/>
                <a:gd name="T40" fmla="*/ 7 w 119"/>
                <a:gd name="T41" fmla="*/ 60 h 118"/>
                <a:gd name="T42" fmla="*/ 19 w 119"/>
                <a:gd name="T43" fmla="*/ 93 h 118"/>
                <a:gd name="T44" fmla="*/ 19 w 119"/>
                <a:gd name="T45" fmla="*/ 93 h 118"/>
                <a:gd name="T46" fmla="*/ 17 w 119"/>
                <a:gd name="T47" fmla="*/ 94 h 118"/>
                <a:gd name="T48" fmla="*/ 17 w 119"/>
                <a:gd name="T49" fmla="*/ 95 h 118"/>
                <a:gd name="T50" fmla="*/ 17 w 119"/>
                <a:gd name="T51" fmla="*/ 95 h 118"/>
                <a:gd name="T52" fmla="*/ 17 w 119"/>
                <a:gd name="T53" fmla="*/ 95 h 118"/>
                <a:gd name="T54" fmla="*/ 15 w 119"/>
                <a:gd name="T55" fmla="*/ 96 h 118"/>
                <a:gd name="T56" fmla="*/ 14 w 119"/>
                <a:gd name="T57" fmla="*/ 97 h 118"/>
                <a:gd name="T58" fmla="*/ 0 w 119"/>
                <a:gd name="T59" fmla="*/ 60 h 118"/>
                <a:gd name="T60" fmla="*/ 0 w 119"/>
                <a:gd name="T61" fmla="*/ 60 h 118"/>
                <a:gd name="T62" fmla="*/ 22 w 119"/>
                <a:gd name="T63" fmla="*/ 14 h 118"/>
                <a:gd name="T64" fmla="*/ 22 w 119"/>
                <a:gd name="T65" fmla="*/ 14 h 118"/>
                <a:gd name="T66" fmla="*/ 60 w 119"/>
                <a:gd name="T67" fmla="*/ 0 h 118"/>
                <a:gd name="T68" fmla="*/ 60 w 119"/>
                <a:gd name="T69" fmla="*/ 0 h 118"/>
                <a:gd name="T70" fmla="*/ 105 w 119"/>
                <a:gd name="T71" fmla="*/ 21 h 118"/>
                <a:gd name="T72" fmla="*/ 105 w 119"/>
                <a:gd name="T73" fmla="*/ 21 h 118"/>
                <a:gd name="T74" fmla="*/ 119 w 119"/>
                <a:gd name="T75" fmla="*/ 58 h 118"/>
                <a:gd name="T76" fmla="*/ 119 w 119"/>
                <a:gd name="T77" fmla="*/ 58 h 118"/>
                <a:gd name="T78" fmla="*/ 97 w 119"/>
                <a:gd name="T79" fmla="*/ 104 h 118"/>
                <a:gd name="T80" fmla="*/ 97 w 119"/>
                <a:gd name="T81" fmla="*/ 104 h 118"/>
                <a:gd name="T82" fmla="*/ 59 w 119"/>
                <a:gd name="T83" fmla="*/ 118 h 118"/>
                <a:gd name="T84" fmla="*/ 59 w 119"/>
                <a:gd name="T85" fmla="*/ 118 h 118"/>
                <a:gd name="T86" fmla="*/ 14 w 119"/>
                <a:gd name="T87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9" h="118">
                  <a:moveTo>
                    <a:pt x="14" y="97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9" y="105"/>
                    <a:pt x="44" y="112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71" y="112"/>
                    <a:pt x="83" y="108"/>
                    <a:pt x="93" y="99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6" y="89"/>
                    <a:pt x="112" y="73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47"/>
                    <a:pt x="108" y="3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0" y="13"/>
                    <a:pt x="75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48" y="7"/>
                    <a:pt x="36" y="11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4" y="30"/>
                    <a:pt x="7" y="45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72"/>
                    <a:pt x="11" y="84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5" y="87"/>
                    <a:pt x="0" y="73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43"/>
                    <a:pt x="8" y="2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5"/>
                    <a:pt x="47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7" y="0"/>
                    <a:pt x="94" y="7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15" y="32"/>
                    <a:pt x="119" y="45"/>
                    <a:pt x="119" y="58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75"/>
                    <a:pt x="112" y="92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86" y="114"/>
                    <a:pt x="72" y="11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42" y="118"/>
                    <a:pt x="25" y="111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Freeform 782"/>
            <p:cNvSpPr/>
            <p:nvPr/>
          </p:nvSpPr>
          <p:spPr bwMode="auto">
            <a:xfrm>
              <a:off x="10220327" y="4840289"/>
              <a:ext cx="9525" cy="7938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3 h 5"/>
                <a:gd name="T4" fmla="*/ 4 w 6"/>
                <a:gd name="T5" fmla="*/ 0 h 5"/>
                <a:gd name="T6" fmla="*/ 6 w 6"/>
                <a:gd name="T7" fmla="*/ 2 h 5"/>
                <a:gd name="T8" fmla="*/ 2 w 6"/>
                <a:gd name="T9" fmla="*/ 5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783"/>
            <p:cNvSpPr>
              <a:spLocks noEditPoints="1"/>
            </p:cNvSpPr>
            <p:nvPr/>
          </p:nvSpPr>
          <p:spPr bwMode="auto">
            <a:xfrm>
              <a:off x="10215564" y="4833939"/>
              <a:ext cx="17463" cy="19050"/>
            </a:xfrm>
            <a:custGeom>
              <a:avLst/>
              <a:gdLst>
                <a:gd name="T0" fmla="*/ 0 w 11"/>
                <a:gd name="T1" fmla="*/ 6 h 12"/>
                <a:gd name="T2" fmla="*/ 7 w 11"/>
                <a:gd name="T3" fmla="*/ 0 h 12"/>
                <a:gd name="T4" fmla="*/ 11 w 11"/>
                <a:gd name="T5" fmla="*/ 6 h 12"/>
                <a:gd name="T6" fmla="*/ 6 w 11"/>
                <a:gd name="T7" fmla="*/ 10 h 12"/>
                <a:gd name="T8" fmla="*/ 5 w 11"/>
                <a:gd name="T9" fmla="*/ 12 h 12"/>
                <a:gd name="T10" fmla="*/ 0 w 11"/>
                <a:gd name="T11" fmla="*/ 6 h 12"/>
                <a:gd name="T12" fmla="*/ 0 w 11"/>
                <a:gd name="T13" fmla="*/ 6 h 12"/>
                <a:gd name="T14" fmla="*/ 5 w 11"/>
                <a:gd name="T15" fmla="*/ 9 h 12"/>
                <a:gd name="T16" fmla="*/ 7 w 11"/>
                <a:gd name="T17" fmla="*/ 7 h 12"/>
                <a:gd name="T18" fmla="*/ 5 w 11"/>
                <a:gd name="T19" fmla="*/ 9 h 12"/>
                <a:gd name="T20" fmla="*/ 5 w 11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lnTo>
                    <a:pt x="7" y="0"/>
                  </a:lnTo>
                  <a:lnTo>
                    <a:pt x="11" y="6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5" y="9"/>
                  </a:moveTo>
                  <a:lnTo>
                    <a:pt x="7" y="7"/>
                  </a:lnTo>
                  <a:lnTo>
                    <a:pt x="5" y="9"/>
                  </a:ln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Freeform 784"/>
            <p:cNvSpPr>
              <a:spLocks noEditPoints="1"/>
            </p:cNvSpPr>
            <p:nvPr/>
          </p:nvSpPr>
          <p:spPr bwMode="auto">
            <a:xfrm>
              <a:off x="10196514" y="4865689"/>
              <a:ext cx="80963" cy="53975"/>
            </a:xfrm>
            <a:custGeom>
              <a:avLst/>
              <a:gdLst>
                <a:gd name="T0" fmla="*/ 30 w 46"/>
                <a:gd name="T1" fmla="*/ 23 h 31"/>
                <a:gd name="T2" fmla="*/ 0 w 46"/>
                <a:gd name="T3" fmla="*/ 30 h 31"/>
                <a:gd name="T4" fmla="*/ 0 w 46"/>
                <a:gd name="T5" fmla="*/ 30 h 31"/>
                <a:gd name="T6" fmla="*/ 1 w 46"/>
                <a:gd name="T7" fmla="*/ 27 h 31"/>
                <a:gd name="T8" fmla="*/ 11 w 46"/>
                <a:gd name="T9" fmla="*/ 27 h 31"/>
                <a:gd name="T10" fmla="*/ 11 w 46"/>
                <a:gd name="T11" fmla="*/ 27 h 31"/>
                <a:gd name="T12" fmla="*/ 28 w 46"/>
                <a:gd name="T13" fmla="*/ 21 h 31"/>
                <a:gd name="T14" fmla="*/ 28 w 46"/>
                <a:gd name="T15" fmla="*/ 21 h 31"/>
                <a:gd name="T16" fmla="*/ 29 w 46"/>
                <a:gd name="T17" fmla="*/ 20 h 31"/>
                <a:gd name="T18" fmla="*/ 29 w 46"/>
                <a:gd name="T19" fmla="*/ 20 h 31"/>
                <a:gd name="T20" fmla="*/ 40 w 46"/>
                <a:gd name="T21" fmla="*/ 7 h 31"/>
                <a:gd name="T22" fmla="*/ 40 w 46"/>
                <a:gd name="T23" fmla="*/ 7 h 31"/>
                <a:gd name="T24" fmla="*/ 44 w 46"/>
                <a:gd name="T25" fmla="*/ 0 h 31"/>
                <a:gd name="T26" fmla="*/ 44 w 46"/>
                <a:gd name="T27" fmla="*/ 0 h 31"/>
                <a:gd name="T28" fmla="*/ 46 w 46"/>
                <a:gd name="T29" fmla="*/ 1 h 31"/>
                <a:gd name="T30" fmla="*/ 31 w 46"/>
                <a:gd name="T31" fmla="*/ 23 h 31"/>
                <a:gd name="T32" fmla="*/ 31 w 46"/>
                <a:gd name="T33" fmla="*/ 23 h 31"/>
                <a:gd name="T34" fmla="*/ 30 w 46"/>
                <a:gd name="T35" fmla="*/ 23 h 31"/>
                <a:gd name="T36" fmla="*/ 0 w 46"/>
                <a:gd name="T37" fmla="*/ 30 h 31"/>
                <a:gd name="T38" fmla="*/ 0 w 46"/>
                <a:gd name="T39" fmla="*/ 30 h 31"/>
                <a:gd name="T40" fmla="*/ 0 w 46"/>
                <a:gd name="T41" fmla="*/ 30 h 31"/>
                <a:gd name="T42" fmla="*/ 0 w 46"/>
                <a:gd name="T43" fmla="*/ 30 h 31"/>
                <a:gd name="T44" fmla="*/ 0 w 46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31">
                  <a:moveTo>
                    <a:pt x="30" y="23"/>
                  </a:moveTo>
                  <a:cubicBezTo>
                    <a:pt x="19" y="31"/>
                    <a:pt x="1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" y="28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7" y="26"/>
                    <a:pt x="24" y="25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4" y="17"/>
                    <a:pt x="37" y="11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3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1" y="1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0" y="23"/>
                    <a:pt x="30" y="23"/>
                  </a:cubicBezTo>
                  <a:close/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785"/>
            <p:cNvSpPr>
              <a:spLocks noEditPoints="1"/>
            </p:cNvSpPr>
            <p:nvPr/>
          </p:nvSpPr>
          <p:spPr bwMode="auto">
            <a:xfrm>
              <a:off x="10193339" y="4860926"/>
              <a:ext cx="88900" cy="63500"/>
            </a:xfrm>
            <a:custGeom>
              <a:avLst/>
              <a:gdLst>
                <a:gd name="T0" fmla="*/ 1 w 51"/>
                <a:gd name="T1" fmla="*/ 34 h 37"/>
                <a:gd name="T2" fmla="*/ 0 w 51"/>
                <a:gd name="T3" fmla="*/ 33 h 37"/>
                <a:gd name="T4" fmla="*/ 0 w 51"/>
                <a:gd name="T5" fmla="*/ 33 h 37"/>
                <a:gd name="T6" fmla="*/ 1 w 51"/>
                <a:gd name="T7" fmla="*/ 30 h 37"/>
                <a:gd name="T8" fmla="*/ 1 w 51"/>
                <a:gd name="T9" fmla="*/ 29 h 37"/>
                <a:gd name="T10" fmla="*/ 3 w 51"/>
                <a:gd name="T11" fmla="*/ 28 h 37"/>
                <a:gd name="T12" fmla="*/ 3 w 51"/>
                <a:gd name="T13" fmla="*/ 28 h 37"/>
                <a:gd name="T14" fmla="*/ 6 w 51"/>
                <a:gd name="T15" fmla="*/ 28 h 37"/>
                <a:gd name="T16" fmla="*/ 13 w 51"/>
                <a:gd name="T17" fmla="*/ 28 h 37"/>
                <a:gd name="T18" fmla="*/ 29 w 51"/>
                <a:gd name="T19" fmla="*/ 23 h 37"/>
                <a:gd name="T20" fmla="*/ 30 w 51"/>
                <a:gd name="T21" fmla="*/ 22 h 37"/>
                <a:gd name="T22" fmla="*/ 40 w 51"/>
                <a:gd name="T23" fmla="*/ 9 h 37"/>
                <a:gd name="T24" fmla="*/ 44 w 51"/>
                <a:gd name="T25" fmla="*/ 2 h 37"/>
                <a:gd name="T26" fmla="*/ 44 w 51"/>
                <a:gd name="T27" fmla="*/ 1 h 37"/>
                <a:gd name="T28" fmla="*/ 45 w 51"/>
                <a:gd name="T29" fmla="*/ 0 h 37"/>
                <a:gd name="T30" fmla="*/ 50 w 51"/>
                <a:gd name="T31" fmla="*/ 5 h 37"/>
                <a:gd name="T32" fmla="*/ 50 w 51"/>
                <a:gd name="T33" fmla="*/ 5 h 37"/>
                <a:gd name="T34" fmla="*/ 50 w 51"/>
                <a:gd name="T35" fmla="*/ 5 h 37"/>
                <a:gd name="T36" fmla="*/ 49 w 51"/>
                <a:gd name="T37" fmla="*/ 7 h 37"/>
                <a:gd name="T38" fmla="*/ 46 w 51"/>
                <a:gd name="T39" fmla="*/ 13 h 37"/>
                <a:gd name="T40" fmla="*/ 34 w 51"/>
                <a:gd name="T41" fmla="*/ 27 h 37"/>
                <a:gd name="T42" fmla="*/ 33 w 51"/>
                <a:gd name="T43" fmla="*/ 28 h 37"/>
                <a:gd name="T44" fmla="*/ 33 w 51"/>
                <a:gd name="T45" fmla="*/ 28 h 37"/>
                <a:gd name="T46" fmla="*/ 6 w 51"/>
                <a:gd name="T47" fmla="*/ 35 h 37"/>
                <a:gd name="T48" fmla="*/ 4 w 51"/>
                <a:gd name="T49" fmla="*/ 35 h 37"/>
                <a:gd name="T50" fmla="*/ 1 w 51"/>
                <a:gd name="T51" fmla="*/ 34 h 37"/>
                <a:gd name="T52" fmla="*/ 2 w 51"/>
                <a:gd name="T53" fmla="*/ 35 h 37"/>
                <a:gd name="T54" fmla="*/ 2 w 51"/>
                <a:gd name="T55" fmla="*/ 35 h 37"/>
                <a:gd name="T56" fmla="*/ 1 w 51"/>
                <a:gd name="T57" fmla="*/ 35 h 37"/>
                <a:gd name="T58" fmla="*/ 1 w 51"/>
                <a:gd name="T59" fmla="*/ 35 h 37"/>
                <a:gd name="T60" fmla="*/ 1 w 51"/>
                <a:gd name="T61" fmla="*/ 35 h 37"/>
                <a:gd name="T62" fmla="*/ 1 w 51"/>
                <a:gd name="T63" fmla="*/ 31 h 37"/>
                <a:gd name="T64" fmla="*/ 1 w 51"/>
                <a:gd name="T65" fmla="*/ 31 h 37"/>
                <a:gd name="T66" fmla="*/ 1 w 51"/>
                <a:gd name="T6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7">
                  <a:moveTo>
                    <a:pt x="1" y="34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8"/>
                    <a:pt x="2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28"/>
                    <a:pt x="10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8" y="27"/>
                    <a:pt x="25" y="26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8"/>
                    <a:pt x="38" y="13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3" y="5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8"/>
                    <a:pt x="47" y="10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3" y="17"/>
                    <a:pt x="39" y="23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5" y="34"/>
                    <a:pt x="13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5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2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" y="35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lose/>
                  <a:moveTo>
                    <a:pt x="1" y="35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lose/>
                  <a:moveTo>
                    <a:pt x="1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Freeform 786"/>
            <p:cNvSpPr/>
            <p:nvPr/>
          </p:nvSpPr>
          <p:spPr bwMode="auto">
            <a:xfrm>
              <a:off x="10167939" y="4721226"/>
              <a:ext cx="61913" cy="63500"/>
            </a:xfrm>
            <a:custGeom>
              <a:avLst/>
              <a:gdLst>
                <a:gd name="T0" fmla="*/ 23 w 36"/>
                <a:gd name="T1" fmla="*/ 34 h 36"/>
                <a:gd name="T2" fmla="*/ 6 w 36"/>
                <a:gd name="T3" fmla="*/ 29 h 36"/>
                <a:gd name="T4" fmla="*/ 6 w 36"/>
                <a:gd name="T5" fmla="*/ 29 h 36"/>
                <a:gd name="T6" fmla="*/ 1 w 36"/>
                <a:gd name="T7" fmla="*/ 19 h 36"/>
                <a:gd name="T8" fmla="*/ 1 w 36"/>
                <a:gd name="T9" fmla="*/ 19 h 36"/>
                <a:gd name="T10" fmla="*/ 5 w 36"/>
                <a:gd name="T11" fmla="*/ 7 h 36"/>
                <a:gd name="T12" fmla="*/ 5 w 36"/>
                <a:gd name="T13" fmla="*/ 7 h 36"/>
                <a:gd name="T14" fmla="*/ 8 w 36"/>
                <a:gd name="T15" fmla="*/ 5 h 36"/>
                <a:gd name="T16" fmla="*/ 8 w 36"/>
                <a:gd name="T17" fmla="*/ 5 h 36"/>
                <a:gd name="T18" fmla="*/ 18 w 36"/>
                <a:gd name="T19" fmla="*/ 1 h 36"/>
                <a:gd name="T20" fmla="*/ 18 w 36"/>
                <a:gd name="T21" fmla="*/ 1 h 36"/>
                <a:gd name="T22" fmla="*/ 24 w 36"/>
                <a:gd name="T23" fmla="*/ 1 h 36"/>
                <a:gd name="T24" fmla="*/ 24 w 36"/>
                <a:gd name="T25" fmla="*/ 1 h 36"/>
                <a:gd name="T26" fmla="*/ 24 w 36"/>
                <a:gd name="T27" fmla="*/ 5 h 36"/>
                <a:gd name="T28" fmla="*/ 24 w 36"/>
                <a:gd name="T29" fmla="*/ 5 h 36"/>
                <a:gd name="T30" fmla="*/ 20 w 36"/>
                <a:gd name="T31" fmla="*/ 17 h 36"/>
                <a:gd name="T32" fmla="*/ 20 w 36"/>
                <a:gd name="T33" fmla="*/ 17 h 36"/>
                <a:gd name="T34" fmla="*/ 16 w 36"/>
                <a:gd name="T35" fmla="*/ 18 h 36"/>
                <a:gd name="T36" fmla="*/ 16 w 36"/>
                <a:gd name="T37" fmla="*/ 18 h 36"/>
                <a:gd name="T38" fmla="*/ 16 w 36"/>
                <a:gd name="T39" fmla="*/ 16 h 36"/>
                <a:gd name="T40" fmla="*/ 18 w 36"/>
                <a:gd name="T41" fmla="*/ 15 h 36"/>
                <a:gd name="T42" fmla="*/ 18 w 36"/>
                <a:gd name="T43" fmla="*/ 15 h 36"/>
                <a:gd name="T44" fmla="*/ 22 w 36"/>
                <a:gd name="T45" fmla="*/ 5 h 36"/>
                <a:gd name="T46" fmla="*/ 22 w 36"/>
                <a:gd name="T47" fmla="*/ 5 h 36"/>
                <a:gd name="T48" fmla="*/ 22 w 36"/>
                <a:gd name="T49" fmla="*/ 3 h 36"/>
                <a:gd name="T50" fmla="*/ 22 w 36"/>
                <a:gd name="T51" fmla="*/ 3 h 36"/>
                <a:gd name="T52" fmla="*/ 21 w 36"/>
                <a:gd name="T53" fmla="*/ 3 h 36"/>
                <a:gd name="T54" fmla="*/ 21 w 36"/>
                <a:gd name="T55" fmla="*/ 3 h 36"/>
                <a:gd name="T56" fmla="*/ 18 w 36"/>
                <a:gd name="T57" fmla="*/ 3 h 36"/>
                <a:gd name="T58" fmla="*/ 18 w 36"/>
                <a:gd name="T59" fmla="*/ 3 h 36"/>
                <a:gd name="T60" fmla="*/ 9 w 36"/>
                <a:gd name="T61" fmla="*/ 7 h 36"/>
                <a:gd name="T62" fmla="*/ 9 w 36"/>
                <a:gd name="T63" fmla="*/ 7 h 36"/>
                <a:gd name="T64" fmla="*/ 7 w 36"/>
                <a:gd name="T65" fmla="*/ 9 h 36"/>
                <a:gd name="T66" fmla="*/ 7 w 36"/>
                <a:gd name="T67" fmla="*/ 9 h 36"/>
                <a:gd name="T68" fmla="*/ 4 w 36"/>
                <a:gd name="T69" fmla="*/ 18 h 36"/>
                <a:gd name="T70" fmla="*/ 4 w 36"/>
                <a:gd name="T71" fmla="*/ 18 h 36"/>
                <a:gd name="T72" fmla="*/ 8 w 36"/>
                <a:gd name="T73" fmla="*/ 27 h 36"/>
                <a:gd name="T74" fmla="*/ 8 w 36"/>
                <a:gd name="T75" fmla="*/ 27 h 36"/>
                <a:gd name="T76" fmla="*/ 23 w 36"/>
                <a:gd name="T77" fmla="*/ 32 h 36"/>
                <a:gd name="T78" fmla="*/ 23 w 36"/>
                <a:gd name="T79" fmla="*/ 32 h 36"/>
                <a:gd name="T80" fmla="*/ 36 w 36"/>
                <a:gd name="T81" fmla="*/ 33 h 36"/>
                <a:gd name="T82" fmla="*/ 36 w 36"/>
                <a:gd name="T83" fmla="*/ 33 h 36"/>
                <a:gd name="T84" fmla="*/ 36 w 36"/>
                <a:gd name="T85" fmla="*/ 33 h 36"/>
                <a:gd name="T86" fmla="*/ 36 w 36"/>
                <a:gd name="T87" fmla="*/ 36 h 36"/>
                <a:gd name="T88" fmla="*/ 23 w 36"/>
                <a:gd name="T89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" h="36">
                  <a:moveTo>
                    <a:pt x="23" y="34"/>
                  </a:moveTo>
                  <a:cubicBezTo>
                    <a:pt x="16" y="33"/>
                    <a:pt x="9" y="32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7"/>
                    <a:pt x="2" y="23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5"/>
                    <a:pt x="1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3"/>
                    <a:pt x="15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5" y="4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9"/>
                    <a:pt x="23" y="14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0" y="13"/>
                    <a:pt x="21" y="8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3" y="5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8"/>
                    <a:pt x="7" y="8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11"/>
                    <a:pt x="3" y="15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2"/>
                    <a:pt x="7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9"/>
                    <a:pt x="16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30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29" y="36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787"/>
            <p:cNvSpPr>
              <a:spLocks noEditPoints="1"/>
            </p:cNvSpPr>
            <p:nvPr/>
          </p:nvSpPr>
          <p:spPr bwMode="auto">
            <a:xfrm>
              <a:off x="10166352" y="4718051"/>
              <a:ext cx="66675" cy="71438"/>
            </a:xfrm>
            <a:custGeom>
              <a:avLst/>
              <a:gdLst>
                <a:gd name="T0" fmla="*/ 36 w 39"/>
                <a:gd name="T1" fmla="*/ 40 h 41"/>
                <a:gd name="T2" fmla="*/ 35 w 39"/>
                <a:gd name="T3" fmla="*/ 40 h 41"/>
                <a:gd name="T4" fmla="*/ 32 w 39"/>
                <a:gd name="T5" fmla="*/ 40 h 41"/>
                <a:gd name="T6" fmla="*/ 23 w 39"/>
                <a:gd name="T7" fmla="*/ 38 h 41"/>
                <a:gd name="T8" fmla="*/ 23 w 39"/>
                <a:gd name="T9" fmla="*/ 38 h 41"/>
                <a:gd name="T10" fmla="*/ 6 w 39"/>
                <a:gd name="T11" fmla="*/ 32 h 41"/>
                <a:gd name="T12" fmla="*/ 0 w 39"/>
                <a:gd name="T13" fmla="*/ 22 h 41"/>
                <a:gd name="T14" fmla="*/ 0 w 39"/>
                <a:gd name="T15" fmla="*/ 18 h 41"/>
                <a:gd name="T16" fmla="*/ 5 w 39"/>
                <a:gd name="T17" fmla="*/ 7 h 41"/>
                <a:gd name="T18" fmla="*/ 8 w 39"/>
                <a:gd name="T19" fmla="*/ 5 h 41"/>
                <a:gd name="T20" fmla="*/ 18 w 39"/>
                <a:gd name="T21" fmla="*/ 1 h 41"/>
                <a:gd name="T22" fmla="*/ 22 w 39"/>
                <a:gd name="T23" fmla="*/ 0 h 41"/>
                <a:gd name="T24" fmla="*/ 26 w 39"/>
                <a:gd name="T25" fmla="*/ 2 h 41"/>
                <a:gd name="T26" fmla="*/ 27 w 39"/>
                <a:gd name="T27" fmla="*/ 6 h 41"/>
                <a:gd name="T28" fmla="*/ 27 w 39"/>
                <a:gd name="T29" fmla="*/ 7 h 41"/>
                <a:gd name="T30" fmla="*/ 22 w 39"/>
                <a:gd name="T31" fmla="*/ 20 h 41"/>
                <a:gd name="T32" fmla="*/ 19 w 39"/>
                <a:gd name="T33" fmla="*/ 22 h 41"/>
                <a:gd name="T34" fmla="*/ 16 w 39"/>
                <a:gd name="T35" fmla="*/ 22 h 41"/>
                <a:gd name="T36" fmla="*/ 15 w 39"/>
                <a:gd name="T37" fmla="*/ 20 h 41"/>
                <a:gd name="T38" fmla="*/ 15 w 39"/>
                <a:gd name="T39" fmla="*/ 20 h 41"/>
                <a:gd name="T40" fmla="*/ 17 w 39"/>
                <a:gd name="T41" fmla="*/ 16 h 41"/>
                <a:gd name="T42" fmla="*/ 18 w 39"/>
                <a:gd name="T43" fmla="*/ 15 h 41"/>
                <a:gd name="T44" fmla="*/ 21 w 39"/>
                <a:gd name="T45" fmla="*/ 7 h 41"/>
                <a:gd name="T46" fmla="*/ 20 w 39"/>
                <a:gd name="T47" fmla="*/ 7 h 41"/>
                <a:gd name="T48" fmla="*/ 11 w 39"/>
                <a:gd name="T49" fmla="*/ 11 h 41"/>
                <a:gd name="T50" fmla="*/ 9 w 39"/>
                <a:gd name="T51" fmla="*/ 12 h 41"/>
                <a:gd name="T52" fmla="*/ 7 w 39"/>
                <a:gd name="T53" fmla="*/ 17 h 41"/>
                <a:gd name="T54" fmla="*/ 7 w 39"/>
                <a:gd name="T55" fmla="*/ 20 h 41"/>
                <a:gd name="T56" fmla="*/ 11 w 39"/>
                <a:gd name="T57" fmla="*/ 28 h 41"/>
                <a:gd name="T58" fmla="*/ 12 w 39"/>
                <a:gd name="T59" fmla="*/ 29 h 41"/>
                <a:gd name="T60" fmla="*/ 15 w 39"/>
                <a:gd name="T61" fmla="*/ 30 h 41"/>
                <a:gd name="T62" fmla="*/ 24 w 39"/>
                <a:gd name="T63" fmla="*/ 32 h 41"/>
                <a:gd name="T64" fmla="*/ 37 w 39"/>
                <a:gd name="T65" fmla="*/ 33 h 41"/>
                <a:gd name="T66" fmla="*/ 39 w 39"/>
                <a:gd name="T67" fmla="*/ 32 h 41"/>
                <a:gd name="T68" fmla="*/ 36 w 39"/>
                <a:gd name="T69" fmla="*/ 40 h 41"/>
                <a:gd name="T70" fmla="*/ 38 w 39"/>
                <a:gd name="T71" fmla="*/ 37 h 41"/>
                <a:gd name="T72" fmla="*/ 38 w 39"/>
                <a:gd name="T73" fmla="*/ 37 h 41"/>
                <a:gd name="T74" fmla="*/ 38 w 39"/>
                <a:gd name="T75" fmla="*/ 37 h 41"/>
                <a:gd name="T76" fmla="*/ 39 w 39"/>
                <a:gd name="T77" fmla="*/ 36 h 41"/>
                <a:gd name="T78" fmla="*/ 39 w 39"/>
                <a:gd name="T79" fmla="*/ 36 h 41"/>
                <a:gd name="T80" fmla="*/ 19 w 39"/>
                <a:gd name="T81" fmla="*/ 20 h 41"/>
                <a:gd name="T82" fmla="*/ 19 w 39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" h="41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39"/>
                    <a:pt x="27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6" y="37"/>
                    <a:pt x="9" y="36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0"/>
                    <a:pt x="1" y="2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1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3"/>
                    <a:pt x="15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3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1"/>
                    <a:pt x="26" y="17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1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5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5"/>
                    <a:pt x="20" y="10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5" y="9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4"/>
                    <a:pt x="7" y="15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3"/>
                    <a:pt x="9" y="26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9"/>
                    <a:pt x="14" y="29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1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0" y="33"/>
                    <a:pt x="35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0"/>
                    <a:pt x="36" y="40"/>
                    <a:pt x="36" y="40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7"/>
                  </a:moveTo>
                  <a:cubicBezTo>
                    <a:pt x="39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8" y="37"/>
                  </a:cubicBez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Freeform 788"/>
            <p:cNvSpPr/>
            <p:nvPr/>
          </p:nvSpPr>
          <p:spPr bwMode="auto">
            <a:xfrm>
              <a:off x="10212389" y="4721226"/>
              <a:ext cx="41275" cy="53975"/>
            </a:xfrm>
            <a:custGeom>
              <a:avLst/>
              <a:gdLst>
                <a:gd name="T0" fmla="*/ 2 w 23"/>
                <a:gd name="T1" fmla="*/ 21 h 31"/>
                <a:gd name="T2" fmla="*/ 1 w 23"/>
                <a:gd name="T3" fmla="*/ 16 h 31"/>
                <a:gd name="T4" fmla="*/ 1 w 23"/>
                <a:gd name="T5" fmla="*/ 16 h 31"/>
                <a:gd name="T6" fmla="*/ 6 w 23"/>
                <a:gd name="T7" fmla="*/ 5 h 31"/>
                <a:gd name="T8" fmla="*/ 6 w 23"/>
                <a:gd name="T9" fmla="*/ 5 h 31"/>
                <a:gd name="T10" fmla="*/ 8 w 23"/>
                <a:gd name="T11" fmla="*/ 4 h 31"/>
                <a:gd name="T12" fmla="*/ 8 w 23"/>
                <a:gd name="T13" fmla="*/ 4 h 31"/>
                <a:gd name="T14" fmla="*/ 23 w 23"/>
                <a:gd name="T15" fmla="*/ 3 h 31"/>
                <a:gd name="T16" fmla="*/ 23 w 23"/>
                <a:gd name="T17" fmla="*/ 3 h 31"/>
                <a:gd name="T18" fmla="*/ 21 w 23"/>
                <a:gd name="T19" fmla="*/ 5 h 31"/>
                <a:gd name="T20" fmla="*/ 10 w 23"/>
                <a:gd name="T21" fmla="*/ 6 h 31"/>
                <a:gd name="T22" fmla="*/ 10 w 23"/>
                <a:gd name="T23" fmla="*/ 6 h 31"/>
                <a:gd name="T24" fmla="*/ 8 w 23"/>
                <a:gd name="T25" fmla="*/ 7 h 31"/>
                <a:gd name="T26" fmla="*/ 8 w 23"/>
                <a:gd name="T27" fmla="*/ 7 h 31"/>
                <a:gd name="T28" fmla="*/ 3 w 23"/>
                <a:gd name="T29" fmla="*/ 17 h 31"/>
                <a:gd name="T30" fmla="*/ 3 w 23"/>
                <a:gd name="T31" fmla="*/ 17 h 31"/>
                <a:gd name="T32" fmla="*/ 4 w 23"/>
                <a:gd name="T33" fmla="*/ 19 h 31"/>
                <a:gd name="T34" fmla="*/ 4 w 23"/>
                <a:gd name="T35" fmla="*/ 19 h 31"/>
                <a:gd name="T36" fmla="*/ 17 w 23"/>
                <a:gd name="T37" fmla="*/ 28 h 31"/>
                <a:gd name="T38" fmla="*/ 17 w 23"/>
                <a:gd name="T39" fmla="*/ 28 h 31"/>
                <a:gd name="T40" fmla="*/ 15 w 23"/>
                <a:gd name="T41" fmla="*/ 31 h 31"/>
                <a:gd name="T42" fmla="*/ 2 w 23"/>
                <a:gd name="T4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1">
                  <a:moveTo>
                    <a:pt x="2" y="21"/>
                  </a:moveTo>
                  <a:cubicBezTo>
                    <a:pt x="1" y="19"/>
                    <a:pt x="0" y="18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2"/>
                    <a:pt x="3" y="8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1"/>
                    <a:pt x="19" y="0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3"/>
                    <a:pt x="14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9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3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6" y="2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789"/>
            <p:cNvSpPr>
              <a:spLocks noEditPoints="1"/>
            </p:cNvSpPr>
            <p:nvPr/>
          </p:nvSpPr>
          <p:spPr bwMode="auto">
            <a:xfrm>
              <a:off x="10209214" y="4719639"/>
              <a:ext cx="49213" cy="60325"/>
            </a:xfrm>
            <a:custGeom>
              <a:avLst/>
              <a:gdLst>
                <a:gd name="T0" fmla="*/ 16 w 28"/>
                <a:gd name="T1" fmla="*/ 33 h 35"/>
                <a:gd name="T2" fmla="*/ 15 w 28"/>
                <a:gd name="T3" fmla="*/ 33 h 35"/>
                <a:gd name="T4" fmla="*/ 11 w 28"/>
                <a:gd name="T5" fmla="*/ 30 h 35"/>
                <a:gd name="T6" fmla="*/ 3 w 28"/>
                <a:gd name="T7" fmla="*/ 23 h 35"/>
                <a:gd name="T8" fmla="*/ 3 w 28"/>
                <a:gd name="T9" fmla="*/ 23 h 35"/>
                <a:gd name="T10" fmla="*/ 0 w 28"/>
                <a:gd name="T11" fmla="*/ 18 h 35"/>
                <a:gd name="T12" fmla="*/ 1 w 28"/>
                <a:gd name="T13" fmla="*/ 16 h 35"/>
                <a:gd name="T14" fmla="*/ 7 w 28"/>
                <a:gd name="T15" fmla="*/ 5 h 35"/>
                <a:gd name="T16" fmla="*/ 9 w 28"/>
                <a:gd name="T17" fmla="*/ 3 h 35"/>
                <a:gd name="T18" fmla="*/ 19 w 28"/>
                <a:gd name="T19" fmla="*/ 0 h 35"/>
                <a:gd name="T20" fmla="*/ 26 w 28"/>
                <a:gd name="T21" fmla="*/ 3 h 35"/>
                <a:gd name="T22" fmla="*/ 24 w 28"/>
                <a:gd name="T23" fmla="*/ 9 h 35"/>
                <a:gd name="T24" fmla="*/ 19 w 28"/>
                <a:gd name="T25" fmla="*/ 7 h 35"/>
                <a:gd name="T26" fmla="*/ 13 w 28"/>
                <a:gd name="T27" fmla="*/ 9 h 35"/>
                <a:gd name="T28" fmla="*/ 11 w 28"/>
                <a:gd name="T29" fmla="*/ 10 h 35"/>
                <a:gd name="T30" fmla="*/ 7 w 28"/>
                <a:gd name="T31" fmla="*/ 18 h 35"/>
                <a:gd name="T32" fmla="*/ 8 w 28"/>
                <a:gd name="T33" fmla="*/ 19 h 35"/>
                <a:gd name="T34" fmla="*/ 20 w 28"/>
                <a:gd name="T35" fmla="*/ 28 h 35"/>
                <a:gd name="T36" fmla="*/ 20 w 28"/>
                <a:gd name="T37" fmla="*/ 28 h 35"/>
                <a:gd name="T38" fmla="*/ 20 w 28"/>
                <a:gd name="T39" fmla="*/ 28 h 35"/>
                <a:gd name="T40" fmla="*/ 20 w 28"/>
                <a:gd name="T41" fmla="*/ 30 h 35"/>
                <a:gd name="T42" fmla="*/ 21 w 28"/>
                <a:gd name="T43" fmla="*/ 30 h 35"/>
                <a:gd name="T44" fmla="*/ 20 w 28"/>
                <a:gd name="T45" fmla="*/ 31 h 35"/>
                <a:gd name="T46" fmla="*/ 20 w 28"/>
                <a:gd name="T47" fmla="*/ 31 h 35"/>
                <a:gd name="T48" fmla="*/ 20 w 28"/>
                <a:gd name="T49" fmla="*/ 31 h 35"/>
                <a:gd name="T50" fmla="*/ 18 w 28"/>
                <a:gd name="T51" fmla="*/ 35 h 35"/>
                <a:gd name="T52" fmla="*/ 20 w 28"/>
                <a:gd name="T53" fmla="*/ 31 h 35"/>
                <a:gd name="T54" fmla="*/ 20 w 28"/>
                <a:gd name="T55" fmla="*/ 31 h 35"/>
                <a:gd name="T56" fmla="*/ 20 w 28"/>
                <a:gd name="T57" fmla="*/ 31 h 35"/>
                <a:gd name="T58" fmla="*/ 20 w 28"/>
                <a:gd name="T59" fmla="*/ 31 h 35"/>
                <a:gd name="T60" fmla="*/ 20 w 28"/>
                <a:gd name="T61" fmla="*/ 31 h 35"/>
                <a:gd name="T62" fmla="*/ 20 w 28"/>
                <a:gd name="T63" fmla="*/ 31 h 35"/>
                <a:gd name="T64" fmla="*/ 20 w 28"/>
                <a:gd name="T65" fmla="*/ 31 h 35"/>
                <a:gd name="T66" fmla="*/ 20 w 28"/>
                <a:gd name="T67" fmla="*/ 31 h 35"/>
                <a:gd name="T68" fmla="*/ 20 w 28"/>
                <a:gd name="T69" fmla="*/ 31 h 35"/>
                <a:gd name="T70" fmla="*/ 20 w 28"/>
                <a:gd name="T71" fmla="*/ 31 h 35"/>
                <a:gd name="T72" fmla="*/ 20 w 28"/>
                <a:gd name="T73" fmla="*/ 30 h 35"/>
                <a:gd name="T74" fmla="*/ 20 w 28"/>
                <a:gd name="T7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5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2"/>
                    <a:pt x="13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8" y="28"/>
                    <a:pt x="5" y="26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3"/>
                    <a:pt x="3" y="8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8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1"/>
                    <a:pt x="9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22"/>
                    <a:pt x="19" y="27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3"/>
                    <a:pt x="16" y="33"/>
                    <a:pt x="16" y="33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0"/>
                  </a:move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Freeform 790"/>
            <p:cNvSpPr>
              <a:spLocks noEditPoints="1"/>
            </p:cNvSpPr>
            <p:nvPr/>
          </p:nvSpPr>
          <p:spPr bwMode="auto">
            <a:xfrm>
              <a:off x="10210802" y="4956176"/>
              <a:ext cx="119063" cy="122238"/>
            </a:xfrm>
            <a:custGeom>
              <a:avLst/>
              <a:gdLst>
                <a:gd name="T0" fmla="*/ 53 w 68"/>
                <a:gd name="T1" fmla="*/ 60 h 70"/>
                <a:gd name="T2" fmla="*/ 11 w 68"/>
                <a:gd name="T3" fmla="*/ 56 h 70"/>
                <a:gd name="T4" fmla="*/ 11 w 68"/>
                <a:gd name="T5" fmla="*/ 56 h 70"/>
                <a:gd name="T6" fmla="*/ 15 w 68"/>
                <a:gd name="T7" fmla="*/ 12 h 70"/>
                <a:gd name="T8" fmla="*/ 15 w 68"/>
                <a:gd name="T9" fmla="*/ 12 h 70"/>
                <a:gd name="T10" fmla="*/ 57 w 68"/>
                <a:gd name="T11" fmla="*/ 12 h 70"/>
                <a:gd name="T12" fmla="*/ 57 w 68"/>
                <a:gd name="T13" fmla="*/ 12 h 70"/>
                <a:gd name="T14" fmla="*/ 60 w 68"/>
                <a:gd name="T15" fmla="*/ 16 h 70"/>
                <a:gd name="T16" fmla="*/ 60 w 68"/>
                <a:gd name="T17" fmla="*/ 16 h 70"/>
                <a:gd name="T18" fmla="*/ 59 w 68"/>
                <a:gd name="T19" fmla="*/ 17 h 70"/>
                <a:gd name="T20" fmla="*/ 60 w 68"/>
                <a:gd name="T21" fmla="*/ 16 h 70"/>
                <a:gd name="T22" fmla="*/ 58 w 68"/>
                <a:gd name="T23" fmla="*/ 55 h 70"/>
                <a:gd name="T24" fmla="*/ 58 w 68"/>
                <a:gd name="T25" fmla="*/ 55 h 70"/>
                <a:gd name="T26" fmla="*/ 53 w 68"/>
                <a:gd name="T27" fmla="*/ 60 h 70"/>
                <a:gd name="T28" fmla="*/ 53 w 68"/>
                <a:gd name="T29" fmla="*/ 60 h 70"/>
                <a:gd name="T30" fmla="*/ 53 w 68"/>
                <a:gd name="T31" fmla="*/ 60 h 70"/>
                <a:gd name="T32" fmla="*/ 13 w 68"/>
                <a:gd name="T33" fmla="*/ 55 h 70"/>
                <a:gd name="T34" fmla="*/ 32 w 68"/>
                <a:gd name="T35" fmla="*/ 63 h 70"/>
                <a:gd name="T36" fmla="*/ 32 w 68"/>
                <a:gd name="T37" fmla="*/ 63 h 70"/>
                <a:gd name="T38" fmla="*/ 51 w 68"/>
                <a:gd name="T39" fmla="*/ 58 h 70"/>
                <a:gd name="T40" fmla="*/ 51 w 68"/>
                <a:gd name="T41" fmla="*/ 58 h 70"/>
                <a:gd name="T42" fmla="*/ 55 w 68"/>
                <a:gd name="T43" fmla="*/ 53 h 70"/>
                <a:gd name="T44" fmla="*/ 55 w 68"/>
                <a:gd name="T45" fmla="*/ 53 h 70"/>
                <a:gd name="T46" fmla="*/ 58 w 68"/>
                <a:gd name="T47" fmla="*/ 17 h 70"/>
                <a:gd name="T48" fmla="*/ 58 w 68"/>
                <a:gd name="T49" fmla="*/ 17 h 70"/>
                <a:gd name="T50" fmla="*/ 58 w 68"/>
                <a:gd name="T51" fmla="*/ 17 h 70"/>
                <a:gd name="T52" fmla="*/ 55 w 68"/>
                <a:gd name="T53" fmla="*/ 14 h 70"/>
                <a:gd name="T54" fmla="*/ 55 w 68"/>
                <a:gd name="T55" fmla="*/ 14 h 70"/>
                <a:gd name="T56" fmla="*/ 37 w 68"/>
                <a:gd name="T57" fmla="*/ 7 h 70"/>
                <a:gd name="T58" fmla="*/ 37 w 68"/>
                <a:gd name="T59" fmla="*/ 7 h 70"/>
                <a:gd name="T60" fmla="*/ 17 w 68"/>
                <a:gd name="T61" fmla="*/ 14 h 70"/>
                <a:gd name="T62" fmla="*/ 17 w 68"/>
                <a:gd name="T63" fmla="*/ 14 h 70"/>
                <a:gd name="T64" fmla="*/ 13 w 68"/>
                <a:gd name="T65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70">
                  <a:moveTo>
                    <a:pt x="53" y="60"/>
                  </a:moveTo>
                  <a:cubicBezTo>
                    <a:pt x="41" y="70"/>
                    <a:pt x="21" y="68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0" y="43"/>
                    <a:pt x="2" y="2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8" y="2"/>
                    <a:pt x="48" y="0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9" y="14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8" y="31"/>
                    <a:pt x="66" y="41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6" y="57"/>
                    <a:pt x="55" y="58"/>
                    <a:pt x="53" y="6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60"/>
                    <a:pt x="53" y="60"/>
                    <a:pt x="53" y="60"/>
                  </a:cubicBezTo>
                  <a:close/>
                  <a:moveTo>
                    <a:pt x="13" y="55"/>
                  </a:moveTo>
                  <a:cubicBezTo>
                    <a:pt x="17" y="60"/>
                    <a:pt x="24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4"/>
                    <a:pt x="46" y="62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7"/>
                    <a:pt x="54" y="55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64" y="40"/>
                    <a:pt x="65" y="32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6"/>
                    <a:pt x="56" y="15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1" y="9"/>
                    <a:pt x="44" y="6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0" y="7"/>
                    <a:pt x="23" y="10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5" y="24"/>
                    <a:pt x="3" y="43"/>
                    <a:pt x="1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791"/>
            <p:cNvSpPr>
              <a:spLocks noEditPoints="1"/>
            </p:cNvSpPr>
            <p:nvPr/>
          </p:nvSpPr>
          <p:spPr bwMode="auto">
            <a:xfrm>
              <a:off x="10213977" y="4959351"/>
              <a:ext cx="114300" cy="115888"/>
            </a:xfrm>
            <a:custGeom>
              <a:avLst/>
              <a:gdLst>
                <a:gd name="T0" fmla="*/ 8 w 65"/>
                <a:gd name="T1" fmla="*/ 56 h 66"/>
                <a:gd name="T2" fmla="*/ 0 w 65"/>
                <a:gd name="T3" fmla="*/ 35 h 66"/>
                <a:gd name="T4" fmla="*/ 0 w 65"/>
                <a:gd name="T5" fmla="*/ 35 h 66"/>
                <a:gd name="T6" fmla="*/ 12 w 65"/>
                <a:gd name="T7" fmla="*/ 9 h 66"/>
                <a:gd name="T8" fmla="*/ 12 w 65"/>
                <a:gd name="T9" fmla="*/ 9 h 66"/>
                <a:gd name="T10" fmla="*/ 36 w 65"/>
                <a:gd name="T11" fmla="*/ 0 h 66"/>
                <a:gd name="T12" fmla="*/ 36 w 65"/>
                <a:gd name="T13" fmla="*/ 0 h 66"/>
                <a:gd name="T14" fmla="*/ 57 w 65"/>
                <a:gd name="T15" fmla="*/ 9 h 66"/>
                <a:gd name="T16" fmla="*/ 57 w 65"/>
                <a:gd name="T17" fmla="*/ 9 h 66"/>
                <a:gd name="T18" fmla="*/ 59 w 65"/>
                <a:gd name="T19" fmla="*/ 11 h 66"/>
                <a:gd name="T20" fmla="*/ 59 w 65"/>
                <a:gd name="T21" fmla="*/ 11 h 66"/>
                <a:gd name="T22" fmla="*/ 59 w 65"/>
                <a:gd name="T23" fmla="*/ 11 h 66"/>
                <a:gd name="T24" fmla="*/ 60 w 65"/>
                <a:gd name="T25" fmla="*/ 13 h 66"/>
                <a:gd name="T26" fmla="*/ 60 w 65"/>
                <a:gd name="T27" fmla="*/ 13 h 66"/>
                <a:gd name="T28" fmla="*/ 60 w 65"/>
                <a:gd name="T29" fmla="*/ 13 h 66"/>
                <a:gd name="T30" fmla="*/ 61 w 65"/>
                <a:gd name="T31" fmla="*/ 15 h 66"/>
                <a:gd name="T32" fmla="*/ 61 w 65"/>
                <a:gd name="T33" fmla="*/ 15 h 66"/>
                <a:gd name="T34" fmla="*/ 65 w 65"/>
                <a:gd name="T35" fmla="*/ 32 h 66"/>
                <a:gd name="T36" fmla="*/ 65 w 65"/>
                <a:gd name="T37" fmla="*/ 32 h 66"/>
                <a:gd name="T38" fmla="*/ 57 w 65"/>
                <a:gd name="T39" fmla="*/ 54 h 66"/>
                <a:gd name="T40" fmla="*/ 57 w 65"/>
                <a:gd name="T41" fmla="*/ 54 h 66"/>
                <a:gd name="T42" fmla="*/ 52 w 65"/>
                <a:gd name="T43" fmla="*/ 59 h 66"/>
                <a:gd name="T44" fmla="*/ 52 w 65"/>
                <a:gd name="T45" fmla="*/ 59 h 66"/>
                <a:gd name="T46" fmla="*/ 52 w 65"/>
                <a:gd name="T47" fmla="*/ 59 h 66"/>
                <a:gd name="T48" fmla="*/ 51 w 65"/>
                <a:gd name="T49" fmla="*/ 58 h 66"/>
                <a:gd name="T50" fmla="*/ 52 w 65"/>
                <a:gd name="T51" fmla="*/ 59 h 66"/>
                <a:gd name="T52" fmla="*/ 32 w 65"/>
                <a:gd name="T53" fmla="*/ 66 h 66"/>
                <a:gd name="T54" fmla="*/ 32 w 65"/>
                <a:gd name="T55" fmla="*/ 66 h 66"/>
                <a:gd name="T56" fmla="*/ 8 w 65"/>
                <a:gd name="T57" fmla="*/ 56 h 66"/>
                <a:gd name="T58" fmla="*/ 30 w 65"/>
                <a:gd name="T59" fmla="*/ 59 h 66"/>
                <a:gd name="T60" fmla="*/ 32 w 65"/>
                <a:gd name="T61" fmla="*/ 59 h 66"/>
                <a:gd name="T62" fmla="*/ 32 w 65"/>
                <a:gd name="T63" fmla="*/ 59 h 66"/>
                <a:gd name="T64" fmla="*/ 48 w 65"/>
                <a:gd name="T65" fmla="*/ 54 h 66"/>
                <a:gd name="T66" fmla="*/ 48 w 65"/>
                <a:gd name="T67" fmla="*/ 54 h 66"/>
                <a:gd name="T68" fmla="*/ 52 w 65"/>
                <a:gd name="T69" fmla="*/ 50 h 66"/>
                <a:gd name="T70" fmla="*/ 52 w 65"/>
                <a:gd name="T71" fmla="*/ 50 h 66"/>
                <a:gd name="T72" fmla="*/ 58 w 65"/>
                <a:gd name="T73" fmla="*/ 32 h 66"/>
                <a:gd name="T74" fmla="*/ 58 w 65"/>
                <a:gd name="T75" fmla="*/ 32 h 66"/>
                <a:gd name="T76" fmla="*/ 54 w 65"/>
                <a:gd name="T77" fmla="*/ 16 h 66"/>
                <a:gd name="T78" fmla="*/ 54 w 65"/>
                <a:gd name="T79" fmla="*/ 16 h 66"/>
                <a:gd name="T80" fmla="*/ 54 w 65"/>
                <a:gd name="T81" fmla="*/ 16 h 66"/>
                <a:gd name="T82" fmla="*/ 52 w 65"/>
                <a:gd name="T83" fmla="*/ 13 h 66"/>
                <a:gd name="T84" fmla="*/ 52 w 65"/>
                <a:gd name="T85" fmla="*/ 13 h 66"/>
                <a:gd name="T86" fmla="*/ 36 w 65"/>
                <a:gd name="T87" fmla="*/ 7 h 66"/>
                <a:gd name="T88" fmla="*/ 36 w 65"/>
                <a:gd name="T89" fmla="*/ 7 h 66"/>
                <a:gd name="T90" fmla="*/ 35 w 65"/>
                <a:gd name="T91" fmla="*/ 7 h 66"/>
                <a:gd name="T92" fmla="*/ 35 w 65"/>
                <a:gd name="T93" fmla="*/ 7 h 66"/>
                <a:gd name="T94" fmla="*/ 17 w 65"/>
                <a:gd name="T95" fmla="*/ 14 h 66"/>
                <a:gd name="T96" fmla="*/ 17 w 65"/>
                <a:gd name="T97" fmla="*/ 14 h 66"/>
                <a:gd name="T98" fmla="*/ 7 w 65"/>
                <a:gd name="T99" fmla="*/ 35 h 66"/>
                <a:gd name="T100" fmla="*/ 7 w 65"/>
                <a:gd name="T101" fmla="*/ 35 h 66"/>
                <a:gd name="T102" fmla="*/ 13 w 65"/>
                <a:gd name="T103" fmla="*/ 51 h 66"/>
                <a:gd name="T104" fmla="*/ 13 w 65"/>
                <a:gd name="T105" fmla="*/ 51 h 66"/>
                <a:gd name="T106" fmla="*/ 11 w 65"/>
                <a:gd name="T107" fmla="*/ 53 h 66"/>
                <a:gd name="T108" fmla="*/ 11 w 65"/>
                <a:gd name="T109" fmla="*/ 53 h 66"/>
                <a:gd name="T110" fmla="*/ 11 w 65"/>
                <a:gd name="T111" fmla="*/ 53 h 66"/>
                <a:gd name="T112" fmla="*/ 13 w 65"/>
                <a:gd name="T113" fmla="*/ 51 h 66"/>
                <a:gd name="T114" fmla="*/ 30 w 65"/>
                <a:gd name="T11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" h="66">
                  <a:moveTo>
                    <a:pt x="8" y="56"/>
                  </a:moveTo>
                  <a:cubicBezTo>
                    <a:pt x="2" y="49"/>
                    <a:pt x="0" y="4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5"/>
                    <a:pt x="4" y="15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9" y="3"/>
                    <a:pt x="28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52" y="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8" y="10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21"/>
                    <a:pt x="65" y="27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9"/>
                    <a:pt x="62" y="46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6" y="56"/>
                    <a:pt x="54" y="58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47" y="64"/>
                    <a:pt x="39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23" y="66"/>
                    <a:pt x="14" y="63"/>
                    <a:pt x="8" y="56"/>
                  </a:cubicBezTo>
                  <a:close/>
                  <a:moveTo>
                    <a:pt x="30" y="59"/>
                  </a:move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8" y="59"/>
                    <a:pt x="44" y="58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3"/>
                    <a:pt x="51" y="52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6" y="43"/>
                    <a:pt x="58" y="38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7"/>
                    <a:pt x="57" y="23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5"/>
                    <a:pt x="52" y="14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48" y="9"/>
                    <a:pt x="43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9" y="7"/>
                    <a:pt x="22" y="9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9"/>
                    <a:pt x="7" y="27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41"/>
                    <a:pt x="9" y="46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56"/>
                    <a:pt x="23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Freeform 792"/>
            <p:cNvSpPr/>
            <p:nvPr/>
          </p:nvSpPr>
          <p:spPr bwMode="auto">
            <a:xfrm>
              <a:off x="10152064" y="4940301"/>
              <a:ext cx="80963" cy="42863"/>
            </a:xfrm>
            <a:custGeom>
              <a:avLst/>
              <a:gdLst>
                <a:gd name="T0" fmla="*/ 13 w 51"/>
                <a:gd name="T1" fmla="*/ 4 h 27"/>
                <a:gd name="T2" fmla="*/ 0 w 51"/>
                <a:gd name="T3" fmla="*/ 5 h 27"/>
                <a:gd name="T4" fmla="*/ 0 w 51"/>
                <a:gd name="T5" fmla="*/ 1 h 27"/>
                <a:gd name="T6" fmla="*/ 14 w 51"/>
                <a:gd name="T7" fmla="*/ 0 h 27"/>
                <a:gd name="T8" fmla="*/ 51 w 51"/>
                <a:gd name="T9" fmla="*/ 23 h 27"/>
                <a:gd name="T10" fmla="*/ 50 w 51"/>
                <a:gd name="T11" fmla="*/ 27 h 27"/>
                <a:gd name="T12" fmla="*/ 13 w 51"/>
                <a:gd name="T13" fmla="*/ 4 h 27"/>
                <a:gd name="T14" fmla="*/ 13 w 51"/>
                <a:gd name="T1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7">
                  <a:moveTo>
                    <a:pt x="13" y="4"/>
                  </a:moveTo>
                  <a:lnTo>
                    <a:pt x="0" y="5"/>
                  </a:lnTo>
                  <a:lnTo>
                    <a:pt x="0" y="1"/>
                  </a:lnTo>
                  <a:lnTo>
                    <a:pt x="14" y="0"/>
                  </a:lnTo>
                  <a:lnTo>
                    <a:pt x="51" y="23"/>
                  </a:lnTo>
                  <a:lnTo>
                    <a:pt x="50" y="27"/>
                  </a:lnTo>
                  <a:lnTo>
                    <a:pt x="13" y="4"/>
                  </a:lnTo>
                  <a:lnTo>
                    <a:pt x="1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793"/>
            <p:cNvSpPr>
              <a:spLocks noEditPoints="1"/>
            </p:cNvSpPr>
            <p:nvPr/>
          </p:nvSpPr>
          <p:spPr bwMode="auto">
            <a:xfrm>
              <a:off x="10148889" y="4937126"/>
              <a:ext cx="90488" cy="49213"/>
            </a:xfrm>
            <a:custGeom>
              <a:avLst/>
              <a:gdLst>
                <a:gd name="T0" fmla="*/ 15 w 57"/>
                <a:gd name="T1" fmla="*/ 8 h 31"/>
                <a:gd name="T2" fmla="*/ 0 w 57"/>
                <a:gd name="T3" fmla="*/ 9 h 31"/>
                <a:gd name="T4" fmla="*/ 0 w 57"/>
                <a:gd name="T5" fmla="*/ 7 h 31"/>
                <a:gd name="T6" fmla="*/ 0 w 57"/>
                <a:gd name="T7" fmla="*/ 1 h 31"/>
                <a:gd name="T8" fmla="*/ 17 w 57"/>
                <a:gd name="T9" fmla="*/ 0 h 31"/>
                <a:gd name="T10" fmla="*/ 57 w 57"/>
                <a:gd name="T11" fmla="*/ 25 h 31"/>
                <a:gd name="T12" fmla="*/ 52 w 57"/>
                <a:gd name="T13" fmla="*/ 31 h 31"/>
                <a:gd name="T14" fmla="*/ 15 w 57"/>
                <a:gd name="T15" fmla="*/ 8 h 31"/>
                <a:gd name="T16" fmla="*/ 15 w 57"/>
                <a:gd name="T17" fmla="*/ 8 h 31"/>
                <a:gd name="T18" fmla="*/ 14 w 57"/>
                <a:gd name="T19" fmla="*/ 8 h 31"/>
                <a:gd name="T20" fmla="*/ 15 w 57"/>
                <a:gd name="T21" fmla="*/ 6 h 31"/>
                <a:gd name="T22" fmla="*/ 14 w 57"/>
                <a:gd name="T23" fmla="*/ 8 h 31"/>
                <a:gd name="T24" fmla="*/ 14 w 57"/>
                <a:gd name="T2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1">
                  <a:moveTo>
                    <a:pt x="15" y="8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0" y="1"/>
                  </a:lnTo>
                  <a:lnTo>
                    <a:pt x="17" y="0"/>
                  </a:lnTo>
                  <a:lnTo>
                    <a:pt x="57" y="25"/>
                  </a:lnTo>
                  <a:lnTo>
                    <a:pt x="52" y="31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4" y="8"/>
                  </a:moveTo>
                  <a:lnTo>
                    <a:pt x="15" y="6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Freeform 794"/>
            <p:cNvSpPr/>
            <p:nvPr/>
          </p:nvSpPr>
          <p:spPr bwMode="auto">
            <a:xfrm>
              <a:off x="10167939" y="4919664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0 w 5"/>
                <a:gd name="T3" fmla="*/ 1 h 15"/>
                <a:gd name="T4" fmla="*/ 3 w 5"/>
                <a:gd name="T5" fmla="*/ 0 h 15"/>
                <a:gd name="T6" fmla="*/ 5 w 5"/>
                <a:gd name="T7" fmla="*/ 15 h 15"/>
                <a:gd name="T8" fmla="*/ 2 w 5"/>
                <a:gd name="T9" fmla="*/ 15 h 15"/>
                <a:gd name="T10" fmla="*/ 2 w 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5" y="15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795"/>
            <p:cNvSpPr>
              <a:spLocks noEditPoints="1"/>
            </p:cNvSpPr>
            <p:nvPr/>
          </p:nvSpPr>
          <p:spPr bwMode="auto">
            <a:xfrm>
              <a:off x="10164764" y="4916489"/>
              <a:ext cx="14288" cy="31750"/>
            </a:xfrm>
            <a:custGeom>
              <a:avLst/>
              <a:gdLst>
                <a:gd name="T0" fmla="*/ 0 w 9"/>
                <a:gd name="T1" fmla="*/ 1 h 20"/>
                <a:gd name="T2" fmla="*/ 7 w 9"/>
                <a:gd name="T3" fmla="*/ 0 h 20"/>
                <a:gd name="T4" fmla="*/ 9 w 9"/>
                <a:gd name="T5" fmla="*/ 19 h 20"/>
                <a:gd name="T6" fmla="*/ 7 w 9"/>
                <a:gd name="T7" fmla="*/ 20 h 20"/>
                <a:gd name="T8" fmla="*/ 5 w 9"/>
                <a:gd name="T9" fmla="*/ 20 h 20"/>
                <a:gd name="T10" fmla="*/ 3 w 9"/>
                <a:gd name="T11" fmla="*/ 20 h 20"/>
                <a:gd name="T12" fmla="*/ 0 w 9"/>
                <a:gd name="T13" fmla="*/ 1 h 20"/>
                <a:gd name="T14" fmla="*/ 0 w 9"/>
                <a:gd name="T15" fmla="*/ 1 h 20"/>
                <a:gd name="T16" fmla="*/ 4 w 9"/>
                <a:gd name="T17" fmla="*/ 17 h 20"/>
                <a:gd name="T18" fmla="*/ 6 w 9"/>
                <a:gd name="T19" fmla="*/ 17 h 20"/>
                <a:gd name="T20" fmla="*/ 4 w 9"/>
                <a:gd name="T21" fmla="*/ 17 h 20"/>
                <a:gd name="T22" fmla="*/ 4 w 9"/>
                <a:gd name="T2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0" y="1"/>
                  </a:moveTo>
                  <a:lnTo>
                    <a:pt x="7" y="0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4" y="17"/>
                  </a:moveTo>
                  <a:lnTo>
                    <a:pt x="6" y="17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Freeform 796"/>
            <p:cNvSpPr/>
            <p:nvPr/>
          </p:nvSpPr>
          <p:spPr bwMode="auto">
            <a:xfrm>
              <a:off x="10150477" y="4921251"/>
              <a:ext cx="23813" cy="19050"/>
            </a:xfrm>
            <a:custGeom>
              <a:avLst/>
              <a:gdLst>
                <a:gd name="T0" fmla="*/ 0 w 15"/>
                <a:gd name="T1" fmla="*/ 2 h 12"/>
                <a:gd name="T2" fmla="*/ 1 w 15"/>
                <a:gd name="T3" fmla="*/ 0 h 12"/>
                <a:gd name="T4" fmla="*/ 15 w 15"/>
                <a:gd name="T5" fmla="*/ 10 h 12"/>
                <a:gd name="T6" fmla="*/ 13 w 15"/>
                <a:gd name="T7" fmla="*/ 12 h 12"/>
                <a:gd name="T8" fmla="*/ 0 w 15"/>
                <a:gd name="T9" fmla="*/ 2 h 12"/>
                <a:gd name="T10" fmla="*/ 0 w 15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2"/>
                  </a:moveTo>
                  <a:lnTo>
                    <a:pt x="1" y="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797"/>
            <p:cNvSpPr/>
            <p:nvPr/>
          </p:nvSpPr>
          <p:spPr bwMode="auto">
            <a:xfrm>
              <a:off x="10144127" y="4916489"/>
              <a:ext cx="34925" cy="30163"/>
            </a:xfrm>
            <a:custGeom>
              <a:avLst/>
              <a:gdLst>
                <a:gd name="T0" fmla="*/ 3 w 22"/>
                <a:gd name="T1" fmla="*/ 8 h 19"/>
                <a:gd name="T2" fmla="*/ 4 w 22"/>
                <a:gd name="T3" fmla="*/ 5 h 19"/>
                <a:gd name="T4" fmla="*/ 5 w 22"/>
                <a:gd name="T5" fmla="*/ 8 h 19"/>
                <a:gd name="T6" fmla="*/ 4 w 22"/>
                <a:gd name="T7" fmla="*/ 5 h 19"/>
                <a:gd name="T8" fmla="*/ 3 w 22"/>
                <a:gd name="T9" fmla="*/ 8 h 19"/>
                <a:gd name="T10" fmla="*/ 0 w 22"/>
                <a:gd name="T11" fmla="*/ 6 h 19"/>
                <a:gd name="T12" fmla="*/ 5 w 22"/>
                <a:gd name="T13" fmla="*/ 0 h 19"/>
                <a:gd name="T14" fmla="*/ 22 w 22"/>
                <a:gd name="T15" fmla="*/ 12 h 19"/>
                <a:gd name="T16" fmla="*/ 18 w 22"/>
                <a:gd name="T17" fmla="*/ 19 h 19"/>
                <a:gd name="T18" fmla="*/ 3 w 22"/>
                <a:gd name="T19" fmla="*/ 8 h 19"/>
                <a:gd name="T20" fmla="*/ 3 w 22"/>
                <a:gd name="T2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9">
                  <a:moveTo>
                    <a:pt x="3" y="8"/>
                  </a:moveTo>
                  <a:lnTo>
                    <a:pt x="4" y="5"/>
                  </a:lnTo>
                  <a:lnTo>
                    <a:pt x="5" y="8"/>
                  </a:lnTo>
                  <a:lnTo>
                    <a:pt x="4" y="5"/>
                  </a:lnTo>
                  <a:lnTo>
                    <a:pt x="3" y="8"/>
                  </a:lnTo>
                  <a:lnTo>
                    <a:pt x="0" y="6"/>
                  </a:lnTo>
                  <a:lnTo>
                    <a:pt x="5" y="0"/>
                  </a:lnTo>
                  <a:lnTo>
                    <a:pt x="22" y="12"/>
                  </a:lnTo>
                  <a:lnTo>
                    <a:pt x="18" y="19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Freeform 798"/>
            <p:cNvSpPr/>
            <p:nvPr/>
          </p:nvSpPr>
          <p:spPr bwMode="auto">
            <a:xfrm>
              <a:off x="10313989" y="4929189"/>
              <a:ext cx="77788" cy="61913"/>
            </a:xfrm>
            <a:custGeom>
              <a:avLst/>
              <a:gdLst>
                <a:gd name="T0" fmla="*/ 2 w 49"/>
                <a:gd name="T1" fmla="*/ 39 h 39"/>
                <a:gd name="T2" fmla="*/ 0 w 49"/>
                <a:gd name="T3" fmla="*/ 37 h 39"/>
                <a:gd name="T4" fmla="*/ 46 w 49"/>
                <a:gd name="T5" fmla="*/ 9 h 39"/>
                <a:gd name="T6" fmla="*/ 45 w 49"/>
                <a:gd name="T7" fmla="*/ 0 h 39"/>
                <a:gd name="T8" fmla="*/ 48 w 49"/>
                <a:gd name="T9" fmla="*/ 0 h 39"/>
                <a:gd name="T10" fmla="*/ 49 w 49"/>
                <a:gd name="T11" fmla="*/ 12 h 39"/>
                <a:gd name="T12" fmla="*/ 2 w 49"/>
                <a:gd name="T13" fmla="*/ 39 h 39"/>
                <a:gd name="T14" fmla="*/ 2 w 49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9">
                  <a:moveTo>
                    <a:pt x="2" y="39"/>
                  </a:moveTo>
                  <a:lnTo>
                    <a:pt x="0" y="37"/>
                  </a:lnTo>
                  <a:lnTo>
                    <a:pt x="46" y="9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9" y="12"/>
                  </a:lnTo>
                  <a:lnTo>
                    <a:pt x="2" y="39"/>
                  </a:lnTo>
                  <a:lnTo>
                    <a:pt x="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799"/>
            <p:cNvSpPr>
              <a:spLocks noEditPoints="1"/>
            </p:cNvSpPr>
            <p:nvPr/>
          </p:nvSpPr>
          <p:spPr bwMode="auto">
            <a:xfrm>
              <a:off x="10309227" y="4924426"/>
              <a:ext cx="85725" cy="71438"/>
            </a:xfrm>
            <a:custGeom>
              <a:avLst/>
              <a:gdLst>
                <a:gd name="T0" fmla="*/ 0 w 54"/>
                <a:gd name="T1" fmla="*/ 39 h 45"/>
                <a:gd name="T2" fmla="*/ 47 w 54"/>
                <a:gd name="T3" fmla="*/ 11 h 45"/>
                <a:gd name="T4" fmla="*/ 46 w 54"/>
                <a:gd name="T5" fmla="*/ 0 h 45"/>
                <a:gd name="T6" fmla="*/ 48 w 54"/>
                <a:gd name="T7" fmla="*/ 0 h 45"/>
                <a:gd name="T8" fmla="*/ 53 w 54"/>
                <a:gd name="T9" fmla="*/ 0 h 45"/>
                <a:gd name="T10" fmla="*/ 54 w 54"/>
                <a:gd name="T11" fmla="*/ 16 h 45"/>
                <a:gd name="T12" fmla="*/ 6 w 54"/>
                <a:gd name="T13" fmla="*/ 44 h 45"/>
                <a:gd name="T14" fmla="*/ 4 w 54"/>
                <a:gd name="T15" fmla="*/ 45 h 45"/>
                <a:gd name="T16" fmla="*/ 0 w 54"/>
                <a:gd name="T17" fmla="*/ 39 h 45"/>
                <a:gd name="T18" fmla="*/ 0 w 54"/>
                <a:gd name="T19" fmla="*/ 39 h 45"/>
                <a:gd name="T20" fmla="*/ 5 w 54"/>
                <a:gd name="T21" fmla="*/ 42 h 45"/>
                <a:gd name="T22" fmla="*/ 6 w 54"/>
                <a:gd name="T23" fmla="*/ 41 h 45"/>
                <a:gd name="T24" fmla="*/ 5 w 54"/>
                <a:gd name="T25" fmla="*/ 42 h 45"/>
                <a:gd name="T26" fmla="*/ 5 w 54"/>
                <a:gd name="T27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5">
                  <a:moveTo>
                    <a:pt x="0" y="39"/>
                  </a:moveTo>
                  <a:lnTo>
                    <a:pt x="47" y="11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4" y="16"/>
                  </a:lnTo>
                  <a:lnTo>
                    <a:pt x="6" y="44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9"/>
                  </a:lnTo>
                  <a:close/>
                  <a:moveTo>
                    <a:pt x="5" y="42"/>
                  </a:moveTo>
                  <a:lnTo>
                    <a:pt x="6" y="41"/>
                  </a:lnTo>
                  <a:lnTo>
                    <a:pt x="5" y="42"/>
                  </a:lnTo>
                  <a:lnTo>
                    <a:pt x="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Freeform 800"/>
            <p:cNvSpPr/>
            <p:nvPr/>
          </p:nvSpPr>
          <p:spPr bwMode="auto">
            <a:xfrm>
              <a:off x="10388602" y="4943476"/>
              <a:ext cx="19050" cy="11113"/>
            </a:xfrm>
            <a:custGeom>
              <a:avLst/>
              <a:gdLst>
                <a:gd name="T0" fmla="*/ 0 w 12"/>
                <a:gd name="T1" fmla="*/ 3 h 7"/>
                <a:gd name="T2" fmla="*/ 1 w 12"/>
                <a:gd name="T3" fmla="*/ 0 h 7"/>
                <a:gd name="T4" fmla="*/ 12 w 12"/>
                <a:gd name="T5" fmla="*/ 4 h 7"/>
                <a:gd name="T6" fmla="*/ 11 w 12"/>
                <a:gd name="T7" fmla="*/ 7 h 7"/>
                <a:gd name="T8" fmla="*/ 0 w 12"/>
                <a:gd name="T9" fmla="*/ 3 h 7"/>
                <a:gd name="T10" fmla="*/ 0 w 1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3"/>
                  </a:moveTo>
                  <a:lnTo>
                    <a:pt x="1" y="0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801"/>
            <p:cNvSpPr/>
            <p:nvPr/>
          </p:nvSpPr>
          <p:spPr bwMode="auto">
            <a:xfrm>
              <a:off x="10383839" y="4938714"/>
              <a:ext cx="28575" cy="19050"/>
            </a:xfrm>
            <a:custGeom>
              <a:avLst/>
              <a:gdLst>
                <a:gd name="T0" fmla="*/ 2 w 18"/>
                <a:gd name="T1" fmla="*/ 8 h 12"/>
                <a:gd name="T2" fmla="*/ 3 w 18"/>
                <a:gd name="T3" fmla="*/ 6 h 12"/>
                <a:gd name="T4" fmla="*/ 5 w 18"/>
                <a:gd name="T5" fmla="*/ 7 h 12"/>
                <a:gd name="T6" fmla="*/ 3 w 18"/>
                <a:gd name="T7" fmla="*/ 6 h 12"/>
                <a:gd name="T8" fmla="*/ 2 w 18"/>
                <a:gd name="T9" fmla="*/ 8 h 12"/>
                <a:gd name="T10" fmla="*/ 0 w 18"/>
                <a:gd name="T11" fmla="*/ 7 h 12"/>
                <a:gd name="T12" fmla="*/ 2 w 18"/>
                <a:gd name="T13" fmla="*/ 0 h 12"/>
                <a:gd name="T14" fmla="*/ 18 w 18"/>
                <a:gd name="T15" fmla="*/ 6 h 12"/>
                <a:gd name="T16" fmla="*/ 16 w 18"/>
                <a:gd name="T17" fmla="*/ 12 h 12"/>
                <a:gd name="T18" fmla="*/ 2 w 18"/>
                <a:gd name="T19" fmla="*/ 8 h 12"/>
                <a:gd name="T20" fmla="*/ 2 w 18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2" y="0"/>
                  </a:lnTo>
                  <a:lnTo>
                    <a:pt x="18" y="6"/>
                  </a:lnTo>
                  <a:lnTo>
                    <a:pt x="16" y="12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Freeform 802"/>
            <p:cNvSpPr/>
            <p:nvPr/>
          </p:nvSpPr>
          <p:spPr bwMode="auto">
            <a:xfrm>
              <a:off x="10390189" y="4938714"/>
              <a:ext cx="17463" cy="11113"/>
            </a:xfrm>
            <a:custGeom>
              <a:avLst/>
              <a:gdLst>
                <a:gd name="T0" fmla="*/ 4 w 10"/>
                <a:gd name="T1" fmla="*/ 5 h 6"/>
                <a:gd name="T2" fmla="*/ 1 w 10"/>
                <a:gd name="T3" fmla="*/ 6 h 6"/>
                <a:gd name="T4" fmla="*/ 1 w 10"/>
                <a:gd name="T5" fmla="*/ 6 h 6"/>
                <a:gd name="T6" fmla="*/ 0 w 10"/>
                <a:gd name="T7" fmla="*/ 4 h 6"/>
                <a:gd name="T8" fmla="*/ 10 w 10"/>
                <a:gd name="T9" fmla="*/ 0 h 6"/>
                <a:gd name="T10" fmla="*/ 10 w 10"/>
                <a:gd name="T11" fmla="*/ 0 h 6"/>
                <a:gd name="T12" fmla="*/ 10 w 10"/>
                <a:gd name="T13" fmla="*/ 0 h 6"/>
                <a:gd name="T14" fmla="*/ 10 w 10"/>
                <a:gd name="T15" fmla="*/ 3 h 6"/>
                <a:gd name="T16" fmla="*/ 4 w 10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5"/>
                  </a:move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3"/>
                    <a:pt x="6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803"/>
            <p:cNvSpPr/>
            <p:nvPr/>
          </p:nvSpPr>
          <p:spPr bwMode="auto">
            <a:xfrm>
              <a:off x="10383839" y="4930776"/>
              <a:ext cx="26988" cy="23813"/>
            </a:xfrm>
            <a:custGeom>
              <a:avLst/>
              <a:gdLst>
                <a:gd name="T0" fmla="*/ 0 w 16"/>
                <a:gd name="T1" fmla="*/ 8 h 14"/>
                <a:gd name="T2" fmla="*/ 3 w 16"/>
                <a:gd name="T3" fmla="*/ 7 h 14"/>
                <a:gd name="T4" fmla="*/ 4 w 16"/>
                <a:gd name="T5" fmla="*/ 7 h 14"/>
                <a:gd name="T6" fmla="*/ 4 w 16"/>
                <a:gd name="T7" fmla="*/ 7 h 14"/>
                <a:gd name="T8" fmla="*/ 6 w 16"/>
                <a:gd name="T9" fmla="*/ 5 h 14"/>
                <a:gd name="T10" fmla="*/ 6 w 16"/>
                <a:gd name="T11" fmla="*/ 5 h 14"/>
                <a:gd name="T12" fmla="*/ 13 w 16"/>
                <a:gd name="T13" fmla="*/ 3 h 14"/>
                <a:gd name="T14" fmla="*/ 13 w 16"/>
                <a:gd name="T15" fmla="*/ 3 h 14"/>
                <a:gd name="T16" fmla="*/ 15 w 16"/>
                <a:gd name="T17" fmla="*/ 0 h 14"/>
                <a:gd name="T18" fmla="*/ 16 w 16"/>
                <a:gd name="T19" fmla="*/ 5 h 14"/>
                <a:gd name="T20" fmla="*/ 16 w 16"/>
                <a:gd name="T21" fmla="*/ 10 h 14"/>
                <a:gd name="T22" fmla="*/ 14 w 16"/>
                <a:gd name="T23" fmla="*/ 10 h 14"/>
                <a:gd name="T24" fmla="*/ 9 w 16"/>
                <a:gd name="T25" fmla="*/ 11 h 14"/>
                <a:gd name="T26" fmla="*/ 9 w 16"/>
                <a:gd name="T27" fmla="*/ 11 h 14"/>
                <a:gd name="T28" fmla="*/ 8 w 16"/>
                <a:gd name="T29" fmla="*/ 10 h 14"/>
                <a:gd name="T30" fmla="*/ 9 w 16"/>
                <a:gd name="T31" fmla="*/ 11 h 14"/>
                <a:gd name="T32" fmla="*/ 6 w 16"/>
                <a:gd name="T33" fmla="*/ 13 h 14"/>
                <a:gd name="T34" fmla="*/ 6 w 16"/>
                <a:gd name="T35" fmla="*/ 13 h 14"/>
                <a:gd name="T36" fmla="*/ 5 w 16"/>
                <a:gd name="T37" fmla="*/ 14 h 14"/>
                <a:gd name="T38" fmla="*/ 0 w 16"/>
                <a:gd name="T3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10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2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Freeform 804"/>
            <p:cNvSpPr/>
            <p:nvPr/>
          </p:nvSpPr>
          <p:spPr bwMode="auto">
            <a:xfrm>
              <a:off x="10229852" y="5065714"/>
              <a:ext cx="26988" cy="39688"/>
            </a:xfrm>
            <a:custGeom>
              <a:avLst/>
              <a:gdLst>
                <a:gd name="T0" fmla="*/ 0 w 17"/>
                <a:gd name="T1" fmla="*/ 24 h 25"/>
                <a:gd name="T2" fmla="*/ 1 w 17"/>
                <a:gd name="T3" fmla="*/ 21 h 25"/>
                <a:gd name="T4" fmla="*/ 10 w 17"/>
                <a:gd name="T5" fmla="*/ 22 h 25"/>
                <a:gd name="T6" fmla="*/ 13 w 17"/>
                <a:gd name="T7" fmla="*/ 0 h 25"/>
                <a:gd name="T8" fmla="*/ 17 w 17"/>
                <a:gd name="T9" fmla="*/ 1 h 25"/>
                <a:gd name="T10" fmla="*/ 13 w 17"/>
                <a:gd name="T11" fmla="*/ 25 h 25"/>
                <a:gd name="T12" fmla="*/ 0 w 17"/>
                <a:gd name="T13" fmla="*/ 24 h 25"/>
                <a:gd name="T14" fmla="*/ 0 w 17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" y="21"/>
                  </a:lnTo>
                  <a:lnTo>
                    <a:pt x="10" y="22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13" y="25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805"/>
            <p:cNvSpPr/>
            <p:nvPr/>
          </p:nvSpPr>
          <p:spPr bwMode="auto">
            <a:xfrm>
              <a:off x="10226677" y="5062539"/>
              <a:ext cx="33338" cy="47625"/>
            </a:xfrm>
            <a:custGeom>
              <a:avLst/>
              <a:gdLst>
                <a:gd name="T0" fmla="*/ 2 w 21"/>
                <a:gd name="T1" fmla="*/ 29 h 30"/>
                <a:gd name="T2" fmla="*/ 2 w 21"/>
                <a:gd name="T3" fmla="*/ 26 h 30"/>
                <a:gd name="T4" fmla="*/ 4 w 21"/>
                <a:gd name="T5" fmla="*/ 26 h 30"/>
                <a:gd name="T6" fmla="*/ 2 w 21"/>
                <a:gd name="T7" fmla="*/ 26 h 30"/>
                <a:gd name="T8" fmla="*/ 2 w 21"/>
                <a:gd name="T9" fmla="*/ 29 h 30"/>
                <a:gd name="T10" fmla="*/ 0 w 21"/>
                <a:gd name="T11" fmla="*/ 29 h 30"/>
                <a:gd name="T12" fmla="*/ 0 w 21"/>
                <a:gd name="T13" fmla="*/ 26 h 30"/>
                <a:gd name="T14" fmla="*/ 1 w 21"/>
                <a:gd name="T15" fmla="*/ 21 h 30"/>
                <a:gd name="T16" fmla="*/ 11 w 21"/>
                <a:gd name="T17" fmla="*/ 22 h 30"/>
                <a:gd name="T18" fmla="*/ 14 w 21"/>
                <a:gd name="T19" fmla="*/ 0 h 30"/>
                <a:gd name="T20" fmla="*/ 21 w 21"/>
                <a:gd name="T21" fmla="*/ 1 h 30"/>
                <a:gd name="T22" fmla="*/ 17 w 21"/>
                <a:gd name="T23" fmla="*/ 30 h 30"/>
                <a:gd name="T24" fmla="*/ 2 w 21"/>
                <a:gd name="T25" fmla="*/ 29 h 30"/>
                <a:gd name="T26" fmla="*/ 2 w 21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0">
                  <a:moveTo>
                    <a:pt x="2" y="29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11" y="22"/>
                  </a:lnTo>
                  <a:lnTo>
                    <a:pt x="14" y="0"/>
                  </a:lnTo>
                  <a:lnTo>
                    <a:pt x="21" y="1"/>
                  </a:lnTo>
                  <a:lnTo>
                    <a:pt x="17" y="30"/>
                  </a:lnTo>
                  <a:lnTo>
                    <a:pt x="2" y="29"/>
                  </a:lnTo>
                  <a:lnTo>
                    <a:pt x="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Freeform 806"/>
            <p:cNvSpPr/>
            <p:nvPr/>
          </p:nvSpPr>
          <p:spPr bwMode="auto">
            <a:xfrm>
              <a:off x="10274302" y="5067301"/>
              <a:ext cx="17463" cy="41275"/>
            </a:xfrm>
            <a:custGeom>
              <a:avLst/>
              <a:gdLst>
                <a:gd name="T0" fmla="*/ 0 w 11"/>
                <a:gd name="T1" fmla="*/ 26 h 26"/>
                <a:gd name="T2" fmla="*/ 1 w 11"/>
                <a:gd name="T3" fmla="*/ 0 h 26"/>
                <a:gd name="T4" fmla="*/ 4 w 11"/>
                <a:gd name="T5" fmla="*/ 1 h 26"/>
                <a:gd name="T6" fmla="*/ 3 w 11"/>
                <a:gd name="T7" fmla="*/ 22 h 26"/>
                <a:gd name="T8" fmla="*/ 11 w 11"/>
                <a:gd name="T9" fmla="*/ 22 h 26"/>
                <a:gd name="T10" fmla="*/ 11 w 11"/>
                <a:gd name="T11" fmla="*/ 24 h 26"/>
                <a:gd name="T12" fmla="*/ 0 w 11"/>
                <a:gd name="T13" fmla="*/ 26 h 26"/>
                <a:gd name="T14" fmla="*/ 0 w 11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6">
                  <a:moveTo>
                    <a:pt x="0" y="26"/>
                  </a:moveTo>
                  <a:lnTo>
                    <a:pt x="1" y="0"/>
                  </a:lnTo>
                  <a:lnTo>
                    <a:pt x="4" y="1"/>
                  </a:lnTo>
                  <a:lnTo>
                    <a:pt x="3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807"/>
            <p:cNvSpPr>
              <a:spLocks noEditPoints="1"/>
            </p:cNvSpPr>
            <p:nvPr/>
          </p:nvSpPr>
          <p:spPr bwMode="auto">
            <a:xfrm>
              <a:off x="10269539" y="5064126"/>
              <a:ext cx="25400" cy="47625"/>
            </a:xfrm>
            <a:custGeom>
              <a:avLst/>
              <a:gdLst>
                <a:gd name="T0" fmla="*/ 2 w 16"/>
                <a:gd name="T1" fmla="*/ 0 h 30"/>
                <a:gd name="T2" fmla="*/ 4 w 16"/>
                <a:gd name="T3" fmla="*/ 0 h 30"/>
                <a:gd name="T4" fmla="*/ 9 w 16"/>
                <a:gd name="T5" fmla="*/ 1 h 30"/>
                <a:gd name="T6" fmla="*/ 8 w 16"/>
                <a:gd name="T7" fmla="*/ 22 h 30"/>
                <a:gd name="T8" fmla="*/ 16 w 16"/>
                <a:gd name="T9" fmla="*/ 22 h 30"/>
                <a:gd name="T10" fmla="*/ 16 w 16"/>
                <a:gd name="T11" fmla="*/ 24 h 30"/>
                <a:gd name="T12" fmla="*/ 16 w 16"/>
                <a:gd name="T13" fmla="*/ 29 h 30"/>
                <a:gd name="T14" fmla="*/ 3 w 16"/>
                <a:gd name="T15" fmla="*/ 30 h 30"/>
                <a:gd name="T16" fmla="*/ 0 w 16"/>
                <a:gd name="T17" fmla="*/ 30 h 30"/>
                <a:gd name="T18" fmla="*/ 2 w 16"/>
                <a:gd name="T19" fmla="*/ 0 h 30"/>
                <a:gd name="T20" fmla="*/ 2 w 16"/>
                <a:gd name="T21" fmla="*/ 0 h 30"/>
                <a:gd name="T22" fmla="*/ 5 w 16"/>
                <a:gd name="T23" fmla="*/ 28 h 30"/>
                <a:gd name="T24" fmla="*/ 3 w 16"/>
                <a:gd name="T25" fmla="*/ 28 h 30"/>
                <a:gd name="T26" fmla="*/ 5 w 16"/>
                <a:gd name="T27" fmla="*/ 28 h 30"/>
                <a:gd name="T28" fmla="*/ 5 w 16"/>
                <a:gd name="T29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0">
                  <a:moveTo>
                    <a:pt x="2" y="0"/>
                  </a:moveTo>
                  <a:lnTo>
                    <a:pt x="4" y="0"/>
                  </a:lnTo>
                  <a:lnTo>
                    <a:pt x="9" y="1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9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5" y="28"/>
                  </a:moveTo>
                  <a:lnTo>
                    <a:pt x="3" y="28"/>
                  </a:lnTo>
                  <a:lnTo>
                    <a:pt x="5" y="28"/>
                  </a:ln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75630" y="1771650"/>
            <a:ext cx="787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axios</a:t>
            </a:r>
            <a:r>
              <a:rPr lang="zh-CN" altLang="en-US"/>
              <a:t>通信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60030" y="3562350"/>
            <a:ext cx="259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</a:t>
            </a:r>
            <a:r>
              <a:rPr lang="en-US" altLang="zh-CN"/>
              <a:t>-</a:t>
            </a:r>
            <a:r>
              <a:rPr lang="zh-CN" altLang="en-US"/>
              <a:t>数据库连接：</a:t>
            </a:r>
          </a:p>
          <a:p>
            <a:r>
              <a:rPr lang="en-US" altLang="zh-CN"/>
              <a:t>flask-sqlchemy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33959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数据库表设计的重要部分</a:t>
            </a:r>
          </a:p>
        </p:txBody>
      </p:sp>
      <p:sp>
        <p:nvSpPr>
          <p:cNvPr id="274" name="文本框 273"/>
          <p:cNvSpPr txBox="1"/>
          <p:nvPr/>
        </p:nvSpPr>
        <p:spPr>
          <a:xfrm>
            <a:off x="2906802" y="1459859"/>
            <a:ext cx="38599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domain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表采用逻辑删除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extend_domain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一对多关系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Paper_domain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多对多关系</a:t>
            </a:r>
          </a:p>
        </p:txBody>
      </p:sp>
      <p:sp>
        <p:nvSpPr>
          <p:cNvPr id="275" name="矩形 274"/>
          <p:cNvSpPr/>
          <p:nvPr/>
        </p:nvSpPr>
        <p:spPr>
          <a:xfrm>
            <a:off x="505582" y="1673231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研究方向的树形结构</a:t>
            </a:r>
          </a:p>
        </p:txBody>
      </p:sp>
      <p:sp>
        <p:nvSpPr>
          <p:cNvPr id="276" name="任意多边形 275"/>
          <p:cNvSpPr/>
          <p:nvPr/>
        </p:nvSpPr>
        <p:spPr>
          <a:xfrm>
            <a:off x="2767754" y="1760524"/>
            <a:ext cx="14514" cy="493486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652902" y="2923286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评论的树形结构</a:t>
            </a:r>
          </a:p>
        </p:txBody>
      </p:sp>
      <p:sp>
        <p:nvSpPr>
          <p:cNvPr id="279" name="任意多边形 278"/>
          <p:cNvSpPr/>
          <p:nvPr/>
        </p:nvSpPr>
        <p:spPr>
          <a:xfrm>
            <a:off x="2767754" y="2923584"/>
            <a:ext cx="14514" cy="493486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907437" y="4133324"/>
            <a:ext cx="3859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admin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user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的从属表</a:t>
            </a:r>
          </a:p>
        </p:txBody>
      </p:sp>
      <p:sp>
        <p:nvSpPr>
          <p:cNvPr id="281" name="矩形 280"/>
          <p:cNvSpPr/>
          <p:nvPr/>
        </p:nvSpPr>
        <p:spPr>
          <a:xfrm>
            <a:off x="868801" y="4010146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普通用户与</a:t>
            </a: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管理员的设置</a:t>
            </a:r>
          </a:p>
        </p:txBody>
      </p:sp>
      <p:sp>
        <p:nvSpPr>
          <p:cNvPr id="282" name="任意多边形 281"/>
          <p:cNvSpPr/>
          <p:nvPr/>
        </p:nvSpPr>
        <p:spPr>
          <a:xfrm>
            <a:off x="2767754" y="4086644"/>
            <a:ext cx="14514" cy="493486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F55125-080D-AD87-19D4-956F9096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25" y="13580"/>
            <a:ext cx="6613075" cy="684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文本框 276"/>
          <p:cNvSpPr txBox="1"/>
          <p:nvPr/>
        </p:nvSpPr>
        <p:spPr>
          <a:xfrm>
            <a:off x="2919502" y="2796274"/>
            <a:ext cx="38599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笔记与评论之间的一对多关系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评论与回复之间的一对多关系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回复与回复间的一对一关系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064861-4864-0616-3F95-51C9B808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8" y="1648307"/>
            <a:ext cx="8900931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9354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登录注册界面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24317" y="1434541"/>
            <a:ext cx="3642625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采用邮箱注册方式</a:t>
            </a:r>
          </a:p>
          <a:p>
            <a:pPr algn="just">
              <a:lnSpc>
                <a:spcPct val="125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24317" y="3802017"/>
            <a:ext cx="3642625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加密功能实现</a:t>
            </a:r>
          </a:p>
          <a:p>
            <a:pPr algn="just">
              <a:lnSpc>
                <a:spcPct val="125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475450" y="1544194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00215" y="2719920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500850" y="3895011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584" y="2612142"/>
            <a:ext cx="3642625" cy="51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分管理员与普通用户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66" y="1031560"/>
            <a:ext cx="8103235" cy="5213350"/>
          </a:xfrm>
          <a:prstGeom prst="rect">
            <a:avLst/>
          </a:prstGeom>
        </p:spPr>
      </p:pic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3095625" y="4185285"/>
            <a:ext cx="1457325" cy="2376170"/>
            <a:chOff x="1289955" y="1628061"/>
            <a:chExt cx="3921407" cy="5174701"/>
          </a:xfrm>
        </p:grpSpPr>
        <p:sp>
          <p:nvSpPr>
            <p:cNvPr id="22" name="Shape 209"/>
            <p:cNvSpPr/>
            <p:nvPr/>
          </p:nvSpPr>
          <p:spPr>
            <a:xfrm rot="3758493">
              <a:off x="2701655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9354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后台管理系统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13920" y="4192826"/>
            <a:ext cx="3482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研究方向管理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研究方向的增、删、改、查</a:t>
            </a: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（研究方向采用树形结构，</a:t>
            </a: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实现逻辑删除）</a:t>
            </a:r>
          </a:p>
        </p:txBody>
      </p:sp>
      <p:sp>
        <p:nvSpPr>
          <p:cNvPr id="69" name="任意多边形 68"/>
          <p:cNvSpPr/>
          <p:nvPr/>
        </p:nvSpPr>
        <p:spPr>
          <a:xfrm>
            <a:off x="393535" y="132257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393535" y="2941535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393535" y="4192826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422" y="1179702"/>
            <a:ext cx="3315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用户管理</a:t>
            </a:r>
          </a:p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管理普通用户的权限</a:t>
            </a:r>
          </a:p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删除普通用户</a:t>
            </a:r>
          </a:p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查看相关统计数据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472" y="2858469"/>
            <a:ext cx="3642625" cy="76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论文管理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论文的增、删、改、查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60" y="273050"/>
            <a:ext cx="8072120" cy="51581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65" y="274320"/>
            <a:ext cx="8070215" cy="515683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9705340" y="4689475"/>
            <a:ext cx="1424305" cy="1860550"/>
            <a:chOff x="790666" y="1415439"/>
            <a:chExt cx="4761048" cy="5093556"/>
          </a:xfrm>
        </p:grpSpPr>
        <p:grpSp>
          <p:nvGrpSpPr>
            <p:cNvPr id="63" name="Group 44"/>
            <p:cNvGrpSpPr/>
            <p:nvPr/>
          </p:nvGrpSpPr>
          <p:grpSpPr>
            <a:xfrm>
              <a:off x="2930360" y="2100886"/>
              <a:ext cx="807367" cy="906808"/>
              <a:chOff x="0" y="0"/>
              <a:chExt cx="807366" cy="906807"/>
            </a:xfrm>
          </p:grpSpPr>
          <p:sp>
            <p:nvSpPr>
              <p:cNvPr id="7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 47"/>
            <p:cNvGrpSpPr/>
            <p:nvPr/>
          </p:nvGrpSpPr>
          <p:grpSpPr>
            <a:xfrm>
              <a:off x="790666" y="1415439"/>
              <a:ext cx="4761048" cy="5093556"/>
              <a:chOff x="829100" y="2206816"/>
              <a:chExt cx="4556482" cy="4874704"/>
            </a:xfrm>
          </p:grpSpPr>
          <p:grpSp>
            <p:nvGrpSpPr>
              <p:cNvPr id="5" name="Group 32"/>
              <p:cNvGrpSpPr/>
              <p:nvPr/>
            </p:nvGrpSpPr>
            <p:grpSpPr>
              <a:xfrm rot="20904357">
                <a:off x="829100" y="2206816"/>
                <a:ext cx="4556482" cy="4874704"/>
                <a:chOff x="88900" y="0"/>
                <a:chExt cx="2639505" cy="2823847"/>
              </a:xfrm>
            </p:grpSpPr>
            <p:sp>
              <p:nvSpPr>
                <p:cNvPr id="6" name="Shape 29"/>
                <p:cNvSpPr/>
                <p:nvPr/>
              </p:nvSpPr>
              <p:spPr>
                <a:xfrm>
                  <a:off x="355600" y="0"/>
                  <a:ext cx="2372805" cy="2607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78" y="0"/>
                      </a:moveTo>
                      <a:cubicBezTo>
                        <a:pt x="15283" y="360"/>
                        <a:pt x="1413" y="2588"/>
                        <a:pt x="0" y="2538"/>
                      </a:cubicBezTo>
                      <a:cubicBezTo>
                        <a:pt x="1189" y="8871"/>
                        <a:pt x="2988" y="15292"/>
                        <a:pt x="4463" y="21600"/>
                      </a:cubicBezTo>
                      <a:cubicBezTo>
                        <a:pt x="10160" y="21478"/>
                        <a:pt x="15941" y="19429"/>
                        <a:pt x="21600" y="18751"/>
                      </a:cubicBezTo>
                      <a:cubicBezTo>
                        <a:pt x="21453" y="15310"/>
                        <a:pt x="18621" y="11919"/>
                        <a:pt x="17450" y="8748"/>
                      </a:cubicBezTo>
                      <a:cubicBezTo>
                        <a:pt x="16397" y="5895"/>
                        <a:pt x="16019" y="2887"/>
                        <a:pt x="15178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Shape 30"/>
                <p:cNvSpPr/>
                <p:nvPr/>
              </p:nvSpPr>
              <p:spPr>
                <a:xfrm>
                  <a:off x="88900" y="508000"/>
                  <a:ext cx="2533719" cy="23158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5" y="0"/>
                      </a:moveTo>
                      <a:lnTo>
                        <a:pt x="0" y="702"/>
                      </a:lnTo>
                      <a:cubicBezTo>
                        <a:pt x="1804" y="5235"/>
                        <a:pt x="3615" y="14498"/>
                        <a:pt x="4997" y="21600"/>
                      </a:cubicBezTo>
                      <a:cubicBezTo>
                        <a:pt x="10332" y="21463"/>
                        <a:pt x="16300" y="19156"/>
                        <a:pt x="21600" y="18393"/>
                      </a:cubicBezTo>
                      <a:lnTo>
                        <a:pt x="20804" y="16702"/>
                      </a:lnTo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" name="任意形状 41"/>
              <p:cNvSpPr/>
              <p:nvPr/>
            </p:nvSpPr>
            <p:spPr>
              <a:xfrm>
                <a:off x="1723292" y="3446585"/>
                <a:ext cx="949570" cy="299210"/>
              </a:xfrm>
              <a:custGeom>
                <a:avLst/>
                <a:gdLst>
                  <a:gd name="connsiteX0" fmla="*/ 0 w 949570"/>
                  <a:gd name="connsiteY0" fmla="*/ 281353 h 299210"/>
                  <a:gd name="connsiteX1" fmla="*/ 70339 w 949570"/>
                  <a:gd name="connsiteY1" fmla="*/ 298938 h 299210"/>
                  <a:gd name="connsiteX2" fmla="*/ 228600 w 949570"/>
                  <a:gd name="connsiteY2" fmla="*/ 246184 h 299210"/>
                  <a:gd name="connsiteX3" fmla="*/ 509954 w 949570"/>
                  <a:gd name="connsiteY3" fmla="*/ 193430 h 299210"/>
                  <a:gd name="connsiteX4" fmla="*/ 703385 w 949570"/>
                  <a:gd name="connsiteY4" fmla="*/ 123092 h 299210"/>
                  <a:gd name="connsiteX5" fmla="*/ 773723 w 949570"/>
                  <a:gd name="connsiteY5" fmla="*/ 87923 h 299210"/>
                  <a:gd name="connsiteX6" fmla="*/ 879231 w 949570"/>
                  <a:gd name="connsiteY6" fmla="*/ 52753 h 299210"/>
                  <a:gd name="connsiteX7" fmla="*/ 931985 w 949570"/>
                  <a:gd name="connsiteY7" fmla="*/ 35169 h 299210"/>
                  <a:gd name="connsiteX8" fmla="*/ 949570 w 949570"/>
                  <a:gd name="connsiteY8" fmla="*/ 0 h 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570" h="299210">
                    <a:moveTo>
                      <a:pt x="0" y="281353"/>
                    </a:moveTo>
                    <a:cubicBezTo>
                      <a:pt x="23446" y="287215"/>
                      <a:pt x="46291" y="301343"/>
                      <a:pt x="70339" y="298938"/>
                    </a:cubicBezTo>
                    <a:cubicBezTo>
                      <a:pt x="202234" y="285749"/>
                      <a:pt x="136276" y="261571"/>
                      <a:pt x="228600" y="246184"/>
                    </a:cubicBezTo>
                    <a:cubicBezTo>
                      <a:pt x="309104" y="232767"/>
                      <a:pt x="422748" y="219592"/>
                      <a:pt x="509954" y="193430"/>
                    </a:cubicBezTo>
                    <a:cubicBezTo>
                      <a:pt x="569940" y="175434"/>
                      <a:pt x="645300" y="148908"/>
                      <a:pt x="703385" y="123092"/>
                    </a:cubicBezTo>
                    <a:cubicBezTo>
                      <a:pt x="727339" y="112446"/>
                      <a:pt x="749384" y="97658"/>
                      <a:pt x="773723" y="87923"/>
                    </a:cubicBezTo>
                    <a:cubicBezTo>
                      <a:pt x="808143" y="74155"/>
                      <a:pt x="844062" y="64476"/>
                      <a:pt x="879231" y="52753"/>
                    </a:cubicBezTo>
                    <a:cubicBezTo>
                      <a:pt x="896816" y="46891"/>
                      <a:pt x="923695" y="51748"/>
                      <a:pt x="931985" y="35169"/>
                    </a:cubicBezTo>
                    <a:lnTo>
                      <a:pt x="949570" y="0"/>
                    </a:ln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7" name="任意形状 42"/>
              <p:cNvSpPr/>
              <p:nvPr/>
            </p:nvSpPr>
            <p:spPr>
              <a:xfrm>
                <a:off x="1969477" y="4149969"/>
                <a:ext cx="351692" cy="123093"/>
              </a:xfrm>
              <a:custGeom>
                <a:avLst/>
                <a:gdLst>
                  <a:gd name="connsiteX0" fmla="*/ 0 w 351692"/>
                  <a:gd name="connsiteY0" fmla="*/ 123093 h 123093"/>
                  <a:gd name="connsiteX1" fmla="*/ 140677 w 351692"/>
                  <a:gd name="connsiteY1" fmla="*/ 87923 h 123093"/>
                  <a:gd name="connsiteX2" fmla="*/ 193431 w 351692"/>
                  <a:gd name="connsiteY2" fmla="*/ 70339 h 123093"/>
                  <a:gd name="connsiteX3" fmla="*/ 281354 w 351692"/>
                  <a:gd name="connsiteY3" fmla="*/ 52754 h 123093"/>
                  <a:gd name="connsiteX4" fmla="*/ 351692 w 351692"/>
                  <a:gd name="connsiteY4" fmla="*/ 0 h 12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" h="123093">
                    <a:moveTo>
                      <a:pt x="0" y="123093"/>
                    </a:moveTo>
                    <a:cubicBezTo>
                      <a:pt x="46892" y="111370"/>
                      <a:pt x="94822" y="103208"/>
                      <a:pt x="140677" y="87923"/>
                    </a:cubicBezTo>
                    <a:cubicBezTo>
                      <a:pt x="158262" y="82062"/>
                      <a:pt x="175449" y="74835"/>
                      <a:pt x="193431" y="70339"/>
                    </a:cubicBezTo>
                    <a:cubicBezTo>
                      <a:pt x="222427" y="63090"/>
                      <a:pt x="252046" y="58616"/>
                      <a:pt x="281354" y="52754"/>
                    </a:cubicBezTo>
                    <a:cubicBezTo>
                      <a:pt x="341005" y="12987"/>
                      <a:pt x="319164" y="32529"/>
                      <a:pt x="351692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" name="任意形状 43"/>
              <p:cNvSpPr/>
              <p:nvPr/>
            </p:nvSpPr>
            <p:spPr>
              <a:xfrm>
                <a:off x="2514600" y="4026314"/>
                <a:ext cx="404446" cy="141240"/>
              </a:xfrm>
              <a:custGeom>
                <a:avLst/>
                <a:gdLst>
                  <a:gd name="connsiteX0" fmla="*/ 0 w 404446"/>
                  <a:gd name="connsiteY0" fmla="*/ 141240 h 141240"/>
                  <a:gd name="connsiteX1" fmla="*/ 87923 w 404446"/>
                  <a:gd name="connsiteY1" fmla="*/ 88486 h 141240"/>
                  <a:gd name="connsiteX2" fmla="*/ 158262 w 404446"/>
                  <a:gd name="connsiteY2" fmla="*/ 70901 h 141240"/>
                  <a:gd name="connsiteX3" fmla="*/ 211015 w 404446"/>
                  <a:gd name="connsiteY3" fmla="*/ 53317 h 141240"/>
                  <a:gd name="connsiteX4" fmla="*/ 281354 w 404446"/>
                  <a:gd name="connsiteY4" fmla="*/ 35732 h 141240"/>
                  <a:gd name="connsiteX5" fmla="*/ 404446 w 404446"/>
                  <a:gd name="connsiteY5" fmla="*/ 563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46" h="141240">
                    <a:moveTo>
                      <a:pt x="0" y="141240"/>
                    </a:moveTo>
                    <a:cubicBezTo>
                      <a:pt x="29308" y="123655"/>
                      <a:pt x="56690" y="102367"/>
                      <a:pt x="87923" y="88486"/>
                    </a:cubicBezTo>
                    <a:cubicBezTo>
                      <a:pt x="110008" y="78670"/>
                      <a:pt x="135024" y="77540"/>
                      <a:pt x="158262" y="70901"/>
                    </a:cubicBezTo>
                    <a:cubicBezTo>
                      <a:pt x="176084" y="65809"/>
                      <a:pt x="193193" y="58409"/>
                      <a:pt x="211015" y="53317"/>
                    </a:cubicBezTo>
                    <a:cubicBezTo>
                      <a:pt x="234253" y="46678"/>
                      <a:pt x="258725" y="44218"/>
                      <a:pt x="281354" y="35732"/>
                    </a:cubicBezTo>
                    <a:cubicBezTo>
                      <a:pt x="396109" y="-7301"/>
                      <a:pt x="306234" y="563"/>
                      <a:pt x="404446" y="56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" name="任意形状 44"/>
              <p:cNvSpPr/>
              <p:nvPr/>
            </p:nvSpPr>
            <p:spPr>
              <a:xfrm>
                <a:off x="3112477" y="3621846"/>
                <a:ext cx="844061" cy="369862"/>
              </a:xfrm>
              <a:custGeom>
                <a:avLst/>
                <a:gdLst>
                  <a:gd name="connsiteX0" fmla="*/ 0 w 844061"/>
                  <a:gd name="connsiteY0" fmla="*/ 369862 h 369862"/>
                  <a:gd name="connsiteX1" fmla="*/ 158261 w 844061"/>
                  <a:gd name="connsiteY1" fmla="*/ 317108 h 369862"/>
                  <a:gd name="connsiteX2" fmla="*/ 298938 w 844061"/>
                  <a:gd name="connsiteY2" fmla="*/ 264354 h 369862"/>
                  <a:gd name="connsiteX3" fmla="*/ 369277 w 844061"/>
                  <a:gd name="connsiteY3" fmla="*/ 211600 h 369862"/>
                  <a:gd name="connsiteX4" fmla="*/ 474785 w 844061"/>
                  <a:gd name="connsiteY4" fmla="*/ 176431 h 369862"/>
                  <a:gd name="connsiteX5" fmla="*/ 597877 w 844061"/>
                  <a:gd name="connsiteY5" fmla="*/ 106092 h 369862"/>
                  <a:gd name="connsiteX6" fmla="*/ 703385 w 844061"/>
                  <a:gd name="connsiteY6" fmla="*/ 53339 h 369862"/>
                  <a:gd name="connsiteX7" fmla="*/ 738554 w 844061"/>
                  <a:gd name="connsiteY7" fmla="*/ 18169 h 369862"/>
                  <a:gd name="connsiteX8" fmla="*/ 844061 w 844061"/>
                  <a:gd name="connsiteY8" fmla="*/ 585 h 36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061" h="369862">
                    <a:moveTo>
                      <a:pt x="0" y="369862"/>
                    </a:moveTo>
                    <a:cubicBezTo>
                      <a:pt x="148214" y="340219"/>
                      <a:pt x="30856" y="371710"/>
                      <a:pt x="158261" y="317108"/>
                    </a:cubicBezTo>
                    <a:cubicBezTo>
                      <a:pt x="227354" y="287496"/>
                      <a:pt x="216975" y="309889"/>
                      <a:pt x="298938" y="264354"/>
                    </a:cubicBezTo>
                    <a:cubicBezTo>
                      <a:pt x="324558" y="250121"/>
                      <a:pt x="343063" y="224707"/>
                      <a:pt x="369277" y="211600"/>
                    </a:cubicBezTo>
                    <a:cubicBezTo>
                      <a:pt x="402435" y="195021"/>
                      <a:pt x="474785" y="176431"/>
                      <a:pt x="474785" y="176431"/>
                    </a:cubicBezTo>
                    <a:cubicBezTo>
                      <a:pt x="644861" y="48873"/>
                      <a:pt x="463618" y="173222"/>
                      <a:pt x="597877" y="106092"/>
                    </a:cubicBezTo>
                    <a:cubicBezTo>
                      <a:pt x="734223" y="37919"/>
                      <a:pt x="570793" y="97535"/>
                      <a:pt x="703385" y="53339"/>
                    </a:cubicBezTo>
                    <a:cubicBezTo>
                      <a:pt x="715108" y="41616"/>
                      <a:pt x="724338" y="26699"/>
                      <a:pt x="738554" y="18169"/>
                    </a:cubicBezTo>
                    <a:cubicBezTo>
                      <a:pt x="777128" y="-4975"/>
                      <a:pt x="802050" y="585"/>
                      <a:pt x="844061" y="58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0" name="任意形状 45"/>
              <p:cNvSpPr/>
              <p:nvPr/>
            </p:nvSpPr>
            <p:spPr>
              <a:xfrm>
                <a:off x="2233246" y="4149969"/>
                <a:ext cx="2039816" cy="756139"/>
              </a:xfrm>
              <a:custGeom>
                <a:avLst/>
                <a:gdLst>
                  <a:gd name="connsiteX0" fmla="*/ 0 w 2039816"/>
                  <a:gd name="connsiteY0" fmla="*/ 756139 h 756139"/>
                  <a:gd name="connsiteX1" fmla="*/ 105508 w 2039816"/>
                  <a:gd name="connsiteY1" fmla="*/ 738554 h 756139"/>
                  <a:gd name="connsiteX2" fmla="*/ 158262 w 2039816"/>
                  <a:gd name="connsiteY2" fmla="*/ 703385 h 756139"/>
                  <a:gd name="connsiteX3" fmla="*/ 281354 w 2039816"/>
                  <a:gd name="connsiteY3" fmla="*/ 650631 h 756139"/>
                  <a:gd name="connsiteX4" fmla="*/ 386862 w 2039816"/>
                  <a:gd name="connsiteY4" fmla="*/ 615462 h 756139"/>
                  <a:gd name="connsiteX5" fmla="*/ 527539 w 2039816"/>
                  <a:gd name="connsiteY5" fmla="*/ 562708 h 756139"/>
                  <a:gd name="connsiteX6" fmla="*/ 650631 w 2039816"/>
                  <a:gd name="connsiteY6" fmla="*/ 527539 h 756139"/>
                  <a:gd name="connsiteX7" fmla="*/ 720969 w 2039816"/>
                  <a:gd name="connsiteY7" fmla="*/ 492369 h 756139"/>
                  <a:gd name="connsiteX8" fmla="*/ 773723 w 2039816"/>
                  <a:gd name="connsiteY8" fmla="*/ 474785 h 756139"/>
                  <a:gd name="connsiteX9" fmla="*/ 861646 w 2039816"/>
                  <a:gd name="connsiteY9" fmla="*/ 439616 h 756139"/>
                  <a:gd name="connsiteX10" fmla="*/ 1019908 w 2039816"/>
                  <a:gd name="connsiteY10" fmla="*/ 369277 h 756139"/>
                  <a:gd name="connsiteX11" fmla="*/ 1160585 w 2039816"/>
                  <a:gd name="connsiteY11" fmla="*/ 334108 h 756139"/>
                  <a:gd name="connsiteX12" fmla="*/ 1248508 w 2039816"/>
                  <a:gd name="connsiteY12" fmla="*/ 298939 h 756139"/>
                  <a:gd name="connsiteX13" fmla="*/ 1301262 w 2039816"/>
                  <a:gd name="connsiteY13" fmla="*/ 281354 h 756139"/>
                  <a:gd name="connsiteX14" fmla="*/ 1371600 w 2039816"/>
                  <a:gd name="connsiteY14" fmla="*/ 228600 h 756139"/>
                  <a:gd name="connsiteX15" fmla="*/ 1441939 w 2039816"/>
                  <a:gd name="connsiteY15" fmla="*/ 211016 h 756139"/>
                  <a:gd name="connsiteX16" fmla="*/ 1529862 w 2039816"/>
                  <a:gd name="connsiteY16" fmla="*/ 175846 h 756139"/>
                  <a:gd name="connsiteX17" fmla="*/ 1670539 w 2039816"/>
                  <a:gd name="connsiteY17" fmla="*/ 123093 h 756139"/>
                  <a:gd name="connsiteX18" fmla="*/ 1723292 w 2039816"/>
                  <a:gd name="connsiteY18" fmla="*/ 87923 h 756139"/>
                  <a:gd name="connsiteX19" fmla="*/ 1776046 w 2039816"/>
                  <a:gd name="connsiteY19" fmla="*/ 70339 h 756139"/>
                  <a:gd name="connsiteX20" fmla="*/ 1951892 w 2039816"/>
                  <a:gd name="connsiteY20" fmla="*/ 35169 h 756139"/>
                  <a:gd name="connsiteX21" fmla="*/ 2039816 w 2039816"/>
                  <a:gd name="connsiteY21" fmla="*/ 0 h 7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16" h="756139">
                    <a:moveTo>
                      <a:pt x="0" y="756139"/>
                    </a:moveTo>
                    <a:cubicBezTo>
                      <a:pt x="35169" y="750277"/>
                      <a:pt x="71683" y="749829"/>
                      <a:pt x="105508" y="738554"/>
                    </a:cubicBezTo>
                    <a:cubicBezTo>
                      <a:pt x="125558" y="731871"/>
                      <a:pt x="139359" y="712836"/>
                      <a:pt x="158262" y="703385"/>
                    </a:cubicBezTo>
                    <a:cubicBezTo>
                      <a:pt x="198189" y="683421"/>
                      <a:pt x="239689" y="666656"/>
                      <a:pt x="281354" y="650631"/>
                    </a:cubicBezTo>
                    <a:cubicBezTo>
                      <a:pt x="315955" y="637323"/>
                      <a:pt x="351950" y="627931"/>
                      <a:pt x="386862" y="615462"/>
                    </a:cubicBezTo>
                    <a:cubicBezTo>
                      <a:pt x="434025" y="598618"/>
                      <a:pt x="480028" y="578545"/>
                      <a:pt x="527539" y="562708"/>
                    </a:cubicBezTo>
                    <a:cubicBezTo>
                      <a:pt x="568022" y="549214"/>
                      <a:pt x="610528" y="542122"/>
                      <a:pt x="650631" y="527539"/>
                    </a:cubicBezTo>
                    <a:cubicBezTo>
                      <a:pt x="675266" y="518581"/>
                      <a:pt x="696875" y="502695"/>
                      <a:pt x="720969" y="492369"/>
                    </a:cubicBezTo>
                    <a:cubicBezTo>
                      <a:pt x="738006" y="485067"/>
                      <a:pt x="756367" y="481293"/>
                      <a:pt x="773723" y="474785"/>
                    </a:cubicBezTo>
                    <a:cubicBezTo>
                      <a:pt x="803279" y="463702"/>
                      <a:pt x="832801" y="452436"/>
                      <a:pt x="861646" y="439616"/>
                    </a:cubicBezTo>
                    <a:cubicBezTo>
                      <a:pt x="937337" y="405975"/>
                      <a:pt x="935198" y="395342"/>
                      <a:pt x="1019908" y="369277"/>
                    </a:cubicBezTo>
                    <a:cubicBezTo>
                      <a:pt x="1066106" y="355062"/>
                      <a:pt x="1114387" y="348323"/>
                      <a:pt x="1160585" y="334108"/>
                    </a:cubicBezTo>
                    <a:cubicBezTo>
                      <a:pt x="1190754" y="324825"/>
                      <a:pt x="1218952" y="310022"/>
                      <a:pt x="1248508" y="298939"/>
                    </a:cubicBezTo>
                    <a:cubicBezTo>
                      <a:pt x="1265864" y="292431"/>
                      <a:pt x="1283677" y="287216"/>
                      <a:pt x="1301262" y="281354"/>
                    </a:cubicBezTo>
                    <a:cubicBezTo>
                      <a:pt x="1324708" y="263769"/>
                      <a:pt x="1345386" y="241707"/>
                      <a:pt x="1371600" y="228600"/>
                    </a:cubicBezTo>
                    <a:cubicBezTo>
                      <a:pt x="1393216" y="217792"/>
                      <a:pt x="1419011" y="218659"/>
                      <a:pt x="1441939" y="211016"/>
                    </a:cubicBezTo>
                    <a:cubicBezTo>
                      <a:pt x="1471885" y="201034"/>
                      <a:pt x="1501629" y="189963"/>
                      <a:pt x="1529862" y="175846"/>
                    </a:cubicBezTo>
                    <a:cubicBezTo>
                      <a:pt x="1650604" y="115475"/>
                      <a:pt x="1500912" y="157017"/>
                      <a:pt x="1670539" y="123093"/>
                    </a:cubicBezTo>
                    <a:cubicBezTo>
                      <a:pt x="1688123" y="111370"/>
                      <a:pt x="1704389" y="97374"/>
                      <a:pt x="1723292" y="87923"/>
                    </a:cubicBezTo>
                    <a:cubicBezTo>
                      <a:pt x="1739871" y="79633"/>
                      <a:pt x="1758223" y="75431"/>
                      <a:pt x="1776046" y="70339"/>
                    </a:cubicBezTo>
                    <a:cubicBezTo>
                      <a:pt x="1898674" y="35303"/>
                      <a:pt x="1796434" y="69715"/>
                      <a:pt x="1951892" y="35169"/>
                    </a:cubicBezTo>
                    <a:cubicBezTo>
                      <a:pt x="1991008" y="26477"/>
                      <a:pt x="2006504" y="16656"/>
                      <a:pt x="2039816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1" name="任意形状 46"/>
              <p:cNvSpPr/>
              <p:nvPr/>
            </p:nvSpPr>
            <p:spPr>
              <a:xfrm>
                <a:off x="2567354" y="4730194"/>
                <a:ext cx="1881554" cy="650698"/>
              </a:xfrm>
              <a:custGeom>
                <a:avLst/>
                <a:gdLst>
                  <a:gd name="connsiteX0" fmla="*/ 0 w 1881554"/>
                  <a:gd name="connsiteY0" fmla="*/ 650698 h 650698"/>
                  <a:gd name="connsiteX1" fmla="*/ 105508 w 1881554"/>
                  <a:gd name="connsiteY1" fmla="*/ 615529 h 650698"/>
                  <a:gd name="connsiteX2" fmla="*/ 351692 w 1881554"/>
                  <a:gd name="connsiteY2" fmla="*/ 545191 h 650698"/>
                  <a:gd name="connsiteX3" fmla="*/ 703384 w 1881554"/>
                  <a:gd name="connsiteY3" fmla="*/ 422098 h 650698"/>
                  <a:gd name="connsiteX4" fmla="*/ 879231 w 1881554"/>
                  <a:gd name="connsiteY4" fmla="*/ 386929 h 650698"/>
                  <a:gd name="connsiteX5" fmla="*/ 984738 w 1881554"/>
                  <a:gd name="connsiteY5" fmla="*/ 369344 h 650698"/>
                  <a:gd name="connsiteX6" fmla="*/ 1213338 w 1881554"/>
                  <a:gd name="connsiteY6" fmla="*/ 316591 h 650698"/>
                  <a:gd name="connsiteX7" fmla="*/ 1266092 w 1881554"/>
                  <a:gd name="connsiteY7" fmla="*/ 263837 h 650698"/>
                  <a:gd name="connsiteX8" fmla="*/ 1336431 w 1881554"/>
                  <a:gd name="connsiteY8" fmla="*/ 246252 h 650698"/>
                  <a:gd name="connsiteX9" fmla="*/ 1389184 w 1881554"/>
                  <a:gd name="connsiteY9" fmla="*/ 228668 h 650698"/>
                  <a:gd name="connsiteX10" fmla="*/ 1441938 w 1881554"/>
                  <a:gd name="connsiteY10" fmla="*/ 175914 h 650698"/>
                  <a:gd name="connsiteX11" fmla="*/ 1582615 w 1881554"/>
                  <a:gd name="connsiteY11" fmla="*/ 140744 h 650698"/>
                  <a:gd name="connsiteX12" fmla="*/ 1635369 w 1881554"/>
                  <a:gd name="connsiteY12" fmla="*/ 87991 h 650698"/>
                  <a:gd name="connsiteX13" fmla="*/ 1811215 w 1881554"/>
                  <a:gd name="connsiteY13" fmla="*/ 35237 h 650698"/>
                  <a:gd name="connsiteX14" fmla="*/ 1881554 w 1881554"/>
                  <a:gd name="connsiteY14" fmla="*/ 68 h 65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1554" h="650698">
                    <a:moveTo>
                      <a:pt x="0" y="650698"/>
                    </a:moveTo>
                    <a:cubicBezTo>
                      <a:pt x="35169" y="638975"/>
                      <a:pt x="70000" y="626181"/>
                      <a:pt x="105508" y="615529"/>
                    </a:cubicBezTo>
                    <a:cubicBezTo>
                      <a:pt x="187254" y="591005"/>
                      <a:pt x="271781" y="575158"/>
                      <a:pt x="351692" y="545191"/>
                    </a:cubicBezTo>
                    <a:cubicBezTo>
                      <a:pt x="428741" y="516298"/>
                      <a:pt x="641835" y="434408"/>
                      <a:pt x="703384" y="422098"/>
                    </a:cubicBezTo>
                    <a:cubicBezTo>
                      <a:pt x="762000" y="410375"/>
                      <a:pt x="820268" y="396756"/>
                      <a:pt x="879231" y="386929"/>
                    </a:cubicBezTo>
                    <a:cubicBezTo>
                      <a:pt x="914400" y="381067"/>
                      <a:pt x="950148" y="377991"/>
                      <a:pt x="984738" y="369344"/>
                    </a:cubicBezTo>
                    <a:cubicBezTo>
                      <a:pt x="1242199" y="304979"/>
                      <a:pt x="927621" y="357406"/>
                      <a:pt x="1213338" y="316591"/>
                    </a:cubicBezTo>
                    <a:cubicBezTo>
                      <a:pt x="1230923" y="299006"/>
                      <a:pt x="1244500" y="276175"/>
                      <a:pt x="1266092" y="263837"/>
                    </a:cubicBezTo>
                    <a:cubicBezTo>
                      <a:pt x="1287076" y="251846"/>
                      <a:pt x="1313193" y="252891"/>
                      <a:pt x="1336431" y="246252"/>
                    </a:cubicBezTo>
                    <a:cubicBezTo>
                      <a:pt x="1354253" y="241160"/>
                      <a:pt x="1371600" y="234529"/>
                      <a:pt x="1389184" y="228668"/>
                    </a:cubicBezTo>
                    <a:cubicBezTo>
                      <a:pt x="1406769" y="211083"/>
                      <a:pt x="1421246" y="189709"/>
                      <a:pt x="1441938" y="175914"/>
                    </a:cubicBezTo>
                    <a:cubicBezTo>
                      <a:pt x="1465112" y="160464"/>
                      <a:pt x="1569932" y="143281"/>
                      <a:pt x="1582615" y="140744"/>
                    </a:cubicBezTo>
                    <a:cubicBezTo>
                      <a:pt x="1600200" y="123160"/>
                      <a:pt x="1614281" y="101171"/>
                      <a:pt x="1635369" y="87991"/>
                    </a:cubicBezTo>
                    <a:cubicBezTo>
                      <a:pt x="1689807" y="53967"/>
                      <a:pt x="1750321" y="47415"/>
                      <a:pt x="1811215" y="35237"/>
                    </a:cubicBezTo>
                    <a:cubicBezTo>
                      <a:pt x="1868846" y="-3183"/>
                      <a:pt x="1842835" y="68"/>
                      <a:pt x="1881554" y="6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17936"/>
            <a:ext cx="8164830" cy="414274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9354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普通用户系统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61765" y="4984553"/>
            <a:ext cx="4415155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论文相关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论文详情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论文的笔记</a:t>
            </a:r>
          </a:p>
        </p:txBody>
      </p:sp>
      <p:sp>
        <p:nvSpPr>
          <p:cNvPr id="69" name="任意多边形 68"/>
          <p:cNvSpPr/>
          <p:nvPr/>
        </p:nvSpPr>
        <p:spPr>
          <a:xfrm>
            <a:off x="295745" y="97205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277183" y="2485940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328838" y="4848410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539" y="1047781"/>
            <a:ext cx="316166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论文广场</a:t>
            </a:r>
          </a:p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用户可以简单查询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或复杂查询相应论文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5378" y="2589306"/>
            <a:ext cx="3642625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我的论文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获取并查看已发布的论文列表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 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发布新的论文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  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修改已发布的论文</a:t>
            </a: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·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n-ea"/>
                <a:sym typeface="+mn-lt"/>
              </a:rPr>
              <a:t>删除已发布的论文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727550"/>
            <a:ext cx="8047355" cy="514223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4091615" y="585707"/>
            <a:ext cx="8006080" cy="55391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组合 25"/>
          <p:cNvGrpSpPr/>
          <p:nvPr/>
        </p:nvGrpSpPr>
        <p:grpSpPr>
          <a:xfrm>
            <a:off x="10133965" y="5112385"/>
            <a:ext cx="1065530" cy="1504950"/>
            <a:chOff x="8012351" y="1026643"/>
            <a:chExt cx="3700269" cy="5083192"/>
          </a:xfrm>
        </p:grpSpPr>
        <p:grpSp>
          <p:nvGrpSpPr>
            <p:cNvPr id="36" name="组 20"/>
            <p:cNvGrpSpPr/>
            <p:nvPr/>
          </p:nvGrpSpPr>
          <p:grpSpPr>
            <a:xfrm>
              <a:off x="8012351" y="1936096"/>
              <a:ext cx="775336" cy="938951"/>
              <a:chOff x="8012351" y="1936096"/>
              <a:chExt cx="775336" cy="938951"/>
            </a:xfrm>
          </p:grpSpPr>
          <p:sp>
            <p:nvSpPr>
              <p:cNvPr id="51" name="Shape 63"/>
              <p:cNvSpPr/>
              <p:nvPr/>
            </p:nvSpPr>
            <p:spPr>
              <a:xfrm>
                <a:off x="8012351" y="1936096"/>
                <a:ext cx="775336" cy="938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72" h="20210" extrusionOk="0">
                    <a:moveTo>
                      <a:pt x="5196" y="0"/>
                    </a:moveTo>
                    <a:cubicBezTo>
                      <a:pt x="-562" y="3892"/>
                      <a:pt x="-1328" y="9064"/>
                      <a:pt x="1882" y="14521"/>
                    </a:cubicBezTo>
                    <a:cubicBezTo>
                      <a:pt x="5509" y="20686"/>
                      <a:pt x="15589" y="21600"/>
                      <a:pt x="20272" y="18419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69"/>
              <p:cNvSpPr/>
              <p:nvPr/>
            </p:nvSpPr>
            <p:spPr>
              <a:xfrm>
                <a:off x="8171505" y="2254404"/>
                <a:ext cx="248368" cy="344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36" extrusionOk="0">
                    <a:moveTo>
                      <a:pt x="3804" y="0"/>
                    </a:moveTo>
                    <a:cubicBezTo>
                      <a:pt x="1682" y="2528"/>
                      <a:pt x="720" y="6989"/>
                      <a:pt x="0" y="9644"/>
                    </a:cubicBezTo>
                    <a:cubicBezTo>
                      <a:pt x="3959" y="9042"/>
                      <a:pt x="9361" y="10535"/>
                      <a:pt x="13386" y="9998"/>
                    </a:cubicBezTo>
                    <a:cubicBezTo>
                      <a:pt x="11808" y="13338"/>
                      <a:pt x="13382" y="17337"/>
                      <a:pt x="10481" y="20910"/>
                    </a:cubicBezTo>
                    <a:cubicBezTo>
                      <a:pt x="13735" y="21163"/>
                      <a:pt x="18256" y="21600"/>
                      <a:pt x="21600" y="2112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 19"/>
            <p:cNvGrpSpPr/>
            <p:nvPr/>
          </p:nvGrpSpPr>
          <p:grpSpPr>
            <a:xfrm>
              <a:off x="8126031" y="1026643"/>
              <a:ext cx="3586589" cy="5083192"/>
              <a:chOff x="8126031" y="1026643"/>
              <a:chExt cx="3586589" cy="5083192"/>
            </a:xfrm>
          </p:grpSpPr>
          <p:sp>
            <p:nvSpPr>
              <p:cNvPr id="38" name="Shape 60"/>
              <p:cNvSpPr/>
              <p:nvPr/>
            </p:nvSpPr>
            <p:spPr>
              <a:xfrm>
                <a:off x="8535286" y="1299479"/>
                <a:ext cx="1626209" cy="1841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20714" y="0"/>
                    </a:moveTo>
                    <a:cubicBezTo>
                      <a:pt x="20560" y="340"/>
                      <a:pt x="21409" y="1795"/>
                      <a:pt x="21485" y="2244"/>
                    </a:cubicBezTo>
                    <a:cubicBezTo>
                      <a:pt x="21600" y="2926"/>
                      <a:pt x="21557" y="3608"/>
                      <a:pt x="21211" y="4236"/>
                    </a:cubicBezTo>
                    <a:cubicBezTo>
                      <a:pt x="20383" y="5739"/>
                      <a:pt x="18269" y="6573"/>
                      <a:pt x="16661" y="7258"/>
                    </a:cubicBezTo>
                    <a:cubicBezTo>
                      <a:pt x="17031" y="7100"/>
                      <a:pt x="12271" y="14800"/>
                      <a:pt x="9563" y="21600"/>
                    </a:cubicBezTo>
                    <a:cubicBezTo>
                      <a:pt x="7479" y="20527"/>
                      <a:pt x="5410" y="19314"/>
                      <a:pt x="3640" y="17857"/>
                    </a:cubicBezTo>
                    <a:cubicBezTo>
                      <a:pt x="2045" y="16544"/>
                      <a:pt x="471" y="15283"/>
                      <a:pt x="0" y="13334"/>
                    </a:cubicBezTo>
                    <a:cubicBezTo>
                      <a:pt x="5847" y="14455"/>
                      <a:pt x="10463" y="9898"/>
                      <a:pt x="13582" y="6209"/>
                    </a:cubicBezTo>
                    <a:cubicBezTo>
                      <a:pt x="14725" y="4857"/>
                      <a:pt x="16375" y="4288"/>
                      <a:pt x="17836" y="3260"/>
                    </a:cubicBezTo>
                    <a:cubicBezTo>
                      <a:pt x="19094" y="2376"/>
                      <a:pt x="20115" y="1325"/>
                      <a:pt x="20714" y="0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hape 61"/>
              <p:cNvSpPr/>
              <p:nvPr/>
            </p:nvSpPr>
            <p:spPr>
              <a:xfrm>
                <a:off x="11218173" y="3459429"/>
                <a:ext cx="494447" cy="456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7" h="20996" extrusionOk="0">
                    <a:moveTo>
                      <a:pt x="21399" y="9595"/>
                    </a:moveTo>
                    <a:cubicBezTo>
                      <a:pt x="21600" y="7156"/>
                      <a:pt x="21001" y="4989"/>
                      <a:pt x="19823" y="2927"/>
                    </a:cubicBezTo>
                    <a:cubicBezTo>
                      <a:pt x="19477" y="2320"/>
                      <a:pt x="19164" y="1448"/>
                      <a:pt x="18637" y="1004"/>
                    </a:cubicBezTo>
                    <a:cubicBezTo>
                      <a:pt x="18088" y="540"/>
                      <a:pt x="16063" y="423"/>
                      <a:pt x="15795" y="0"/>
                    </a:cubicBezTo>
                    <a:cubicBezTo>
                      <a:pt x="17162" y="2167"/>
                      <a:pt x="16400" y="6177"/>
                      <a:pt x="15405" y="8322"/>
                    </a:cubicBezTo>
                    <a:cubicBezTo>
                      <a:pt x="12323" y="14966"/>
                      <a:pt x="5515" y="13694"/>
                      <a:pt x="0" y="15734"/>
                    </a:cubicBezTo>
                    <a:cubicBezTo>
                      <a:pt x="1943" y="20095"/>
                      <a:pt x="5426" y="21600"/>
                      <a:pt x="9623" y="20783"/>
                    </a:cubicBezTo>
                    <a:cubicBezTo>
                      <a:pt x="10510" y="20611"/>
                      <a:pt x="11429" y="20334"/>
                      <a:pt x="12372" y="19941"/>
                    </a:cubicBezTo>
                    <a:cubicBezTo>
                      <a:pt x="15962" y="18450"/>
                      <a:pt x="21035" y="13980"/>
                      <a:pt x="21399" y="9595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Shape 62"/>
              <p:cNvSpPr/>
              <p:nvPr/>
            </p:nvSpPr>
            <p:spPr>
              <a:xfrm>
                <a:off x="9535685" y="5755798"/>
                <a:ext cx="1580309" cy="354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1" extrusionOk="0">
                    <a:moveTo>
                      <a:pt x="10806" y="11088"/>
                    </a:moveTo>
                    <a:cubicBezTo>
                      <a:pt x="11834" y="10437"/>
                      <a:pt x="12850" y="9582"/>
                      <a:pt x="13838" y="8316"/>
                    </a:cubicBezTo>
                    <a:cubicBezTo>
                      <a:pt x="14557" y="7396"/>
                      <a:pt x="17518" y="4422"/>
                      <a:pt x="17477" y="0"/>
                    </a:cubicBezTo>
                    <a:cubicBezTo>
                      <a:pt x="17783" y="2619"/>
                      <a:pt x="18348" y="3388"/>
                      <a:pt x="18792" y="5333"/>
                    </a:cubicBezTo>
                    <a:cubicBezTo>
                      <a:pt x="19218" y="7200"/>
                      <a:pt x="19515" y="9991"/>
                      <a:pt x="19897" y="12067"/>
                    </a:cubicBezTo>
                    <a:cubicBezTo>
                      <a:pt x="20113" y="13238"/>
                      <a:pt x="21239" y="20345"/>
                      <a:pt x="21600" y="20316"/>
                    </a:cubicBezTo>
                    <a:cubicBezTo>
                      <a:pt x="18674" y="20549"/>
                      <a:pt x="16112" y="20413"/>
                      <a:pt x="13392" y="20232"/>
                    </a:cubicBezTo>
                    <a:cubicBezTo>
                      <a:pt x="8972" y="19939"/>
                      <a:pt x="4397" y="21600"/>
                      <a:pt x="0" y="19638"/>
                    </a:cubicBezTo>
                    <a:cubicBezTo>
                      <a:pt x="3364" y="13159"/>
                      <a:pt x="7167" y="13393"/>
                      <a:pt x="10806" y="11088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Shape 64"/>
              <p:cNvSpPr/>
              <p:nvPr/>
            </p:nvSpPr>
            <p:spPr>
              <a:xfrm>
                <a:off x="8126031" y="1026643"/>
                <a:ext cx="2063237" cy="2106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1" h="21595" extrusionOk="0">
                    <a:moveTo>
                      <a:pt x="15936" y="45"/>
                    </a:moveTo>
                    <a:cubicBezTo>
                      <a:pt x="17139" y="254"/>
                      <a:pt x="18196" y="1159"/>
                      <a:pt x="18862" y="2228"/>
                    </a:cubicBezTo>
                    <a:cubicBezTo>
                      <a:pt x="21142" y="5887"/>
                      <a:pt x="19099" y="7580"/>
                      <a:pt x="16211" y="9061"/>
                    </a:cubicBezTo>
                    <a:cubicBezTo>
                      <a:pt x="16480" y="8923"/>
                      <a:pt x="13025" y="15652"/>
                      <a:pt x="11059" y="21595"/>
                    </a:cubicBezTo>
                    <a:cubicBezTo>
                      <a:pt x="6046" y="18488"/>
                      <a:pt x="3336" y="15042"/>
                      <a:pt x="1442" y="9710"/>
                    </a:cubicBezTo>
                    <a:cubicBezTo>
                      <a:pt x="1090" y="8720"/>
                      <a:pt x="-458" y="4146"/>
                      <a:pt x="133" y="2061"/>
                    </a:cubicBezTo>
                    <a:cubicBezTo>
                      <a:pt x="3247" y="2705"/>
                      <a:pt x="7613" y="2486"/>
                      <a:pt x="11476" y="2408"/>
                    </a:cubicBezTo>
                    <a:cubicBezTo>
                      <a:pt x="11747" y="2496"/>
                      <a:pt x="14442" y="25"/>
                      <a:pt x="15333" y="1"/>
                    </a:cubicBezTo>
                    <a:cubicBezTo>
                      <a:pt x="15537" y="-5"/>
                      <a:pt x="15738" y="10"/>
                      <a:pt x="15936" y="45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65"/>
              <p:cNvSpPr/>
              <p:nvPr/>
            </p:nvSpPr>
            <p:spPr>
              <a:xfrm>
                <a:off x="9422003" y="1458633"/>
                <a:ext cx="393380" cy="45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2340" y="14850"/>
                      <a:pt x="6069" y="796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66"/>
              <p:cNvSpPr/>
              <p:nvPr/>
            </p:nvSpPr>
            <p:spPr>
              <a:xfrm>
                <a:off x="9922202" y="1731467"/>
                <a:ext cx="350438" cy="28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28" extrusionOk="0">
                    <a:moveTo>
                      <a:pt x="14014" y="0"/>
                    </a:moveTo>
                    <a:cubicBezTo>
                      <a:pt x="16818" y="2910"/>
                      <a:pt x="18719" y="4860"/>
                      <a:pt x="21600" y="7730"/>
                    </a:cubicBezTo>
                    <a:cubicBezTo>
                      <a:pt x="18569" y="8782"/>
                      <a:pt x="6620" y="21600"/>
                      <a:pt x="0" y="6587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67"/>
              <p:cNvSpPr/>
              <p:nvPr/>
            </p:nvSpPr>
            <p:spPr>
              <a:xfrm>
                <a:off x="10058620" y="2027041"/>
                <a:ext cx="1109418" cy="1514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124" y="3783"/>
                      <a:pt x="9398" y="9521"/>
                      <a:pt x="13730" y="13804"/>
                    </a:cubicBezTo>
                    <a:cubicBezTo>
                      <a:pt x="15527" y="15581"/>
                      <a:pt x="19594" y="1994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68"/>
              <p:cNvSpPr/>
              <p:nvPr/>
            </p:nvSpPr>
            <p:spPr>
              <a:xfrm>
                <a:off x="10263247" y="1890623"/>
                <a:ext cx="1215573" cy="1506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49" y="1811"/>
                      <a:pt x="7912" y="7379"/>
                      <a:pt x="9609" y="9367"/>
                    </a:cubicBezTo>
                    <a:cubicBezTo>
                      <a:pt x="13603" y="14049"/>
                      <a:pt x="17366" y="17210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70"/>
              <p:cNvSpPr/>
              <p:nvPr/>
            </p:nvSpPr>
            <p:spPr>
              <a:xfrm>
                <a:off x="11127226" y="3391221"/>
                <a:ext cx="579574" cy="519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7575" extrusionOk="0">
                    <a:moveTo>
                      <a:pt x="17720" y="9189"/>
                    </a:moveTo>
                    <a:cubicBezTo>
                      <a:pt x="18363" y="1069"/>
                      <a:pt x="8297" y="-2458"/>
                      <a:pt x="3053" y="1850"/>
                    </a:cubicBezTo>
                    <a:cubicBezTo>
                      <a:pt x="-3237" y="7018"/>
                      <a:pt x="837" y="19142"/>
                      <a:pt x="9402" y="17407"/>
                    </a:cubicBezTo>
                    <a:cubicBezTo>
                      <a:pt x="10029" y="17280"/>
                      <a:pt x="10677" y="17076"/>
                      <a:pt x="11344" y="16788"/>
                    </a:cubicBezTo>
                    <a:cubicBezTo>
                      <a:pt x="13879" y="15693"/>
                      <a:pt x="17463" y="12409"/>
                      <a:pt x="17720" y="918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71"/>
              <p:cNvSpPr/>
              <p:nvPr/>
            </p:nvSpPr>
            <p:spPr>
              <a:xfrm>
                <a:off x="9944939" y="3891420"/>
                <a:ext cx="1282604" cy="158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542" y="102"/>
                      <a:pt x="21062" y="339"/>
                      <a:pt x="20541" y="978"/>
                    </a:cubicBezTo>
                    <a:cubicBezTo>
                      <a:pt x="19239" y="2577"/>
                      <a:pt x="17284" y="4091"/>
                      <a:pt x="15796" y="5561"/>
                    </a:cubicBezTo>
                    <a:cubicBezTo>
                      <a:pt x="10441" y="10852"/>
                      <a:pt x="5279" y="1626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72"/>
              <p:cNvSpPr/>
              <p:nvPr/>
            </p:nvSpPr>
            <p:spPr>
              <a:xfrm>
                <a:off x="10376929" y="3868683"/>
                <a:ext cx="1205025" cy="160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569" y="1652"/>
                      <a:pt x="17653" y="3878"/>
                      <a:pt x="16203" y="5064"/>
                    </a:cubicBezTo>
                    <a:cubicBezTo>
                      <a:pt x="12693" y="7935"/>
                      <a:pt x="10181" y="11364"/>
                      <a:pt x="6620" y="14221"/>
                    </a:cubicBezTo>
                    <a:cubicBezTo>
                      <a:pt x="3787" y="16494"/>
                      <a:pt x="2462" y="19311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73"/>
              <p:cNvSpPr/>
              <p:nvPr/>
            </p:nvSpPr>
            <p:spPr>
              <a:xfrm>
                <a:off x="9262849" y="5460224"/>
                <a:ext cx="252300" cy="225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1" extrusionOk="0">
                    <a:moveTo>
                      <a:pt x="5467" y="20521"/>
                    </a:moveTo>
                    <a:cubicBezTo>
                      <a:pt x="3631" y="15109"/>
                      <a:pt x="3342" y="13320"/>
                      <a:pt x="0" y="8678"/>
                    </a:cubicBezTo>
                    <a:cubicBezTo>
                      <a:pt x="2108" y="5304"/>
                      <a:pt x="10453" y="-1079"/>
                      <a:pt x="14584" y="157"/>
                    </a:cubicBezTo>
                    <a:cubicBezTo>
                      <a:pt x="19138" y="1518"/>
                      <a:pt x="19726" y="8016"/>
                      <a:pt x="21600" y="12706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74"/>
              <p:cNvSpPr/>
              <p:nvPr/>
            </p:nvSpPr>
            <p:spPr>
              <a:xfrm>
                <a:off x="8671704" y="5460224"/>
                <a:ext cx="2448196" cy="64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69" extrusionOk="0">
                    <a:moveTo>
                      <a:pt x="14009" y="252"/>
                    </a:moveTo>
                    <a:cubicBezTo>
                      <a:pt x="16943" y="1606"/>
                      <a:pt x="20097" y="11755"/>
                      <a:pt x="21600" y="20402"/>
                    </a:cubicBezTo>
                    <a:cubicBezTo>
                      <a:pt x="19711" y="20529"/>
                      <a:pt x="18057" y="20455"/>
                      <a:pt x="16301" y="20357"/>
                    </a:cubicBezTo>
                    <a:cubicBezTo>
                      <a:pt x="14010" y="20228"/>
                      <a:pt x="11629" y="20256"/>
                      <a:pt x="9330" y="20212"/>
                    </a:cubicBezTo>
                    <a:cubicBezTo>
                      <a:pt x="6212" y="20152"/>
                      <a:pt x="3110" y="20667"/>
                      <a:pt x="0" y="20050"/>
                    </a:cubicBezTo>
                    <a:cubicBezTo>
                      <a:pt x="933" y="18635"/>
                      <a:pt x="2612" y="13591"/>
                      <a:pt x="3266" y="12086"/>
                    </a:cubicBezTo>
                    <a:cubicBezTo>
                      <a:pt x="4290" y="9732"/>
                      <a:pt x="5377" y="7783"/>
                      <a:pt x="6484" y="5988"/>
                    </a:cubicBezTo>
                    <a:cubicBezTo>
                      <a:pt x="8792" y="2247"/>
                      <a:pt x="11443" y="-933"/>
                      <a:pt x="14009" y="25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615" y="1051752"/>
            <a:ext cx="7704235" cy="409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1NDhjMzJmNGRlNjk0NWRkYjUyYjZmNWUwMTY4MT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9.130708661417,&quot;width&quot;:4230.749606299212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337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华光粗圆_CNKI</vt:lpstr>
      <vt:lpstr>华光魏体_CNKI</vt:lpstr>
      <vt:lpstr>华文新魏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手绘小朋友</dc:title>
  <dc:creator>第一PPT</dc:creator>
  <cp:keywords>www.1ppt.com</cp:keywords>
  <dc:description>www.1ppt.com</dc:description>
  <cp:lastModifiedBy>3424288785@qq.com</cp:lastModifiedBy>
  <cp:revision>23</cp:revision>
  <dcterms:created xsi:type="dcterms:W3CDTF">2016-10-18T13:24:00Z</dcterms:created>
  <dcterms:modified xsi:type="dcterms:W3CDTF">2022-06-19T09:16:37Z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BDDF00BA84024A9D800C16CEA9445FFA</vt:lpwstr>
  </property>
  <property fmtid="{D5CDD505-2E9C-101B-9397-08002B2CF9AE}" pid="3" name="KSOProductBuildVer">
    <vt:lpwstr>2052-11.1.0.11805</vt:lpwstr>
  </property>
</Properties>
</file>