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8" r:id="rId3"/>
    <p:sldId id="271" r:id="rId4"/>
    <p:sldId id="265" r:id="rId5"/>
    <p:sldId id="260" r:id="rId6"/>
    <p:sldId id="261" r:id="rId7"/>
    <p:sldId id="257" r:id="rId8"/>
    <p:sldId id="259" r:id="rId9"/>
    <p:sldId id="262" r:id="rId10"/>
    <p:sldId id="263" r:id="rId11"/>
    <p:sldId id="264" r:id="rId12"/>
    <p:sldId id="266" r:id="rId13"/>
    <p:sldId id="267" r:id="rId14"/>
    <p:sldId id="270" r:id="rId15"/>
    <p:sldId id="273" r:id="rId16"/>
    <p:sldId id="274" r:id="rId17"/>
    <p:sldId id="276" r:id="rId18"/>
    <p:sldId id="27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37"/>
  </p:normalViewPr>
  <p:slideViewPr>
    <p:cSldViewPr snapToGrid="0">
      <p:cViewPr varScale="1">
        <p:scale>
          <a:sx n="109" d="100"/>
          <a:sy n="109" d="100"/>
        </p:scale>
        <p:origin x="7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1ADD5-B493-AC47-9E53-06A3E5D9E82A}" type="datetimeFigureOut">
              <a:rPr kumimoji="1" lang="zh-CN" altLang="en-US" smtClean="0"/>
              <a:t>2023/11/12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E372D2-BA1C-E94C-A654-AEA0F0E9B224}" type="slidenum">
              <a:rPr kumimoji="1" lang="zh-CN" altLang="en-US" smtClean="0"/>
              <a:t>‹#›</a:t>
            </a:fld>
            <a:endParaRPr kumimoji="1" lang="zh-CN" altLang="en-US"/>
          </a:p>
        </p:txBody>
      </p:sp>
    </p:spTree>
    <p:extLst>
      <p:ext uri="{BB962C8B-B14F-4D97-AF65-F5344CB8AC3E}">
        <p14:creationId xmlns:p14="http://schemas.microsoft.com/office/powerpoint/2010/main" val="2166761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EE372D2-BA1C-E94C-A654-AEA0F0E9B224}" type="slidenum">
              <a:rPr kumimoji="1" lang="zh-CN" altLang="en-US" smtClean="0"/>
              <a:t>11</a:t>
            </a:fld>
            <a:endParaRPr kumimoji="1" lang="zh-CN" altLang="en-US"/>
          </a:p>
        </p:txBody>
      </p:sp>
    </p:spTree>
    <p:extLst>
      <p:ext uri="{BB962C8B-B14F-4D97-AF65-F5344CB8AC3E}">
        <p14:creationId xmlns:p14="http://schemas.microsoft.com/office/powerpoint/2010/main" val="3691454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BC12B-F8CC-DEC3-2A08-B99123D4827C}"/>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1537C51-1CAF-9FF3-A06D-0675E753D0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F3C9B50-AF0B-437E-55C5-1139F57338DA}"/>
              </a:ext>
            </a:extLst>
          </p:cNvPr>
          <p:cNvSpPr>
            <a:spLocks noGrp="1"/>
          </p:cNvSpPr>
          <p:nvPr>
            <p:ph type="dt" sz="half" idx="10"/>
          </p:nvPr>
        </p:nvSpPr>
        <p:spPr/>
        <p:txBody>
          <a:bodyPr/>
          <a:lstStyle/>
          <a:p>
            <a:fld id="{B4DB6763-D058-1E4B-AD9B-BD0C4568AD0E}" type="datetimeFigureOut">
              <a:rPr kumimoji="1" lang="zh-CN" altLang="en-US" smtClean="0"/>
              <a:t>2023/11/12</a:t>
            </a:fld>
            <a:endParaRPr kumimoji="1" lang="zh-CN" altLang="en-US"/>
          </a:p>
        </p:txBody>
      </p:sp>
      <p:sp>
        <p:nvSpPr>
          <p:cNvPr id="5" name="页脚占位符 4">
            <a:extLst>
              <a:ext uri="{FF2B5EF4-FFF2-40B4-BE49-F238E27FC236}">
                <a16:creationId xmlns:a16="http://schemas.microsoft.com/office/drawing/2014/main" id="{C4EF16F0-FB18-8BC5-83CE-DEED23D092E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4BB2608-9019-30D5-2857-20E311B69FB0}"/>
              </a:ext>
            </a:extLst>
          </p:cNvPr>
          <p:cNvSpPr>
            <a:spLocks noGrp="1"/>
          </p:cNvSpPr>
          <p:nvPr>
            <p:ph type="sldNum" sz="quarter" idx="12"/>
          </p:nvPr>
        </p:nvSpPr>
        <p:spPr/>
        <p:txBody>
          <a:bodyPr/>
          <a:lstStyle/>
          <a:p>
            <a:fld id="{3629E2D9-0C6B-CB43-B784-7CB68CDC9C1C}" type="slidenum">
              <a:rPr kumimoji="1" lang="zh-CN" altLang="en-US" smtClean="0"/>
              <a:t>‹#›</a:t>
            </a:fld>
            <a:endParaRPr kumimoji="1" lang="zh-CN" altLang="en-US"/>
          </a:p>
        </p:txBody>
      </p:sp>
    </p:spTree>
    <p:extLst>
      <p:ext uri="{BB962C8B-B14F-4D97-AF65-F5344CB8AC3E}">
        <p14:creationId xmlns:p14="http://schemas.microsoft.com/office/powerpoint/2010/main" val="3075541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7DB7D-17AA-961E-1C77-65DB0DA6EAE4}"/>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4C4E720-301D-79A6-2BD0-AE7E26ABDBE6}"/>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69031D9-7784-1D1F-8C0F-456856919FED}"/>
              </a:ext>
            </a:extLst>
          </p:cNvPr>
          <p:cNvSpPr>
            <a:spLocks noGrp="1"/>
          </p:cNvSpPr>
          <p:nvPr>
            <p:ph type="dt" sz="half" idx="10"/>
          </p:nvPr>
        </p:nvSpPr>
        <p:spPr/>
        <p:txBody>
          <a:bodyPr/>
          <a:lstStyle/>
          <a:p>
            <a:fld id="{B4DB6763-D058-1E4B-AD9B-BD0C4568AD0E}" type="datetimeFigureOut">
              <a:rPr kumimoji="1" lang="zh-CN" altLang="en-US" smtClean="0"/>
              <a:t>2023/11/12</a:t>
            </a:fld>
            <a:endParaRPr kumimoji="1" lang="zh-CN" altLang="en-US"/>
          </a:p>
        </p:txBody>
      </p:sp>
      <p:sp>
        <p:nvSpPr>
          <p:cNvPr id="5" name="页脚占位符 4">
            <a:extLst>
              <a:ext uri="{FF2B5EF4-FFF2-40B4-BE49-F238E27FC236}">
                <a16:creationId xmlns:a16="http://schemas.microsoft.com/office/drawing/2014/main" id="{55F5B328-0A0D-A50A-9067-A0D7D23746B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720F295-B51B-7FCC-01B8-DEC550A3D49D}"/>
              </a:ext>
            </a:extLst>
          </p:cNvPr>
          <p:cNvSpPr>
            <a:spLocks noGrp="1"/>
          </p:cNvSpPr>
          <p:nvPr>
            <p:ph type="sldNum" sz="quarter" idx="12"/>
          </p:nvPr>
        </p:nvSpPr>
        <p:spPr/>
        <p:txBody>
          <a:bodyPr/>
          <a:lstStyle/>
          <a:p>
            <a:fld id="{3629E2D9-0C6B-CB43-B784-7CB68CDC9C1C}" type="slidenum">
              <a:rPr kumimoji="1" lang="zh-CN" altLang="en-US" smtClean="0"/>
              <a:t>‹#›</a:t>
            </a:fld>
            <a:endParaRPr kumimoji="1" lang="zh-CN" altLang="en-US"/>
          </a:p>
        </p:txBody>
      </p:sp>
    </p:spTree>
    <p:extLst>
      <p:ext uri="{BB962C8B-B14F-4D97-AF65-F5344CB8AC3E}">
        <p14:creationId xmlns:p14="http://schemas.microsoft.com/office/powerpoint/2010/main" val="805687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780CB00-511C-E056-DCEB-B0EC870BDA96}"/>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1846E90-E7BB-A2AE-68F2-0F00827952C4}"/>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636BDAE-CB40-612B-EAC2-E70722DCB9C9}"/>
              </a:ext>
            </a:extLst>
          </p:cNvPr>
          <p:cNvSpPr>
            <a:spLocks noGrp="1"/>
          </p:cNvSpPr>
          <p:nvPr>
            <p:ph type="dt" sz="half" idx="10"/>
          </p:nvPr>
        </p:nvSpPr>
        <p:spPr/>
        <p:txBody>
          <a:bodyPr/>
          <a:lstStyle/>
          <a:p>
            <a:fld id="{B4DB6763-D058-1E4B-AD9B-BD0C4568AD0E}" type="datetimeFigureOut">
              <a:rPr kumimoji="1" lang="zh-CN" altLang="en-US" smtClean="0"/>
              <a:t>2023/11/12</a:t>
            </a:fld>
            <a:endParaRPr kumimoji="1" lang="zh-CN" altLang="en-US"/>
          </a:p>
        </p:txBody>
      </p:sp>
      <p:sp>
        <p:nvSpPr>
          <p:cNvPr id="5" name="页脚占位符 4">
            <a:extLst>
              <a:ext uri="{FF2B5EF4-FFF2-40B4-BE49-F238E27FC236}">
                <a16:creationId xmlns:a16="http://schemas.microsoft.com/office/drawing/2014/main" id="{56EA9671-F6F6-F02B-B6C9-CDECB0FE1C5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AEC9ACA-0A60-2AAE-CC2A-70DE78993486}"/>
              </a:ext>
            </a:extLst>
          </p:cNvPr>
          <p:cNvSpPr>
            <a:spLocks noGrp="1"/>
          </p:cNvSpPr>
          <p:nvPr>
            <p:ph type="sldNum" sz="quarter" idx="12"/>
          </p:nvPr>
        </p:nvSpPr>
        <p:spPr/>
        <p:txBody>
          <a:bodyPr/>
          <a:lstStyle/>
          <a:p>
            <a:fld id="{3629E2D9-0C6B-CB43-B784-7CB68CDC9C1C}" type="slidenum">
              <a:rPr kumimoji="1" lang="zh-CN" altLang="en-US" smtClean="0"/>
              <a:t>‹#›</a:t>
            </a:fld>
            <a:endParaRPr kumimoji="1" lang="zh-CN" altLang="en-US"/>
          </a:p>
        </p:txBody>
      </p:sp>
    </p:spTree>
    <p:extLst>
      <p:ext uri="{BB962C8B-B14F-4D97-AF65-F5344CB8AC3E}">
        <p14:creationId xmlns:p14="http://schemas.microsoft.com/office/powerpoint/2010/main" val="2224347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59A3D0-27B0-93A7-BF86-D1F101EB29B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55A06C9-E40C-8342-AB70-63969363256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FDFEED4-2026-BAD1-ED8B-4AD8AAF745B7}"/>
              </a:ext>
            </a:extLst>
          </p:cNvPr>
          <p:cNvSpPr>
            <a:spLocks noGrp="1"/>
          </p:cNvSpPr>
          <p:nvPr>
            <p:ph type="dt" sz="half" idx="10"/>
          </p:nvPr>
        </p:nvSpPr>
        <p:spPr/>
        <p:txBody>
          <a:bodyPr/>
          <a:lstStyle/>
          <a:p>
            <a:fld id="{B4DB6763-D058-1E4B-AD9B-BD0C4568AD0E}" type="datetimeFigureOut">
              <a:rPr kumimoji="1" lang="zh-CN" altLang="en-US" smtClean="0"/>
              <a:t>2023/11/12</a:t>
            </a:fld>
            <a:endParaRPr kumimoji="1" lang="zh-CN" altLang="en-US"/>
          </a:p>
        </p:txBody>
      </p:sp>
      <p:sp>
        <p:nvSpPr>
          <p:cNvPr id="5" name="页脚占位符 4">
            <a:extLst>
              <a:ext uri="{FF2B5EF4-FFF2-40B4-BE49-F238E27FC236}">
                <a16:creationId xmlns:a16="http://schemas.microsoft.com/office/drawing/2014/main" id="{0BC54DF7-03A9-D9E2-5590-141D89EC59B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6599924-569B-8D60-5770-861010128934}"/>
              </a:ext>
            </a:extLst>
          </p:cNvPr>
          <p:cNvSpPr>
            <a:spLocks noGrp="1"/>
          </p:cNvSpPr>
          <p:nvPr>
            <p:ph type="sldNum" sz="quarter" idx="12"/>
          </p:nvPr>
        </p:nvSpPr>
        <p:spPr/>
        <p:txBody>
          <a:bodyPr/>
          <a:lstStyle/>
          <a:p>
            <a:fld id="{3629E2D9-0C6B-CB43-B784-7CB68CDC9C1C}" type="slidenum">
              <a:rPr kumimoji="1" lang="zh-CN" altLang="en-US" smtClean="0"/>
              <a:t>‹#›</a:t>
            </a:fld>
            <a:endParaRPr kumimoji="1" lang="zh-CN" altLang="en-US"/>
          </a:p>
        </p:txBody>
      </p:sp>
    </p:spTree>
    <p:extLst>
      <p:ext uri="{BB962C8B-B14F-4D97-AF65-F5344CB8AC3E}">
        <p14:creationId xmlns:p14="http://schemas.microsoft.com/office/powerpoint/2010/main" val="3317266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43A5F6-E774-BC01-6DAE-274EAA5E993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42A01963-AF5D-5240-D07A-C4DE50FE79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449D52F-9CB7-EB09-6117-FF64C64CAE9E}"/>
              </a:ext>
            </a:extLst>
          </p:cNvPr>
          <p:cNvSpPr>
            <a:spLocks noGrp="1"/>
          </p:cNvSpPr>
          <p:nvPr>
            <p:ph type="dt" sz="half" idx="10"/>
          </p:nvPr>
        </p:nvSpPr>
        <p:spPr/>
        <p:txBody>
          <a:bodyPr/>
          <a:lstStyle/>
          <a:p>
            <a:fld id="{B4DB6763-D058-1E4B-AD9B-BD0C4568AD0E}" type="datetimeFigureOut">
              <a:rPr kumimoji="1" lang="zh-CN" altLang="en-US" smtClean="0"/>
              <a:t>2023/11/12</a:t>
            </a:fld>
            <a:endParaRPr kumimoji="1" lang="zh-CN" altLang="en-US"/>
          </a:p>
        </p:txBody>
      </p:sp>
      <p:sp>
        <p:nvSpPr>
          <p:cNvPr id="5" name="页脚占位符 4">
            <a:extLst>
              <a:ext uri="{FF2B5EF4-FFF2-40B4-BE49-F238E27FC236}">
                <a16:creationId xmlns:a16="http://schemas.microsoft.com/office/drawing/2014/main" id="{B3B69637-7DC8-4CDB-F7EF-D0A93B30757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A7BE88A-C376-D870-48DD-11E6F002CBE7}"/>
              </a:ext>
            </a:extLst>
          </p:cNvPr>
          <p:cNvSpPr>
            <a:spLocks noGrp="1"/>
          </p:cNvSpPr>
          <p:nvPr>
            <p:ph type="sldNum" sz="quarter" idx="12"/>
          </p:nvPr>
        </p:nvSpPr>
        <p:spPr/>
        <p:txBody>
          <a:bodyPr/>
          <a:lstStyle/>
          <a:p>
            <a:fld id="{3629E2D9-0C6B-CB43-B784-7CB68CDC9C1C}" type="slidenum">
              <a:rPr kumimoji="1" lang="zh-CN" altLang="en-US" smtClean="0"/>
              <a:t>‹#›</a:t>
            </a:fld>
            <a:endParaRPr kumimoji="1" lang="zh-CN" altLang="en-US"/>
          </a:p>
        </p:txBody>
      </p:sp>
    </p:spTree>
    <p:extLst>
      <p:ext uri="{BB962C8B-B14F-4D97-AF65-F5344CB8AC3E}">
        <p14:creationId xmlns:p14="http://schemas.microsoft.com/office/powerpoint/2010/main" val="209485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CC358-215C-7A84-6E76-02BC843BAE6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1695BFB-59FA-A042-C0E2-3CC9FEFF4E0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E9CA153A-9969-6351-DFAF-58E14D0EC993}"/>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3B8FA538-8120-BCD0-857E-8DF98113720A}"/>
              </a:ext>
            </a:extLst>
          </p:cNvPr>
          <p:cNvSpPr>
            <a:spLocks noGrp="1"/>
          </p:cNvSpPr>
          <p:nvPr>
            <p:ph type="dt" sz="half" idx="10"/>
          </p:nvPr>
        </p:nvSpPr>
        <p:spPr/>
        <p:txBody>
          <a:bodyPr/>
          <a:lstStyle/>
          <a:p>
            <a:fld id="{B4DB6763-D058-1E4B-AD9B-BD0C4568AD0E}" type="datetimeFigureOut">
              <a:rPr kumimoji="1" lang="zh-CN" altLang="en-US" smtClean="0"/>
              <a:t>2023/11/12</a:t>
            </a:fld>
            <a:endParaRPr kumimoji="1" lang="zh-CN" altLang="en-US"/>
          </a:p>
        </p:txBody>
      </p:sp>
      <p:sp>
        <p:nvSpPr>
          <p:cNvPr id="6" name="页脚占位符 5">
            <a:extLst>
              <a:ext uri="{FF2B5EF4-FFF2-40B4-BE49-F238E27FC236}">
                <a16:creationId xmlns:a16="http://schemas.microsoft.com/office/drawing/2014/main" id="{068BD7D1-E195-2721-C2D3-E468895DD32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7457EE6-8B5A-1640-03C6-B11CBD270C32}"/>
              </a:ext>
            </a:extLst>
          </p:cNvPr>
          <p:cNvSpPr>
            <a:spLocks noGrp="1"/>
          </p:cNvSpPr>
          <p:nvPr>
            <p:ph type="sldNum" sz="quarter" idx="12"/>
          </p:nvPr>
        </p:nvSpPr>
        <p:spPr/>
        <p:txBody>
          <a:bodyPr/>
          <a:lstStyle/>
          <a:p>
            <a:fld id="{3629E2D9-0C6B-CB43-B784-7CB68CDC9C1C}" type="slidenum">
              <a:rPr kumimoji="1" lang="zh-CN" altLang="en-US" smtClean="0"/>
              <a:t>‹#›</a:t>
            </a:fld>
            <a:endParaRPr kumimoji="1" lang="zh-CN" altLang="en-US"/>
          </a:p>
        </p:txBody>
      </p:sp>
    </p:spTree>
    <p:extLst>
      <p:ext uri="{BB962C8B-B14F-4D97-AF65-F5344CB8AC3E}">
        <p14:creationId xmlns:p14="http://schemas.microsoft.com/office/powerpoint/2010/main" val="3906341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10E69-7333-FA1C-3839-BB47A0629F06}"/>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BC8E86C-E15B-CE9B-729A-8CE55C49D4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45A5A079-BDCA-02A3-BD34-9575BD297596}"/>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EC38E56E-9DB4-FD2B-8350-0353F8CA77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B48DBE0F-18A7-723D-E26E-E3FE576C739E}"/>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37001C06-F5D9-FAD2-4F6D-1BB6CF8CC31B}"/>
              </a:ext>
            </a:extLst>
          </p:cNvPr>
          <p:cNvSpPr>
            <a:spLocks noGrp="1"/>
          </p:cNvSpPr>
          <p:nvPr>
            <p:ph type="dt" sz="half" idx="10"/>
          </p:nvPr>
        </p:nvSpPr>
        <p:spPr/>
        <p:txBody>
          <a:bodyPr/>
          <a:lstStyle/>
          <a:p>
            <a:fld id="{B4DB6763-D058-1E4B-AD9B-BD0C4568AD0E}" type="datetimeFigureOut">
              <a:rPr kumimoji="1" lang="zh-CN" altLang="en-US" smtClean="0"/>
              <a:t>2023/11/12</a:t>
            </a:fld>
            <a:endParaRPr kumimoji="1" lang="zh-CN" altLang="en-US"/>
          </a:p>
        </p:txBody>
      </p:sp>
      <p:sp>
        <p:nvSpPr>
          <p:cNvPr id="8" name="页脚占位符 7">
            <a:extLst>
              <a:ext uri="{FF2B5EF4-FFF2-40B4-BE49-F238E27FC236}">
                <a16:creationId xmlns:a16="http://schemas.microsoft.com/office/drawing/2014/main" id="{8B2697CD-ACE3-6736-C996-A643CB1E941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8BF68FD5-0AC1-C686-BDBF-8380ECB86326}"/>
              </a:ext>
            </a:extLst>
          </p:cNvPr>
          <p:cNvSpPr>
            <a:spLocks noGrp="1"/>
          </p:cNvSpPr>
          <p:nvPr>
            <p:ph type="sldNum" sz="quarter" idx="12"/>
          </p:nvPr>
        </p:nvSpPr>
        <p:spPr/>
        <p:txBody>
          <a:bodyPr/>
          <a:lstStyle/>
          <a:p>
            <a:fld id="{3629E2D9-0C6B-CB43-B784-7CB68CDC9C1C}" type="slidenum">
              <a:rPr kumimoji="1" lang="zh-CN" altLang="en-US" smtClean="0"/>
              <a:t>‹#›</a:t>
            </a:fld>
            <a:endParaRPr kumimoji="1" lang="zh-CN" altLang="en-US"/>
          </a:p>
        </p:txBody>
      </p:sp>
    </p:spTree>
    <p:extLst>
      <p:ext uri="{BB962C8B-B14F-4D97-AF65-F5344CB8AC3E}">
        <p14:creationId xmlns:p14="http://schemas.microsoft.com/office/powerpoint/2010/main" val="1958843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6FADA2-2D97-A81D-6918-FFE6FD793428}"/>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8C7D1E4-1045-A242-1419-9E39A3CE7E9E}"/>
              </a:ext>
            </a:extLst>
          </p:cNvPr>
          <p:cNvSpPr>
            <a:spLocks noGrp="1"/>
          </p:cNvSpPr>
          <p:nvPr>
            <p:ph type="dt" sz="half" idx="10"/>
          </p:nvPr>
        </p:nvSpPr>
        <p:spPr/>
        <p:txBody>
          <a:bodyPr/>
          <a:lstStyle/>
          <a:p>
            <a:fld id="{B4DB6763-D058-1E4B-AD9B-BD0C4568AD0E}" type="datetimeFigureOut">
              <a:rPr kumimoji="1" lang="zh-CN" altLang="en-US" smtClean="0"/>
              <a:t>2023/11/12</a:t>
            </a:fld>
            <a:endParaRPr kumimoji="1" lang="zh-CN" altLang="en-US"/>
          </a:p>
        </p:txBody>
      </p:sp>
      <p:sp>
        <p:nvSpPr>
          <p:cNvPr id="4" name="页脚占位符 3">
            <a:extLst>
              <a:ext uri="{FF2B5EF4-FFF2-40B4-BE49-F238E27FC236}">
                <a16:creationId xmlns:a16="http://schemas.microsoft.com/office/drawing/2014/main" id="{A8D0E7DD-65DC-5D0E-697B-09A0F2DC72BB}"/>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89418B8A-ADB6-35AD-6FC0-EC273DDBDB3C}"/>
              </a:ext>
            </a:extLst>
          </p:cNvPr>
          <p:cNvSpPr>
            <a:spLocks noGrp="1"/>
          </p:cNvSpPr>
          <p:nvPr>
            <p:ph type="sldNum" sz="quarter" idx="12"/>
          </p:nvPr>
        </p:nvSpPr>
        <p:spPr/>
        <p:txBody>
          <a:bodyPr/>
          <a:lstStyle/>
          <a:p>
            <a:fld id="{3629E2D9-0C6B-CB43-B784-7CB68CDC9C1C}" type="slidenum">
              <a:rPr kumimoji="1" lang="zh-CN" altLang="en-US" smtClean="0"/>
              <a:t>‹#›</a:t>
            </a:fld>
            <a:endParaRPr kumimoji="1" lang="zh-CN" altLang="en-US"/>
          </a:p>
        </p:txBody>
      </p:sp>
    </p:spTree>
    <p:extLst>
      <p:ext uri="{BB962C8B-B14F-4D97-AF65-F5344CB8AC3E}">
        <p14:creationId xmlns:p14="http://schemas.microsoft.com/office/powerpoint/2010/main" val="2804206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59C40CA-9C5C-CA6C-EB35-A2E3EFD61DB9}"/>
              </a:ext>
            </a:extLst>
          </p:cNvPr>
          <p:cNvSpPr>
            <a:spLocks noGrp="1"/>
          </p:cNvSpPr>
          <p:nvPr>
            <p:ph type="dt" sz="half" idx="10"/>
          </p:nvPr>
        </p:nvSpPr>
        <p:spPr/>
        <p:txBody>
          <a:bodyPr/>
          <a:lstStyle/>
          <a:p>
            <a:fld id="{B4DB6763-D058-1E4B-AD9B-BD0C4568AD0E}" type="datetimeFigureOut">
              <a:rPr kumimoji="1" lang="zh-CN" altLang="en-US" smtClean="0"/>
              <a:t>2023/11/12</a:t>
            </a:fld>
            <a:endParaRPr kumimoji="1" lang="zh-CN" altLang="en-US"/>
          </a:p>
        </p:txBody>
      </p:sp>
      <p:sp>
        <p:nvSpPr>
          <p:cNvPr id="3" name="页脚占位符 2">
            <a:extLst>
              <a:ext uri="{FF2B5EF4-FFF2-40B4-BE49-F238E27FC236}">
                <a16:creationId xmlns:a16="http://schemas.microsoft.com/office/drawing/2014/main" id="{FB74434A-996F-4C65-D62B-62FF4A541359}"/>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23E6D480-DDA7-61FA-4DB8-5F7B8170B32A}"/>
              </a:ext>
            </a:extLst>
          </p:cNvPr>
          <p:cNvSpPr>
            <a:spLocks noGrp="1"/>
          </p:cNvSpPr>
          <p:nvPr>
            <p:ph type="sldNum" sz="quarter" idx="12"/>
          </p:nvPr>
        </p:nvSpPr>
        <p:spPr/>
        <p:txBody>
          <a:bodyPr/>
          <a:lstStyle/>
          <a:p>
            <a:fld id="{3629E2D9-0C6B-CB43-B784-7CB68CDC9C1C}" type="slidenum">
              <a:rPr kumimoji="1" lang="zh-CN" altLang="en-US" smtClean="0"/>
              <a:t>‹#›</a:t>
            </a:fld>
            <a:endParaRPr kumimoji="1" lang="zh-CN" altLang="en-US"/>
          </a:p>
        </p:txBody>
      </p:sp>
    </p:spTree>
    <p:extLst>
      <p:ext uri="{BB962C8B-B14F-4D97-AF65-F5344CB8AC3E}">
        <p14:creationId xmlns:p14="http://schemas.microsoft.com/office/powerpoint/2010/main" val="80148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697227-ACF9-AC6A-426B-E1BC2DAFB7E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350D8879-9C7A-E3CD-813A-868A097B9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16EB377A-3C29-5A52-2334-F8F7D7699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6D0AC9D-83A8-3C4A-6B64-BA1183CB3FCE}"/>
              </a:ext>
            </a:extLst>
          </p:cNvPr>
          <p:cNvSpPr>
            <a:spLocks noGrp="1"/>
          </p:cNvSpPr>
          <p:nvPr>
            <p:ph type="dt" sz="half" idx="10"/>
          </p:nvPr>
        </p:nvSpPr>
        <p:spPr/>
        <p:txBody>
          <a:bodyPr/>
          <a:lstStyle/>
          <a:p>
            <a:fld id="{B4DB6763-D058-1E4B-AD9B-BD0C4568AD0E}" type="datetimeFigureOut">
              <a:rPr kumimoji="1" lang="zh-CN" altLang="en-US" smtClean="0"/>
              <a:t>2023/11/12</a:t>
            </a:fld>
            <a:endParaRPr kumimoji="1" lang="zh-CN" altLang="en-US"/>
          </a:p>
        </p:txBody>
      </p:sp>
      <p:sp>
        <p:nvSpPr>
          <p:cNvPr id="6" name="页脚占位符 5">
            <a:extLst>
              <a:ext uri="{FF2B5EF4-FFF2-40B4-BE49-F238E27FC236}">
                <a16:creationId xmlns:a16="http://schemas.microsoft.com/office/drawing/2014/main" id="{928AF401-338A-CAB5-8F00-90FCAB82BF6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43FDC3E-8CB6-E752-0B4F-783ED640F848}"/>
              </a:ext>
            </a:extLst>
          </p:cNvPr>
          <p:cNvSpPr>
            <a:spLocks noGrp="1"/>
          </p:cNvSpPr>
          <p:nvPr>
            <p:ph type="sldNum" sz="quarter" idx="12"/>
          </p:nvPr>
        </p:nvSpPr>
        <p:spPr/>
        <p:txBody>
          <a:bodyPr/>
          <a:lstStyle/>
          <a:p>
            <a:fld id="{3629E2D9-0C6B-CB43-B784-7CB68CDC9C1C}" type="slidenum">
              <a:rPr kumimoji="1" lang="zh-CN" altLang="en-US" smtClean="0"/>
              <a:t>‹#›</a:t>
            </a:fld>
            <a:endParaRPr kumimoji="1" lang="zh-CN" altLang="en-US"/>
          </a:p>
        </p:txBody>
      </p:sp>
    </p:spTree>
    <p:extLst>
      <p:ext uri="{BB962C8B-B14F-4D97-AF65-F5344CB8AC3E}">
        <p14:creationId xmlns:p14="http://schemas.microsoft.com/office/powerpoint/2010/main" val="213257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118FED-48FE-ED78-1946-D6B90AF871D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50682C87-3FD5-8B1F-F981-CEA422F63D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F80829D-1C38-3B5E-C83A-A2E24846D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97197EA-8782-5A09-822F-F73A89EF5329}"/>
              </a:ext>
            </a:extLst>
          </p:cNvPr>
          <p:cNvSpPr>
            <a:spLocks noGrp="1"/>
          </p:cNvSpPr>
          <p:nvPr>
            <p:ph type="dt" sz="half" idx="10"/>
          </p:nvPr>
        </p:nvSpPr>
        <p:spPr/>
        <p:txBody>
          <a:bodyPr/>
          <a:lstStyle/>
          <a:p>
            <a:fld id="{B4DB6763-D058-1E4B-AD9B-BD0C4568AD0E}" type="datetimeFigureOut">
              <a:rPr kumimoji="1" lang="zh-CN" altLang="en-US" smtClean="0"/>
              <a:t>2023/11/12</a:t>
            </a:fld>
            <a:endParaRPr kumimoji="1" lang="zh-CN" altLang="en-US"/>
          </a:p>
        </p:txBody>
      </p:sp>
      <p:sp>
        <p:nvSpPr>
          <p:cNvPr id="6" name="页脚占位符 5">
            <a:extLst>
              <a:ext uri="{FF2B5EF4-FFF2-40B4-BE49-F238E27FC236}">
                <a16:creationId xmlns:a16="http://schemas.microsoft.com/office/drawing/2014/main" id="{17AE7E37-CC53-3D90-27AB-31352024D26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23903CE-A08C-536C-439F-7C0EA7A0E505}"/>
              </a:ext>
            </a:extLst>
          </p:cNvPr>
          <p:cNvSpPr>
            <a:spLocks noGrp="1"/>
          </p:cNvSpPr>
          <p:nvPr>
            <p:ph type="sldNum" sz="quarter" idx="12"/>
          </p:nvPr>
        </p:nvSpPr>
        <p:spPr/>
        <p:txBody>
          <a:bodyPr/>
          <a:lstStyle/>
          <a:p>
            <a:fld id="{3629E2D9-0C6B-CB43-B784-7CB68CDC9C1C}" type="slidenum">
              <a:rPr kumimoji="1" lang="zh-CN" altLang="en-US" smtClean="0"/>
              <a:t>‹#›</a:t>
            </a:fld>
            <a:endParaRPr kumimoji="1" lang="zh-CN" altLang="en-US"/>
          </a:p>
        </p:txBody>
      </p:sp>
    </p:spTree>
    <p:extLst>
      <p:ext uri="{BB962C8B-B14F-4D97-AF65-F5344CB8AC3E}">
        <p14:creationId xmlns:p14="http://schemas.microsoft.com/office/powerpoint/2010/main" val="2890823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E186DD8-B60E-36C4-FF7E-25BDAD0FC7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CF7D219-B10B-284C-6C09-04A47DC9BC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7518F87-90DF-03BD-F833-3D17316B5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DB6763-D058-1E4B-AD9B-BD0C4568AD0E}" type="datetimeFigureOut">
              <a:rPr kumimoji="1" lang="zh-CN" altLang="en-US" smtClean="0"/>
              <a:t>2023/11/12</a:t>
            </a:fld>
            <a:endParaRPr kumimoji="1" lang="zh-CN" altLang="en-US"/>
          </a:p>
        </p:txBody>
      </p:sp>
      <p:sp>
        <p:nvSpPr>
          <p:cNvPr id="5" name="页脚占位符 4">
            <a:extLst>
              <a:ext uri="{FF2B5EF4-FFF2-40B4-BE49-F238E27FC236}">
                <a16:creationId xmlns:a16="http://schemas.microsoft.com/office/drawing/2014/main" id="{9A6BCFD4-D789-67D1-BF9C-A7ACB0E6E5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F28564F4-66C1-C27B-A000-046D201E11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9E2D9-0C6B-CB43-B784-7CB68CDC9C1C}" type="slidenum">
              <a:rPr kumimoji="1" lang="zh-CN" altLang="en-US" smtClean="0"/>
              <a:t>‹#›</a:t>
            </a:fld>
            <a:endParaRPr kumimoji="1" lang="zh-CN" altLang="en-US"/>
          </a:p>
        </p:txBody>
      </p:sp>
    </p:spTree>
    <p:extLst>
      <p:ext uri="{BB962C8B-B14F-4D97-AF65-F5344CB8AC3E}">
        <p14:creationId xmlns:p14="http://schemas.microsoft.com/office/powerpoint/2010/main" val="3889457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CF29F-3918-B4F2-6016-340D649DB238}"/>
              </a:ext>
            </a:extLst>
          </p:cNvPr>
          <p:cNvSpPr>
            <a:spLocks noGrp="1"/>
          </p:cNvSpPr>
          <p:nvPr>
            <p:ph type="ctrTitle"/>
          </p:nvPr>
        </p:nvSpPr>
        <p:spPr>
          <a:xfrm>
            <a:off x="1524000" y="1600201"/>
            <a:ext cx="9144000" cy="2387600"/>
          </a:xfrm>
        </p:spPr>
        <p:txBody>
          <a:bodyPr>
            <a:normAutofit/>
          </a:bodyPr>
          <a:lstStyle/>
          <a:p>
            <a:r>
              <a:rPr kumimoji="1" lang="en-US" altLang="zh-CN" sz="8800" dirty="0"/>
              <a:t>Crypto-</a:t>
            </a:r>
            <a:r>
              <a:rPr kumimoji="1" lang="zh-CN" altLang="en-US" sz="8800" dirty="0"/>
              <a:t>数论</a:t>
            </a:r>
          </a:p>
        </p:txBody>
      </p:sp>
      <p:sp>
        <p:nvSpPr>
          <p:cNvPr id="3" name="副标题 2">
            <a:extLst>
              <a:ext uri="{FF2B5EF4-FFF2-40B4-BE49-F238E27FC236}">
                <a16:creationId xmlns:a16="http://schemas.microsoft.com/office/drawing/2014/main" id="{19FB15C5-5E70-41E6-4967-41FBA58D5845}"/>
              </a:ext>
            </a:extLst>
          </p:cNvPr>
          <p:cNvSpPr>
            <a:spLocks noGrp="1"/>
          </p:cNvSpPr>
          <p:nvPr>
            <p:ph type="subTitle" idx="1"/>
          </p:nvPr>
        </p:nvSpPr>
        <p:spPr>
          <a:xfrm>
            <a:off x="1524000" y="4917988"/>
            <a:ext cx="9144000" cy="339811"/>
          </a:xfrm>
        </p:spPr>
        <p:txBody>
          <a:bodyPr>
            <a:normAutofit fontScale="85000" lnSpcReduction="20000"/>
          </a:bodyPr>
          <a:lstStyle/>
          <a:p>
            <a:endParaRPr kumimoji="1" lang="zh-CN" altLang="en-US" dirty="0"/>
          </a:p>
        </p:txBody>
      </p:sp>
    </p:spTree>
    <p:extLst>
      <p:ext uri="{BB962C8B-B14F-4D97-AF65-F5344CB8AC3E}">
        <p14:creationId xmlns:p14="http://schemas.microsoft.com/office/powerpoint/2010/main" val="803620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B65FF-8D4E-3151-050D-1F2C05F3D8D1}"/>
              </a:ext>
            </a:extLst>
          </p:cNvPr>
          <p:cNvSpPr>
            <a:spLocks noGrp="1"/>
          </p:cNvSpPr>
          <p:nvPr>
            <p:ph type="title"/>
          </p:nvPr>
        </p:nvSpPr>
        <p:spPr/>
        <p:txBody>
          <a:bodyPr/>
          <a:lstStyle/>
          <a:p>
            <a:r>
              <a:rPr kumimoji="1" lang="zh-CN" altLang="en-US" dirty="0"/>
              <a:t>费马小定理</a:t>
            </a:r>
          </a:p>
        </p:txBody>
      </p:sp>
      <p:sp>
        <p:nvSpPr>
          <p:cNvPr id="3" name="内容占位符 2">
            <a:extLst>
              <a:ext uri="{FF2B5EF4-FFF2-40B4-BE49-F238E27FC236}">
                <a16:creationId xmlns:a16="http://schemas.microsoft.com/office/drawing/2014/main" id="{C6BECA60-1ECD-41A3-AC6C-0B1E9EC7A14D}"/>
              </a:ext>
            </a:extLst>
          </p:cNvPr>
          <p:cNvSpPr>
            <a:spLocks noGrp="1"/>
          </p:cNvSpPr>
          <p:nvPr>
            <p:ph idx="1"/>
          </p:nvPr>
        </p:nvSpPr>
        <p:spPr/>
        <p:txBody>
          <a:bodyPr/>
          <a:lstStyle/>
          <a:p>
            <a:r>
              <a:rPr lang="zh-CN" altLang="en-US" dirty="0"/>
              <a:t>若</a:t>
            </a:r>
            <a:r>
              <a:rPr lang="en-US" altLang="zh-CN" dirty="0"/>
              <a:t>p</a:t>
            </a:r>
            <a:r>
              <a:rPr lang="zh-CN" altLang="en-US" dirty="0"/>
              <a:t>是素数</a:t>
            </a:r>
            <a:r>
              <a:rPr lang="en-US" altLang="zh-CN" dirty="0"/>
              <a:t>, a</a:t>
            </a:r>
            <a:r>
              <a:rPr lang="zh-CN" altLang="en-US" dirty="0"/>
              <a:t>是正整数且不能被</a:t>
            </a:r>
            <a:r>
              <a:rPr lang="en-US" altLang="zh-CN" dirty="0"/>
              <a:t>p</a:t>
            </a:r>
            <a:r>
              <a:rPr lang="zh-CN" altLang="en-US" dirty="0"/>
              <a:t>整除</a:t>
            </a:r>
            <a:r>
              <a:rPr lang="en-US" altLang="zh-CN" dirty="0"/>
              <a:t>, </a:t>
            </a:r>
            <a:r>
              <a:rPr lang="zh-CN" altLang="en-US" dirty="0"/>
              <a:t>则</a:t>
            </a:r>
            <a:r>
              <a:rPr lang="en-US" altLang="zh-CN" dirty="0"/>
              <a:t>a</a:t>
            </a:r>
            <a:r>
              <a:rPr lang="en-US" altLang="zh-CN" baseline="30000" dirty="0"/>
              <a:t>p-1 </a:t>
            </a:r>
            <a:r>
              <a:rPr lang="en-US" altLang="zh-CN" dirty="0"/>
              <a:t>mod p=1</a:t>
            </a:r>
          </a:p>
          <a:p>
            <a:endParaRPr lang="en-US" altLang="zh-CN" dirty="0"/>
          </a:p>
          <a:p>
            <a:r>
              <a:rPr lang="zh-CN" altLang="en-US" dirty="0"/>
              <a:t>证明：略</a:t>
            </a:r>
            <a:endParaRPr lang="en-US" altLang="zh-CN" dirty="0"/>
          </a:p>
          <a:p>
            <a:endParaRPr lang="en-US" altLang="zh-CN" dirty="0"/>
          </a:p>
        </p:txBody>
      </p:sp>
    </p:spTree>
    <p:extLst>
      <p:ext uri="{BB962C8B-B14F-4D97-AF65-F5344CB8AC3E}">
        <p14:creationId xmlns:p14="http://schemas.microsoft.com/office/powerpoint/2010/main" val="2679185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536C5-615A-5CBE-031D-5787822DA9AE}"/>
              </a:ext>
            </a:extLst>
          </p:cNvPr>
          <p:cNvSpPr>
            <a:spLocks noGrp="1"/>
          </p:cNvSpPr>
          <p:nvPr>
            <p:ph type="title"/>
          </p:nvPr>
        </p:nvSpPr>
        <p:spPr/>
        <p:txBody>
          <a:bodyPr/>
          <a:lstStyle/>
          <a:p>
            <a:r>
              <a:rPr kumimoji="1" lang="zh-CN" altLang="en-US" dirty="0"/>
              <a:t>费马小定理（范例）</a:t>
            </a:r>
          </a:p>
        </p:txBody>
      </p:sp>
      <p:sp>
        <p:nvSpPr>
          <p:cNvPr id="3" name="内容占位符 2">
            <a:extLst>
              <a:ext uri="{FF2B5EF4-FFF2-40B4-BE49-F238E27FC236}">
                <a16:creationId xmlns:a16="http://schemas.microsoft.com/office/drawing/2014/main" id="{062F6991-A4E4-5263-043E-F897B1E907B2}"/>
              </a:ext>
            </a:extLst>
          </p:cNvPr>
          <p:cNvSpPr>
            <a:spLocks noGrp="1"/>
          </p:cNvSpPr>
          <p:nvPr>
            <p:ph idx="1"/>
          </p:nvPr>
        </p:nvSpPr>
        <p:spPr>
          <a:xfrm>
            <a:off x="838200" y="2150076"/>
            <a:ext cx="10515600" cy="2743200"/>
          </a:xfrm>
        </p:spPr>
        <p:txBody>
          <a:bodyPr>
            <a:normAutofit fontScale="92500" lnSpcReduction="10000"/>
          </a:bodyPr>
          <a:lstStyle/>
          <a:p>
            <a:pPr marL="0" indent="0">
              <a:buNone/>
            </a:pPr>
            <a:r>
              <a:rPr lang="en-US" altLang="zh-CN" sz="5700" dirty="0"/>
              <a:t>a</a:t>
            </a:r>
            <a:r>
              <a:rPr lang="en-US" altLang="zh-CN" sz="5700" baseline="30000" dirty="0"/>
              <a:t>p-1 </a:t>
            </a:r>
            <a:r>
              <a:rPr lang="en-US" altLang="zh-CN" sz="5700" dirty="0"/>
              <a:t>mod p=1</a:t>
            </a:r>
          </a:p>
          <a:p>
            <a:pPr marL="0" indent="0">
              <a:buNone/>
            </a:pPr>
            <a:endParaRPr lang="en-US" altLang="zh-CN" sz="2800" b="1" dirty="0">
              <a:ea typeface="宋体" panose="02010600030101010101" pitchFamily="2" charset="-122"/>
            </a:endParaRPr>
          </a:p>
          <a:p>
            <a:pPr marL="0" indent="0">
              <a:buNone/>
            </a:pPr>
            <a:r>
              <a:rPr lang="zh-CN" altLang="en-US" sz="2800" b="1" dirty="0">
                <a:ea typeface="宋体" panose="02010600030101010101" pitchFamily="2" charset="-122"/>
              </a:rPr>
              <a:t>（</a:t>
            </a:r>
            <a:r>
              <a:rPr lang="en-US" altLang="zh-CN" sz="2800" b="1" dirty="0">
                <a:ea typeface="宋体" panose="02010600030101010101" pitchFamily="2" charset="-122"/>
              </a:rPr>
              <a:t>1</a:t>
            </a:r>
            <a:r>
              <a:rPr lang="zh-CN" altLang="en-US" sz="2800" b="1" dirty="0">
                <a:ea typeface="宋体" panose="02010600030101010101" pitchFamily="2" charset="-122"/>
              </a:rPr>
              <a:t>）计算</a:t>
            </a:r>
            <a:r>
              <a:rPr lang="en-US" altLang="zh-TW" sz="2800" b="1" dirty="0">
                <a:ea typeface="新細明體" panose="02020500000000000000" pitchFamily="18" charset="-120"/>
              </a:rPr>
              <a:t>6</a:t>
            </a:r>
            <a:r>
              <a:rPr lang="en-US" altLang="zh-TW" sz="2800" b="1" baseline="30000" dirty="0">
                <a:ea typeface="新細明體" panose="02020500000000000000" pitchFamily="18" charset="-120"/>
              </a:rPr>
              <a:t>10 </a:t>
            </a:r>
            <a:r>
              <a:rPr lang="en-US" altLang="zh-TW" sz="2800" b="1" dirty="0">
                <a:ea typeface="新細明體" panose="02020500000000000000" pitchFamily="18" charset="-120"/>
              </a:rPr>
              <a:t>mod 11</a:t>
            </a:r>
            <a:r>
              <a:rPr lang="zh-CN" altLang="en-US" sz="2800" b="1" dirty="0">
                <a:ea typeface="宋体" panose="02010600030101010101" pitchFamily="2" charset="-122"/>
              </a:rPr>
              <a:t>；</a:t>
            </a:r>
            <a:endParaRPr lang="en-US" altLang="zh-CN" sz="2800" b="1" dirty="0">
              <a:ea typeface="宋体" panose="02010600030101010101" pitchFamily="2" charset="-122"/>
            </a:endParaRPr>
          </a:p>
          <a:p>
            <a:pPr marL="0" indent="0">
              <a:buNone/>
            </a:pPr>
            <a:endParaRPr lang="zh-CN" altLang="en-US" sz="2800" b="1" dirty="0">
              <a:ea typeface="宋体" panose="02010600030101010101" pitchFamily="2" charset="-122"/>
            </a:endParaRPr>
          </a:p>
          <a:p>
            <a:pPr marL="0" indent="0">
              <a:buNone/>
            </a:pPr>
            <a:r>
              <a:rPr lang="zh-CN" altLang="en-US" sz="2800" b="1" dirty="0">
                <a:ea typeface="宋体" panose="02010600030101010101" pitchFamily="2" charset="-122"/>
              </a:rPr>
              <a:t>（</a:t>
            </a:r>
            <a:r>
              <a:rPr lang="en-US" altLang="zh-CN" sz="2800" b="1" dirty="0">
                <a:ea typeface="宋体" panose="02010600030101010101" pitchFamily="2" charset="-122"/>
              </a:rPr>
              <a:t>2</a:t>
            </a:r>
            <a:r>
              <a:rPr lang="zh-CN" altLang="en-US" sz="2800" b="1" dirty="0">
                <a:ea typeface="宋体" panose="02010600030101010101" pitchFamily="2" charset="-122"/>
              </a:rPr>
              <a:t>）计算</a:t>
            </a:r>
            <a:r>
              <a:rPr lang="en-US" altLang="zh-TW" sz="2800" b="1" dirty="0">
                <a:ea typeface="新細明體" panose="02020500000000000000" pitchFamily="18" charset="-120"/>
              </a:rPr>
              <a:t>3</a:t>
            </a:r>
            <a:r>
              <a:rPr lang="en-US" altLang="zh-TW" sz="2800" b="1" baseline="30000" dirty="0">
                <a:ea typeface="新細明體" panose="02020500000000000000" pitchFamily="18" charset="-120"/>
              </a:rPr>
              <a:t>12</a:t>
            </a:r>
            <a:r>
              <a:rPr lang="en-US" altLang="zh-TW" sz="2800" b="1" dirty="0">
                <a:ea typeface="新細明體" panose="02020500000000000000" pitchFamily="18" charset="-120"/>
              </a:rPr>
              <a:t> mod 11</a:t>
            </a:r>
            <a:r>
              <a:rPr lang="zh-TW" altLang="en-US" sz="2800" b="1" dirty="0">
                <a:ea typeface="新細明體" panose="02020500000000000000" pitchFamily="18" charset="-120"/>
              </a:rPr>
              <a:t>。</a:t>
            </a:r>
          </a:p>
          <a:p>
            <a:endParaRPr kumimoji="1" lang="zh-CN" altLang="en-US" dirty="0"/>
          </a:p>
        </p:txBody>
      </p:sp>
    </p:spTree>
    <p:extLst>
      <p:ext uri="{BB962C8B-B14F-4D97-AF65-F5344CB8AC3E}">
        <p14:creationId xmlns:p14="http://schemas.microsoft.com/office/powerpoint/2010/main" val="1718213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4E439-5C46-D76A-4D56-8ED61AC6DB70}"/>
              </a:ext>
            </a:extLst>
          </p:cNvPr>
          <p:cNvSpPr>
            <a:spLocks noGrp="1"/>
          </p:cNvSpPr>
          <p:nvPr>
            <p:ph type="title"/>
          </p:nvPr>
        </p:nvSpPr>
        <p:spPr/>
        <p:txBody>
          <a:bodyPr/>
          <a:lstStyle/>
          <a:p>
            <a:r>
              <a:rPr lang="zh-CN" altLang="en-US" sz="4400" dirty="0"/>
              <a:t>欧拉函数</a:t>
            </a:r>
            <a:r>
              <a:rPr lang="el-GR" altLang="zh-CN" sz="4400" dirty="0">
                <a:latin typeface="Arial Unicode MS" panose="020B0604020202020204" pitchFamily="34" charset="-128"/>
                <a:ea typeface="Arial Unicode MS" panose="020B0604020202020204" pitchFamily="34" charset="-128"/>
                <a:cs typeface="Arial Unicode MS" panose="020B0604020202020204" pitchFamily="34" charset="-128"/>
              </a:rPr>
              <a:t>φ</a:t>
            </a:r>
            <a:r>
              <a:rPr lang="en-US" altLang="zh-CN" sz="4400" dirty="0"/>
              <a:t>(n)</a:t>
            </a:r>
            <a:endParaRPr kumimoji="1" lang="zh-CN" altLang="en-US" dirty="0"/>
          </a:p>
        </p:txBody>
      </p:sp>
      <p:sp>
        <p:nvSpPr>
          <p:cNvPr id="3" name="内容占位符 2">
            <a:extLst>
              <a:ext uri="{FF2B5EF4-FFF2-40B4-BE49-F238E27FC236}">
                <a16:creationId xmlns:a16="http://schemas.microsoft.com/office/drawing/2014/main" id="{A714ACEF-27F5-8F2B-BCC1-864CEF0F61FD}"/>
              </a:ext>
            </a:extLst>
          </p:cNvPr>
          <p:cNvSpPr>
            <a:spLocks noGrp="1"/>
          </p:cNvSpPr>
          <p:nvPr>
            <p:ph idx="1"/>
          </p:nvPr>
        </p:nvSpPr>
        <p:spPr/>
        <p:txBody>
          <a:bodyPr>
            <a:normAutofit/>
          </a:bodyPr>
          <a:lstStyle/>
          <a:p>
            <a:r>
              <a:rPr lang="el-GR" altLang="zh-CN" sz="3200" dirty="0">
                <a:latin typeface="Arial Unicode MS" panose="020B0604020202020204" pitchFamily="34" charset="-128"/>
                <a:ea typeface="Arial Unicode MS" panose="020B0604020202020204" pitchFamily="34" charset="-128"/>
                <a:cs typeface="Arial Unicode MS" panose="020B0604020202020204" pitchFamily="34" charset="-128"/>
              </a:rPr>
              <a:t>φ</a:t>
            </a:r>
            <a:r>
              <a:rPr lang="en-US" altLang="zh-CN" sz="3200" dirty="0"/>
              <a:t>(n)</a:t>
            </a:r>
            <a:r>
              <a:rPr lang="zh-CN" altLang="en-US" sz="3200" dirty="0"/>
              <a:t>是比</a:t>
            </a:r>
            <a:r>
              <a:rPr lang="en-US" altLang="zh-CN" sz="3200" dirty="0"/>
              <a:t>n</a:t>
            </a:r>
            <a:r>
              <a:rPr lang="zh-CN" altLang="en-US" sz="3200" dirty="0"/>
              <a:t>小且与</a:t>
            </a:r>
            <a:r>
              <a:rPr lang="en-US" altLang="zh-CN" sz="3200" dirty="0"/>
              <a:t>n</a:t>
            </a:r>
            <a:r>
              <a:rPr lang="zh-CN" altLang="en-US" sz="3200" dirty="0"/>
              <a:t>互素的正整数的个数，即模</a:t>
            </a:r>
            <a:r>
              <a:rPr lang="en-US" altLang="zh-CN" sz="3200" dirty="0"/>
              <a:t>n</a:t>
            </a:r>
            <a:r>
              <a:rPr lang="zh-CN" altLang="en-US" sz="3200" dirty="0"/>
              <a:t>的缩剩余系中元素之个数。</a:t>
            </a:r>
            <a:endParaRPr lang="en-US" altLang="zh-CN" sz="3200" dirty="0"/>
          </a:p>
          <a:p>
            <a:endParaRPr lang="en-US" altLang="zh-CN" sz="3200" dirty="0"/>
          </a:p>
          <a:p>
            <a:r>
              <a:rPr lang="zh-CN" altLang="en-US" sz="3600" b="1" dirty="0"/>
              <a:t>定理</a:t>
            </a:r>
            <a:r>
              <a:rPr lang="en-US" altLang="zh-CN" sz="3200" dirty="0"/>
              <a:t>  p</a:t>
            </a:r>
            <a:r>
              <a:rPr lang="zh-CN" altLang="en-US" sz="3200" dirty="0"/>
              <a:t>和</a:t>
            </a:r>
            <a:r>
              <a:rPr lang="en-US" altLang="zh-CN" sz="3200" dirty="0"/>
              <a:t>q</a:t>
            </a:r>
            <a:r>
              <a:rPr lang="zh-CN" altLang="en-US" sz="3200" dirty="0"/>
              <a:t>是素数</a:t>
            </a:r>
            <a:r>
              <a:rPr lang="en-US" altLang="zh-CN" sz="3200" dirty="0"/>
              <a:t>, n=p*q, </a:t>
            </a:r>
            <a:r>
              <a:rPr lang="el-GR" altLang="zh-CN" sz="3200" dirty="0">
                <a:latin typeface="Arial Unicode MS" panose="020B0604020202020204" pitchFamily="34" charset="-128"/>
                <a:ea typeface="Arial Unicode MS" panose="020B0604020202020204" pitchFamily="34" charset="-128"/>
                <a:cs typeface="Arial Unicode MS" panose="020B0604020202020204" pitchFamily="34" charset="-128"/>
              </a:rPr>
              <a:t>φ</a:t>
            </a:r>
            <a:r>
              <a:rPr lang="en-US" altLang="zh-CN" sz="3200" dirty="0"/>
              <a:t>(n)= </a:t>
            </a:r>
            <a:r>
              <a:rPr lang="el-GR" altLang="zh-CN" sz="3200" dirty="0">
                <a:latin typeface="Arial Unicode MS" panose="020B0604020202020204" pitchFamily="34" charset="-128"/>
                <a:ea typeface="Arial Unicode MS" panose="020B0604020202020204" pitchFamily="34" charset="-128"/>
                <a:cs typeface="Arial Unicode MS" panose="020B0604020202020204" pitchFamily="34" charset="-128"/>
              </a:rPr>
              <a:t>φ</a:t>
            </a:r>
            <a:r>
              <a:rPr lang="en-US" altLang="zh-CN" sz="3200" dirty="0"/>
              <a:t>(p)</a:t>
            </a:r>
            <a:r>
              <a:rPr lang="el-GR" altLang="zh-CN" sz="3200" dirty="0">
                <a:latin typeface="Arial Unicode MS" panose="020B0604020202020204" pitchFamily="34" charset="-128"/>
                <a:ea typeface="Arial Unicode MS" panose="020B0604020202020204" pitchFamily="34" charset="-128"/>
                <a:cs typeface="Arial Unicode MS" panose="020B0604020202020204" pitchFamily="34" charset="-128"/>
              </a:rPr>
              <a:t>φ</a:t>
            </a:r>
            <a:r>
              <a:rPr lang="en-US" altLang="zh-CN" sz="3200" dirty="0"/>
              <a:t>(q)=(p-1)(q-1)</a:t>
            </a:r>
          </a:p>
          <a:p>
            <a:endParaRPr kumimoji="1" lang="zh-CN" altLang="en-US" sz="3200" dirty="0"/>
          </a:p>
          <a:p>
            <a:endParaRPr lang="zh-CN" altLang="en-US" sz="3200" dirty="0"/>
          </a:p>
          <a:p>
            <a:endParaRPr kumimoji="1" lang="zh-CN" altLang="en-US" sz="3200" dirty="0"/>
          </a:p>
        </p:txBody>
      </p:sp>
    </p:spTree>
    <p:extLst>
      <p:ext uri="{BB962C8B-B14F-4D97-AF65-F5344CB8AC3E}">
        <p14:creationId xmlns:p14="http://schemas.microsoft.com/office/powerpoint/2010/main" val="4232516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C9637-5193-AF37-DC27-CBC91783C005}"/>
              </a:ext>
            </a:extLst>
          </p:cNvPr>
          <p:cNvSpPr>
            <a:spLocks noGrp="1"/>
          </p:cNvSpPr>
          <p:nvPr>
            <p:ph type="title"/>
          </p:nvPr>
        </p:nvSpPr>
        <p:spPr/>
        <p:txBody>
          <a:bodyPr/>
          <a:lstStyle/>
          <a:p>
            <a:r>
              <a:rPr kumimoji="1" lang="zh-CN" altLang="en-US" dirty="0"/>
              <a:t>欧拉定理（重要）</a:t>
            </a:r>
          </a:p>
        </p:txBody>
      </p:sp>
      <p:graphicFrame>
        <p:nvGraphicFramePr>
          <p:cNvPr id="4" name="Object 2">
            <a:extLst>
              <a:ext uri="{FF2B5EF4-FFF2-40B4-BE49-F238E27FC236}">
                <a16:creationId xmlns:a16="http://schemas.microsoft.com/office/drawing/2014/main" id="{63E40EC9-599F-BA51-C796-5D88B7FC4092}"/>
              </a:ext>
            </a:extLst>
          </p:cNvPr>
          <p:cNvGraphicFramePr>
            <a:graphicFrameLocks noGrp="1" noChangeAspect="1"/>
          </p:cNvGraphicFramePr>
          <p:nvPr>
            <p:ph idx="1"/>
            <p:extLst>
              <p:ext uri="{D42A27DB-BD31-4B8C-83A1-F6EECF244321}">
                <p14:modId xmlns:p14="http://schemas.microsoft.com/office/powerpoint/2010/main" val="3023157707"/>
              </p:ext>
            </p:extLst>
          </p:nvPr>
        </p:nvGraphicFramePr>
        <p:xfrm>
          <a:off x="3135463" y="3373766"/>
          <a:ext cx="5921074" cy="1325563"/>
        </p:xfrm>
        <a:graphic>
          <a:graphicData uri="http://schemas.openxmlformats.org/presentationml/2006/ole">
            <mc:AlternateContent xmlns:mc="http://schemas.openxmlformats.org/markup-compatibility/2006">
              <mc:Choice xmlns:v="urn:schemas-microsoft-com:vml" Requires="v">
                <p:oleObj name="Equation" r:id="rId2" imgW="22237700" imgH="4978400" progId="Equation.DSMT4">
                  <p:embed/>
                </p:oleObj>
              </mc:Choice>
              <mc:Fallback>
                <p:oleObj name="Equation" r:id="rId2" imgW="22237700" imgH="4978400" progId="Equation.DSMT4">
                  <p:embed/>
                  <p:pic>
                    <p:nvPicPr>
                      <p:cNvPr id="24582" name="Object 2">
                        <a:extLst>
                          <a:ext uri="{FF2B5EF4-FFF2-40B4-BE49-F238E27FC236}">
                            <a16:creationId xmlns:a16="http://schemas.microsoft.com/office/drawing/2014/main" id="{51EAB6FE-5A61-7B46-365E-4F21F68C1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5463" y="3373766"/>
                        <a:ext cx="5921074" cy="1325563"/>
                      </a:xfrm>
                      <a:prstGeom prst="rect">
                        <a:avLst/>
                      </a:prstGeom>
                      <a:noFill/>
                      <a:ln>
                        <a:noFill/>
                      </a:ln>
                    </p:spPr>
                  </p:pic>
                </p:oleObj>
              </mc:Fallback>
            </mc:AlternateContent>
          </a:graphicData>
        </a:graphic>
      </p:graphicFrame>
      <p:sp>
        <p:nvSpPr>
          <p:cNvPr id="6" name="文本框 5">
            <a:extLst>
              <a:ext uri="{FF2B5EF4-FFF2-40B4-BE49-F238E27FC236}">
                <a16:creationId xmlns:a16="http://schemas.microsoft.com/office/drawing/2014/main" id="{54836127-4AA7-94BE-0828-065C27A1EA7C}"/>
              </a:ext>
            </a:extLst>
          </p:cNvPr>
          <p:cNvSpPr txBox="1"/>
          <p:nvPr/>
        </p:nvSpPr>
        <p:spPr>
          <a:xfrm>
            <a:off x="838200" y="2236678"/>
            <a:ext cx="7886700" cy="584775"/>
          </a:xfrm>
          <a:prstGeom prst="rect">
            <a:avLst/>
          </a:prstGeom>
          <a:noFill/>
        </p:spPr>
        <p:txBody>
          <a:bodyPr wrap="square">
            <a:spAutoFit/>
          </a:bodyPr>
          <a:lstStyle/>
          <a:p>
            <a:r>
              <a:rPr lang="zh-CN" altLang="en-US" sz="3200" dirty="0">
                <a:latin typeface="黑体" panose="02010609060101010101" pitchFamily="49" charset="-122"/>
              </a:rPr>
              <a:t>对任意互质的</a:t>
            </a:r>
            <a:r>
              <a:rPr lang="en-US" altLang="zh-TW" sz="3200" dirty="0">
                <a:latin typeface="黑体" panose="02010609060101010101" pitchFamily="49" charset="-122"/>
              </a:rPr>
              <a:t>a</a:t>
            </a:r>
            <a:r>
              <a:rPr lang="zh-TW" altLang="en-US" sz="3200" dirty="0">
                <a:latin typeface="黑体" panose="02010609060101010101" pitchFamily="49" charset="-122"/>
              </a:rPr>
              <a:t>和</a:t>
            </a:r>
            <a:r>
              <a:rPr lang="en-US" altLang="zh-TW" sz="3200" dirty="0">
                <a:latin typeface="黑体" panose="02010609060101010101" pitchFamily="49" charset="-122"/>
              </a:rPr>
              <a:t>n</a:t>
            </a:r>
            <a:r>
              <a:rPr lang="zh-TW" altLang="en-US" sz="3200" dirty="0">
                <a:latin typeface="黑体" panose="02010609060101010101" pitchFamily="49" charset="-122"/>
              </a:rPr>
              <a:t>有：</a:t>
            </a:r>
          </a:p>
        </p:txBody>
      </p:sp>
    </p:spTree>
    <p:extLst>
      <p:ext uri="{BB962C8B-B14F-4D97-AF65-F5344CB8AC3E}">
        <p14:creationId xmlns:p14="http://schemas.microsoft.com/office/powerpoint/2010/main" val="354241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0BE8C-707F-17B0-F2AA-BB68CFFE3853}"/>
              </a:ext>
            </a:extLst>
          </p:cNvPr>
          <p:cNvSpPr>
            <a:spLocks noGrp="1"/>
          </p:cNvSpPr>
          <p:nvPr>
            <p:ph type="title"/>
          </p:nvPr>
        </p:nvSpPr>
        <p:spPr/>
        <p:txBody>
          <a:bodyPr/>
          <a:lstStyle/>
          <a:p>
            <a:r>
              <a:rPr lang="zh-CN" altLang="en-US" sz="4400" dirty="0"/>
              <a:t>中国剩余定理（重要）</a:t>
            </a:r>
            <a:endParaRPr kumimoji="1" lang="zh-CN" altLang="en-US" dirty="0"/>
          </a:p>
        </p:txBody>
      </p:sp>
      <p:sp>
        <p:nvSpPr>
          <p:cNvPr id="3" name="内容占位符 2">
            <a:extLst>
              <a:ext uri="{FF2B5EF4-FFF2-40B4-BE49-F238E27FC236}">
                <a16:creationId xmlns:a16="http://schemas.microsoft.com/office/drawing/2014/main" id="{BEF2A6CB-1F3E-27A1-DAC6-A4070A5CE25B}"/>
              </a:ext>
            </a:extLst>
          </p:cNvPr>
          <p:cNvSpPr>
            <a:spLocks noGrp="1"/>
          </p:cNvSpPr>
          <p:nvPr>
            <p:ph idx="1"/>
          </p:nvPr>
        </p:nvSpPr>
        <p:spPr/>
        <p:txBody>
          <a:bodyPr/>
          <a:lstStyle/>
          <a:p>
            <a:r>
              <a:rPr lang="zh-CN" altLang="en-US" sz="2800" dirty="0"/>
              <a:t>中国余数定理</a:t>
            </a:r>
            <a:r>
              <a:rPr lang="en-US" altLang="zh-CN" sz="2800" dirty="0"/>
              <a:t>Chinese Remainder Theorem</a:t>
            </a:r>
            <a:r>
              <a:rPr lang="zh-CN" altLang="en-US" sz="2800" dirty="0"/>
              <a:t>说明某一范围内的整数可通过它对两两互素的整数取模所得的余数来重构</a:t>
            </a:r>
          </a:p>
          <a:p>
            <a:endParaRPr kumimoji="1" lang="en-US" altLang="zh-CN" dirty="0"/>
          </a:p>
          <a:p>
            <a:r>
              <a:rPr lang="en-US" altLang="zh-CN" sz="2800" dirty="0"/>
              <a:t>Z</a:t>
            </a:r>
            <a:r>
              <a:rPr lang="en-US" altLang="zh-CN" sz="2800" baseline="-25000" dirty="0"/>
              <a:t>10</a:t>
            </a:r>
            <a:r>
              <a:rPr lang="en-US" altLang="zh-CN" sz="2800" dirty="0"/>
              <a:t>(0,1,…,9)</a:t>
            </a:r>
            <a:r>
              <a:rPr lang="zh-CN" altLang="en-US" sz="2800" dirty="0"/>
              <a:t>中的</a:t>
            </a:r>
            <a:r>
              <a:rPr lang="en-US" altLang="zh-CN" sz="2800" dirty="0"/>
              <a:t>10</a:t>
            </a:r>
            <a:r>
              <a:rPr lang="zh-CN" altLang="en-US" sz="2800" dirty="0"/>
              <a:t>个整数可通过它们对</a:t>
            </a:r>
            <a:r>
              <a:rPr lang="en-US" altLang="zh-CN" sz="2800" dirty="0"/>
              <a:t>2</a:t>
            </a:r>
            <a:r>
              <a:rPr lang="zh-CN" altLang="en-US" sz="2800" dirty="0"/>
              <a:t>和</a:t>
            </a:r>
            <a:r>
              <a:rPr lang="en-US" altLang="zh-CN" sz="2800" dirty="0"/>
              <a:t>5(10</a:t>
            </a:r>
            <a:r>
              <a:rPr lang="zh-CN" altLang="en-US" sz="2800" dirty="0"/>
              <a:t>的素因子</a:t>
            </a:r>
            <a:r>
              <a:rPr lang="en-US" altLang="zh-CN" sz="2800" dirty="0"/>
              <a:t>)</a:t>
            </a:r>
            <a:r>
              <a:rPr lang="zh-CN" altLang="en-US" sz="2800" dirty="0"/>
              <a:t>取模所得的两个余数来重构</a:t>
            </a:r>
            <a:r>
              <a:rPr lang="en-US" altLang="zh-CN" sz="2800" dirty="0"/>
              <a:t>. </a:t>
            </a:r>
            <a:r>
              <a:rPr lang="zh-CN" altLang="en-US" sz="2800" dirty="0"/>
              <a:t>假设数</a:t>
            </a:r>
            <a:r>
              <a:rPr lang="en-US" altLang="zh-CN" sz="2800" dirty="0"/>
              <a:t>x</a:t>
            </a:r>
            <a:r>
              <a:rPr lang="zh-CN" altLang="en-US" sz="2800" dirty="0"/>
              <a:t>的余数</a:t>
            </a:r>
            <a:r>
              <a:rPr lang="en-US" altLang="zh-CN" sz="2800" dirty="0"/>
              <a:t>r</a:t>
            </a:r>
            <a:r>
              <a:rPr lang="en-US" altLang="zh-CN" sz="2800" baseline="-25000" dirty="0"/>
              <a:t>2</a:t>
            </a:r>
            <a:r>
              <a:rPr lang="en-US" altLang="zh-CN" sz="2800" dirty="0"/>
              <a:t>=0 </a:t>
            </a:r>
            <a:r>
              <a:rPr lang="zh-CN" altLang="en-US" sz="2800" dirty="0"/>
              <a:t>且</a:t>
            </a:r>
            <a:r>
              <a:rPr lang="en-US" altLang="zh-CN" sz="2800" dirty="0"/>
              <a:t>r</a:t>
            </a:r>
            <a:r>
              <a:rPr lang="en-US" altLang="zh-CN" sz="2800" baseline="-25000" dirty="0"/>
              <a:t>5</a:t>
            </a:r>
            <a:r>
              <a:rPr lang="en-US" altLang="zh-CN" sz="2800" dirty="0"/>
              <a:t>=3, </a:t>
            </a:r>
            <a:r>
              <a:rPr lang="zh-CN" altLang="en-US" sz="2800" dirty="0"/>
              <a:t>即</a:t>
            </a:r>
            <a:r>
              <a:rPr lang="en-US" altLang="zh-CN" sz="2800" dirty="0"/>
              <a:t>x mod 2=0, x mod 5=3, </a:t>
            </a:r>
            <a:r>
              <a:rPr lang="zh-CN" altLang="en-US" sz="2800" dirty="0"/>
              <a:t>则</a:t>
            </a:r>
            <a:r>
              <a:rPr lang="en-US" altLang="zh-CN" sz="2800" dirty="0"/>
              <a:t>x</a:t>
            </a:r>
            <a:r>
              <a:rPr lang="zh-CN" altLang="en-US" sz="2800" dirty="0"/>
              <a:t>是</a:t>
            </a:r>
            <a:r>
              <a:rPr lang="en-US" altLang="zh-CN" sz="2800" dirty="0"/>
              <a:t>Z</a:t>
            </a:r>
            <a:r>
              <a:rPr lang="en-US" altLang="zh-CN" sz="2800" baseline="-25000" dirty="0"/>
              <a:t>10</a:t>
            </a:r>
            <a:r>
              <a:rPr lang="zh-CN" altLang="en-US" sz="2800" dirty="0"/>
              <a:t>中的偶数且被</a:t>
            </a:r>
            <a:r>
              <a:rPr lang="en-US" altLang="zh-CN" sz="2800" dirty="0"/>
              <a:t>5</a:t>
            </a:r>
            <a:r>
              <a:rPr lang="zh-CN" altLang="en-US" sz="2800" dirty="0"/>
              <a:t>除余</a:t>
            </a:r>
            <a:r>
              <a:rPr lang="en-US" altLang="zh-CN" sz="2800" dirty="0"/>
              <a:t>3, </a:t>
            </a:r>
            <a:r>
              <a:rPr lang="zh-CN" altLang="en-US" sz="2800" dirty="0"/>
              <a:t>唯一解</a:t>
            </a:r>
            <a:r>
              <a:rPr lang="en-US" altLang="zh-CN" sz="2800" dirty="0"/>
              <a:t>x=8.</a:t>
            </a:r>
          </a:p>
          <a:p>
            <a:endParaRPr kumimoji="1" lang="zh-CN" altLang="en-US" dirty="0"/>
          </a:p>
        </p:txBody>
      </p:sp>
    </p:spTree>
    <p:extLst>
      <p:ext uri="{BB962C8B-B14F-4D97-AF65-F5344CB8AC3E}">
        <p14:creationId xmlns:p14="http://schemas.microsoft.com/office/powerpoint/2010/main" val="596894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3809923-7807-62D5-7F52-AA9DDA15E383}"/>
              </a:ext>
            </a:extLst>
          </p:cNvPr>
          <p:cNvSpPr>
            <a:spLocks noGrp="1"/>
          </p:cNvSpPr>
          <p:nvPr>
            <p:ph idx="1"/>
          </p:nvPr>
        </p:nvSpPr>
        <p:spPr>
          <a:xfrm>
            <a:off x="838200" y="3687763"/>
            <a:ext cx="10515600" cy="2489199"/>
          </a:xfrm>
        </p:spPr>
        <p:txBody>
          <a:bodyPr/>
          <a:lstStyle/>
          <a:p>
            <a:r>
              <a:rPr lang="en-US" altLang="zh-CN" sz="2800" dirty="0"/>
              <a:t>M=      m</a:t>
            </a:r>
            <a:r>
              <a:rPr lang="en-US" altLang="zh-CN" sz="2800" baseline="-25000" dirty="0"/>
              <a:t>i</a:t>
            </a:r>
            <a:r>
              <a:rPr lang="en-US" altLang="zh-CN" sz="2800" dirty="0"/>
              <a:t>,  </a:t>
            </a:r>
            <a:r>
              <a:rPr lang="zh-CN" altLang="en-US" sz="2800" dirty="0"/>
              <a:t>其中</a:t>
            </a:r>
            <a:r>
              <a:rPr lang="en-US" altLang="zh-CN" sz="2800" dirty="0"/>
              <a:t>m</a:t>
            </a:r>
            <a:r>
              <a:rPr lang="en-US" altLang="zh-CN" sz="2800" baseline="-25000" dirty="0"/>
              <a:t>i</a:t>
            </a:r>
            <a:r>
              <a:rPr lang="zh-CN" altLang="en-US" sz="2800" dirty="0"/>
              <a:t>两两互素</a:t>
            </a:r>
            <a:endParaRPr lang="en-US" altLang="zh-CN" sz="2800" dirty="0"/>
          </a:p>
          <a:p>
            <a:endParaRPr lang="en-US" altLang="zh-CN" dirty="0"/>
          </a:p>
          <a:p>
            <a:r>
              <a:rPr lang="zh-CN" altLang="en-US" sz="2800" dirty="0"/>
              <a:t>对任何</a:t>
            </a:r>
            <a:r>
              <a:rPr lang="en-US" altLang="zh-CN" sz="2800" dirty="0"/>
              <a:t>A</a:t>
            </a:r>
            <a:r>
              <a:rPr lang="zh-CN" altLang="en-US" sz="2800" dirty="0"/>
              <a:t>，</a:t>
            </a:r>
            <a:r>
              <a:rPr lang="en-US" altLang="zh-CN" sz="2800" dirty="0"/>
              <a:t>0≤A≤M</a:t>
            </a:r>
            <a:r>
              <a:rPr lang="zh-CN" altLang="en-US" sz="2800" dirty="0"/>
              <a:t>，有唯一的</a:t>
            </a:r>
            <a:r>
              <a:rPr lang="en-US" altLang="zh-CN" sz="2800" dirty="0"/>
              <a:t>k</a:t>
            </a:r>
            <a:r>
              <a:rPr lang="zh-CN" altLang="en-US" sz="2800" dirty="0"/>
              <a:t>元组</a:t>
            </a:r>
            <a:r>
              <a:rPr lang="en-US" altLang="zh-CN" sz="2800" dirty="0"/>
              <a:t>(a</a:t>
            </a:r>
            <a:r>
              <a:rPr lang="en-US" altLang="zh-CN" sz="2800" baseline="-25000" dirty="0"/>
              <a:t>1</a:t>
            </a:r>
            <a:r>
              <a:rPr lang="en-US" altLang="zh-CN" sz="2800" dirty="0"/>
              <a:t>,a</a:t>
            </a:r>
            <a:r>
              <a:rPr lang="en-US" altLang="zh-CN" sz="2800" baseline="-25000" dirty="0"/>
              <a:t>2</a:t>
            </a:r>
            <a:r>
              <a:rPr lang="en-US" altLang="zh-CN" sz="2800" dirty="0"/>
              <a:t>,…,</a:t>
            </a:r>
            <a:r>
              <a:rPr lang="en-US" altLang="zh-CN" sz="2800" dirty="0" err="1"/>
              <a:t>a</a:t>
            </a:r>
            <a:r>
              <a:rPr lang="en-US" altLang="zh-CN" sz="2800" baseline="-25000" dirty="0" err="1"/>
              <a:t>k</a:t>
            </a:r>
            <a:r>
              <a:rPr lang="en-US" altLang="zh-CN" sz="2800" dirty="0"/>
              <a:t>)</a:t>
            </a:r>
            <a:r>
              <a:rPr lang="zh-CN" altLang="en-US" sz="2800" dirty="0"/>
              <a:t>与之对应，其中</a:t>
            </a:r>
            <a:r>
              <a:rPr lang="en-US" altLang="zh-CN" sz="2800" dirty="0"/>
              <a:t>0≤a</a:t>
            </a:r>
            <a:r>
              <a:rPr lang="en-US" altLang="zh-CN" sz="2800" baseline="-25000" dirty="0"/>
              <a:t>i</a:t>
            </a:r>
            <a:r>
              <a:rPr lang="en-US" altLang="zh-CN" sz="2800" dirty="0"/>
              <a:t>&lt;m</a:t>
            </a:r>
            <a:r>
              <a:rPr lang="en-US" altLang="zh-CN" sz="2800" baseline="-25000" dirty="0"/>
              <a:t>i</a:t>
            </a:r>
            <a:r>
              <a:rPr lang="zh-CN" altLang="en-US" sz="2800" dirty="0"/>
              <a:t>，并且对任何这样的</a:t>
            </a:r>
            <a:r>
              <a:rPr lang="en-US" altLang="zh-CN" sz="2800" dirty="0"/>
              <a:t>k</a:t>
            </a:r>
            <a:r>
              <a:rPr lang="zh-CN" altLang="en-US" sz="2800" dirty="0"/>
              <a:t>元组</a:t>
            </a:r>
            <a:r>
              <a:rPr lang="en-US" altLang="zh-CN" sz="2800" dirty="0"/>
              <a:t>(a</a:t>
            </a:r>
            <a:r>
              <a:rPr lang="en-US" altLang="zh-CN" sz="2800" baseline="-25000" dirty="0"/>
              <a:t>1</a:t>
            </a:r>
            <a:r>
              <a:rPr lang="en-US" altLang="zh-CN" sz="2800" dirty="0"/>
              <a:t>,a</a:t>
            </a:r>
            <a:r>
              <a:rPr lang="en-US" altLang="zh-CN" sz="2800" baseline="-25000" dirty="0"/>
              <a:t>2</a:t>
            </a:r>
            <a:r>
              <a:rPr lang="en-US" altLang="zh-CN" sz="2800" dirty="0"/>
              <a:t>,…,</a:t>
            </a:r>
            <a:r>
              <a:rPr lang="en-US" altLang="zh-CN" sz="2800" dirty="0" err="1"/>
              <a:t>a</a:t>
            </a:r>
            <a:r>
              <a:rPr lang="en-US" altLang="zh-CN" sz="2800" baseline="-25000" dirty="0" err="1"/>
              <a:t>k</a:t>
            </a:r>
            <a:r>
              <a:rPr lang="en-US" altLang="zh-CN" sz="2800" dirty="0"/>
              <a:t>)</a:t>
            </a:r>
            <a:r>
              <a:rPr lang="zh-CN" altLang="en-US" sz="2800" dirty="0"/>
              <a:t>，</a:t>
            </a:r>
            <a:r>
              <a:rPr lang="en-US" altLang="zh-CN" sz="2800" dirty="0"/>
              <a:t>Z</a:t>
            </a:r>
            <a:r>
              <a:rPr lang="en-US" altLang="zh-CN" sz="2800" baseline="-25000" dirty="0"/>
              <a:t>M</a:t>
            </a:r>
            <a:r>
              <a:rPr lang="zh-CN" altLang="en-US" sz="2800" dirty="0"/>
              <a:t>中有唯一的</a:t>
            </a:r>
            <a:r>
              <a:rPr lang="en-US" altLang="zh-CN" sz="2800" dirty="0"/>
              <a:t>A</a:t>
            </a:r>
            <a:r>
              <a:rPr lang="zh-CN" altLang="en-US" sz="2800" dirty="0"/>
              <a:t>与之对应。</a:t>
            </a:r>
            <a:r>
              <a:rPr lang="en-US" altLang="zh-CN" sz="2800" dirty="0"/>
              <a:t> </a:t>
            </a:r>
          </a:p>
        </p:txBody>
      </p:sp>
      <p:graphicFrame>
        <p:nvGraphicFramePr>
          <p:cNvPr id="4" name="Object 0">
            <a:extLst>
              <a:ext uri="{FF2B5EF4-FFF2-40B4-BE49-F238E27FC236}">
                <a16:creationId xmlns:a16="http://schemas.microsoft.com/office/drawing/2014/main" id="{AA050C02-F56B-CCBE-FC2C-78C72D75F2C5}"/>
              </a:ext>
            </a:extLst>
          </p:cNvPr>
          <p:cNvGraphicFramePr>
            <a:graphicFrameLocks noChangeAspect="1"/>
          </p:cNvGraphicFramePr>
          <p:nvPr>
            <p:extLst>
              <p:ext uri="{D42A27DB-BD31-4B8C-83A1-F6EECF244321}">
                <p14:modId xmlns:p14="http://schemas.microsoft.com/office/powerpoint/2010/main" val="2921387710"/>
              </p:ext>
            </p:extLst>
          </p:nvPr>
        </p:nvGraphicFramePr>
        <p:xfrm>
          <a:off x="1853590" y="3566381"/>
          <a:ext cx="555625" cy="671513"/>
        </p:xfrm>
        <a:graphic>
          <a:graphicData uri="http://schemas.openxmlformats.org/presentationml/2006/ole">
            <mc:AlternateContent xmlns:mc="http://schemas.openxmlformats.org/markup-compatibility/2006">
              <mc:Choice xmlns:v="urn:schemas-microsoft-com:vml" Requires="v">
                <p:oleObj name="公式" r:id="rId2" imgW="7315200" imgH="9944100" progId="Equation.3">
                  <p:embed/>
                </p:oleObj>
              </mc:Choice>
              <mc:Fallback>
                <p:oleObj name="公式" r:id="rId2" imgW="7315200" imgH="9944100" progId="Equation.3">
                  <p:embed/>
                  <p:pic>
                    <p:nvPicPr>
                      <p:cNvPr id="28685" name="Object 0">
                        <a:extLst>
                          <a:ext uri="{FF2B5EF4-FFF2-40B4-BE49-F238E27FC236}">
                            <a16:creationId xmlns:a16="http://schemas.microsoft.com/office/drawing/2014/main" id="{47950F84-8C5E-E924-FD89-1E71274F4B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3590" y="3566381"/>
                        <a:ext cx="555625"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3">
            <a:extLst>
              <a:ext uri="{FF2B5EF4-FFF2-40B4-BE49-F238E27FC236}">
                <a16:creationId xmlns:a16="http://schemas.microsoft.com/office/drawing/2014/main" id="{01F7875A-7D28-B00A-CE60-76538DFE29F4}"/>
              </a:ext>
            </a:extLst>
          </p:cNvPr>
          <p:cNvGraphicFramePr>
            <a:graphicFrameLocks noChangeAspect="1"/>
          </p:cNvGraphicFramePr>
          <p:nvPr>
            <p:extLst>
              <p:ext uri="{D42A27DB-BD31-4B8C-83A1-F6EECF244321}">
                <p14:modId xmlns:p14="http://schemas.microsoft.com/office/powerpoint/2010/main" val="4139224764"/>
              </p:ext>
            </p:extLst>
          </p:nvPr>
        </p:nvGraphicFramePr>
        <p:xfrm>
          <a:off x="2819400" y="1154151"/>
          <a:ext cx="6242538" cy="2412230"/>
        </p:xfrm>
        <a:graphic>
          <a:graphicData uri="http://schemas.openxmlformats.org/presentationml/2006/ole">
            <mc:AlternateContent xmlns:mc="http://schemas.openxmlformats.org/markup-compatibility/2006">
              <mc:Choice xmlns:v="urn:schemas-microsoft-com:vml" Requires="v">
                <p:oleObj name="Equation" r:id="rId4" imgW="47688500" imgH="18427700" progId="Equation.DSMT4">
                  <p:embed/>
                </p:oleObj>
              </mc:Choice>
              <mc:Fallback>
                <p:oleObj name="Equation" r:id="rId4" imgW="47688500" imgH="18427700" progId="Equation.DSMT4">
                  <p:embed/>
                  <p:pic>
                    <p:nvPicPr>
                      <p:cNvPr id="4" name="Object 3">
                        <a:extLst>
                          <a:ext uri="{FF2B5EF4-FFF2-40B4-BE49-F238E27FC236}">
                            <a16:creationId xmlns:a16="http://schemas.microsoft.com/office/drawing/2014/main" id="{01ACD3B2-6267-4E3F-937C-AD9847C3A0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1154151"/>
                        <a:ext cx="6242538" cy="2412230"/>
                      </a:xfrm>
                      <a:prstGeom prst="rect">
                        <a:avLst/>
                      </a:prstGeom>
                      <a:noFill/>
                      <a:ln>
                        <a:noFill/>
                      </a:ln>
                      <a:effectLst/>
                    </p:spPr>
                  </p:pic>
                </p:oleObj>
              </mc:Fallback>
            </mc:AlternateContent>
          </a:graphicData>
        </a:graphic>
      </p:graphicFrame>
      <p:sp>
        <p:nvSpPr>
          <p:cNvPr id="6" name="标题 1">
            <a:extLst>
              <a:ext uri="{FF2B5EF4-FFF2-40B4-BE49-F238E27FC236}">
                <a16:creationId xmlns:a16="http://schemas.microsoft.com/office/drawing/2014/main" id="{D6D8083A-21A1-5C57-DC3C-FBED273F61F0}"/>
              </a:ext>
            </a:extLst>
          </p:cNvPr>
          <p:cNvSpPr>
            <a:spLocks noGrp="1"/>
          </p:cNvSpPr>
          <p:nvPr>
            <p:ph type="title"/>
          </p:nvPr>
        </p:nvSpPr>
        <p:spPr>
          <a:xfrm>
            <a:off x="838200" y="365125"/>
            <a:ext cx="10515600" cy="1325563"/>
          </a:xfrm>
        </p:spPr>
        <p:txBody>
          <a:bodyPr/>
          <a:lstStyle/>
          <a:p>
            <a:r>
              <a:rPr kumimoji="1" lang="en-US" altLang="zh-CN" dirty="0"/>
              <a:t>CRT</a:t>
            </a:r>
            <a:endParaRPr kumimoji="1" lang="zh-CN" altLang="en-US" dirty="0"/>
          </a:p>
        </p:txBody>
      </p:sp>
    </p:spTree>
    <p:extLst>
      <p:ext uri="{BB962C8B-B14F-4D97-AF65-F5344CB8AC3E}">
        <p14:creationId xmlns:p14="http://schemas.microsoft.com/office/powerpoint/2010/main" val="1039630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FD2CD-2313-F11B-042F-CF79BA6CA068}"/>
              </a:ext>
            </a:extLst>
          </p:cNvPr>
          <p:cNvSpPr>
            <a:spLocks noGrp="1"/>
          </p:cNvSpPr>
          <p:nvPr>
            <p:ph type="title"/>
          </p:nvPr>
        </p:nvSpPr>
        <p:spPr/>
        <p:txBody>
          <a:bodyPr/>
          <a:lstStyle/>
          <a:p>
            <a:r>
              <a:rPr kumimoji="1" lang="en-US" altLang="zh-CN" dirty="0"/>
              <a:t>CRT</a:t>
            </a:r>
            <a:endParaRPr kumimoji="1" lang="zh-CN" altLang="en-US" dirty="0"/>
          </a:p>
        </p:txBody>
      </p:sp>
      <p:sp>
        <p:nvSpPr>
          <p:cNvPr id="6" name="内容占位符 5">
            <a:extLst>
              <a:ext uri="{FF2B5EF4-FFF2-40B4-BE49-F238E27FC236}">
                <a16:creationId xmlns:a16="http://schemas.microsoft.com/office/drawing/2014/main" id="{AD897EC2-1BC3-3A36-57E0-39B032D6B94E}"/>
              </a:ext>
            </a:extLst>
          </p:cNvPr>
          <p:cNvSpPr>
            <a:spLocks noGrp="1"/>
          </p:cNvSpPr>
          <p:nvPr>
            <p:ph idx="1"/>
          </p:nvPr>
        </p:nvSpPr>
        <p:spPr/>
        <p:txBody>
          <a:bodyPr/>
          <a:lstStyle/>
          <a:p>
            <a:r>
              <a:rPr lang="zh-CN" altLang="en-US" sz="2800" dirty="0"/>
              <a:t>对给定的</a:t>
            </a:r>
            <a:r>
              <a:rPr lang="en-US" altLang="zh-CN" sz="2800" dirty="0"/>
              <a:t>(a</a:t>
            </a:r>
            <a:r>
              <a:rPr lang="en-US" altLang="zh-CN" sz="2800" baseline="-25000" dirty="0"/>
              <a:t>1</a:t>
            </a:r>
            <a:r>
              <a:rPr lang="en-US" altLang="zh-CN" sz="2800" dirty="0"/>
              <a:t>,a</a:t>
            </a:r>
            <a:r>
              <a:rPr lang="en-US" altLang="zh-CN" sz="2800" baseline="-25000" dirty="0"/>
              <a:t>2</a:t>
            </a:r>
            <a:r>
              <a:rPr lang="en-US" altLang="zh-CN" sz="2800" dirty="0"/>
              <a:t>,…,</a:t>
            </a:r>
            <a:r>
              <a:rPr lang="en-US" altLang="zh-CN" sz="2800" dirty="0" err="1"/>
              <a:t>a</a:t>
            </a:r>
            <a:r>
              <a:rPr lang="en-US" altLang="zh-CN" sz="2800" baseline="-25000" dirty="0" err="1"/>
              <a:t>k</a:t>
            </a:r>
            <a:r>
              <a:rPr lang="en-US" altLang="zh-CN" sz="2800" dirty="0"/>
              <a:t>)</a:t>
            </a:r>
            <a:r>
              <a:rPr lang="zh-CN" altLang="en-US" sz="2800" dirty="0"/>
              <a:t>，可如下计算</a:t>
            </a:r>
            <a:r>
              <a:rPr lang="en-US" altLang="zh-CN" sz="2800" dirty="0"/>
              <a:t>A</a:t>
            </a:r>
            <a:r>
              <a:rPr lang="zh-CN" altLang="en-US" sz="2800" dirty="0"/>
              <a:t>。</a:t>
            </a:r>
            <a:endParaRPr lang="en-US" altLang="zh-CN" sz="2800" dirty="0"/>
          </a:p>
          <a:p>
            <a:endParaRPr lang="en-US" altLang="zh-CN" sz="2800" dirty="0"/>
          </a:p>
        </p:txBody>
      </p:sp>
      <p:graphicFrame>
        <p:nvGraphicFramePr>
          <p:cNvPr id="7" name="Object 4">
            <a:extLst>
              <a:ext uri="{FF2B5EF4-FFF2-40B4-BE49-F238E27FC236}">
                <a16:creationId xmlns:a16="http://schemas.microsoft.com/office/drawing/2014/main" id="{98A32C72-830D-34A7-4BCD-275E108415CE}"/>
              </a:ext>
            </a:extLst>
          </p:cNvPr>
          <p:cNvGraphicFramePr>
            <a:graphicFrameLocks noChangeAspect="1"/>
          </p:cNvGraphicFramePr>
          <p:nvPr>
            <p:extLst>
              <p:ext uri="{D42A27DB-BD31-4B8C-83A1-F6EECF244321}">
                <p14:modId xmlns:p14="http://schemas.microsoft.com/office/powerpoint/2010/main" val="3264161943"/>
              </p:ext>
            </p:extLst>
          </p:nvPr>
        </p:nvGraphicFramePr>
        <p:xfrm>
          <a:off x="1951527" y="2441576"/>
          <a:ext cx="7847012" cy="3735387"/>
        </p:xfrm>
        <a:graphic>
          <a:graphicData uri="http://schemas.openxmlformats.org/presentationml/2006/ole">
            <mc:AlternateContent xmlns:mc="http://schemas.openxmlformats.org/markup-compatibility/2006">
              <mc:Choice xmlns:v="urn:schemas-microsoft-com:vml" Requires="v">
                <p:oleObj name="Equation" r:id="rId2" imgW="91579700" imgH="43599100" progId="Equation.DSMT4">
                  <p:embed/>
                </p:oleObj>
              </mc:Choice>
              <mc:Fallback>
                <p:oleObj name="Equation" r:id="rId2" imgW="91579700" imgH="43599100" progId="Equation.DSMT4">
                  <p:embed/>
                  <p:pic>
                    <p:nvPicPr>
                      <p:cNvPr id="30733" name="Object 4">
                        <a:extLst>
                          <a:ext uri="{FF2B5EF4-FFF2-40B4-BE49-F238E27FC236}">
                            <a16:creationId xmlns:a16="http://schemas.microsoft.com/office/drawing/2014/main" id="{E9A4C9E5-5785-62BA-9A70-8E6750EFF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527" y="2441576"/>
                        <a:ext cx="7847012" cy="373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64531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DDA4B-AE43-C6D5-7953-7AA66CD5505C}"/>
              </a:ext>
            </a:extLst>
          </p:cNvPr>
          <p:cNvSpPr>
            <a:spLocks noGrp="1"/>
          </p:cNvSpPr>
          <p:nvPr>
            <p:ph type="title"/>
          </p:nvPr>
        </p:nvSpPr>
        <p:spPr/>
        <p:txBody>
          <a:bodyPr/>
          <a:lstStyle/>
          <a:p>
            <a:r>
              <a:rPr kumimoji="1" lang="zh-CN" altLang="en-US" dirty="0"/>
              <a:t>作业</a:t>
            </a:r>
          </a:p>
        </p:txBody>
      </p:sp>
      <p:sp>
        <p:nvSpPr>
          <p:cNvPr id="3" name="内容占位符 2">
            <a:extLst>
              <a:ext uri="{FF2B5EF4-FFF2-40B4-BE49-F238E27FC236}">
                <a16:creationId xmlns:a16="http://schemas.microsoft.com/office/drawing/2014/main" id="{645896B6-70A9-A855-B7F9-107A9901C325}"/>
              </a:ext>
            </a:extLst>
          </p:cNvPr>
          <p:cNvSpPr>
            <a:spLocks noGrp="1"/>
          </p:cNvSpPr>
          <p:nvPr>
            <p:ph idx="1"/>
          </p:nvPr>
        </p:nvSpPr>
        <p:spPr/>
        <p:txBody>
          <a:bodyPr/>
          <a:lstStyle/>
          <a:p>
            <a:endParaRPr kumimoji="1" lang="en-US" altLang="zh-CN" dirty="0"/>
          </a:p>
          <a:p>
            <a:r>
              <a:rPr kumimoji="1" lang="zh-CN" altLang="en-US" dirty="0"/>
              <a:t>查阅资料证明中国剩余定理</a:t>
            </a:r>
            <a:endParaRPr kumimoji="1" lang="en-US" altLang="zh-CN" dirty="0"/>
          </a:p>
          <a:p>
            <a:endParaRPr kumimoji="1" lang="en-US" altLang="zh-CN" dirty="0"/>
          </a:p>
          <a:p>
            <a:endParaRPr kumimoji="1" lang="en-US" altLang="zh-CN" dirty="0"/>
          </a:p>
          <a:p>
            <a:endParaRPr kumimoji="1" lang="en-US" altLang="zh-CN" dirty="0"/>
          </a:p>
          <a:p>
            <a:r>
              <a:rPr kumimoji="1" lang="zh-CN" altLang="en-US" dirty="0"/>
              <a:t>数论全家桶（选做）（）</a:t>
            </a:r>
            <a:endParaRPr kumimoji="1" lang="en-US" altLang="zh-CN" dirty="0"/>
          </a:p>
          <a:p>
            <a:endParaRPr kumimoji="1" lang="en-US" altLang="zh-CN" dirty="0"/>
          </a:p>
          <a:p>
            <a:endParaRPr kumimoji="1" lang="zh-CN" altLang="en-US" dirty="0"/>
          </a:p>
        </p:txBody>
      </p:sp>
      <p:pic>
        <p:nvPicPr>
          <p:cNvPr id="4" name="图片 3">
            <a:extLst>
              <a:ext uri="{FF2B5EF4-FFF2-40B4-BE49-F238E27FC236}">
                <a16:creationId xmlns:a16="http://schemas.microsoft.com/office/drawing/2014/main" id="{FC08F09E-8022-69E1-EA93-7EFC01F467E9}"/>
              </a:ext>
            </a:extLst>
          </p:cNvPr>
          <p:cNvPicPr>
            <a:picLocks noChangeAspect="1"/>
          </p:cNvPicPr>
          <p:nvPr/>
        </p:nvPicPr>
        <p:blipFill>
          <a:blip r:embed="rId2"/>
          <a:stretch>
            <a:fillRect/>
          </a:stretch>
        </p:blipFill>
        <p:spPr>
          <a:xfrm>
            <a:off x="4601751" y="3766272"/>
            <a:ext cx="5765800" cy="1828800"/>
          </a:xfrm>
          <a:prstGeom prst="rect">
            <a:avLst/>
          </a:prstGeom>
        </p:spPr>
      </p:pic>
    </p:spTree>
    <p:extLst>
      <p:ext uri="{BB962C8B-B14F-4D97-AF65-F5344CB8AC3E}">
        <p14:creationId xmlns:p14="http://schemas.microsoft.com/office/powerpoint/2010/main" val="245058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CF29F-3918-B4F2-6016-340D649DB238}"/>
              </a:ext>
            </a:extLst>
          </p:cNvPr>
          <p:cNvSpPr>
            <a:spLocks noGrp="1"/>
          </p:cNvSpPr>
          <p:nvPr>
            <p:ph type="ctrTitle"/>
          </p:nvPr>
        </p:nvSpPr>
        <p:spPr>
          <a:xfrm>
            <a:off x="1524000" y="1600201"/>
            <a:ext cx="9144000" cy="2387600"/>
          </a:xfrm>
        </p:spPr>
        <p:txBody>
          <a:bodyPr>
            <a:normAutofit/>
          </a:bodyPr>
          <a:lstStyle/>
          <a:p>
            <a:r>
              <a:rPr kumimoji="1" lang="zh-CN" altLang="en-US" sz="8800" dirty="0"/>
              <a:t>谢谢</a:t>
            </a:r>
          </a:p>
        </p:txBody>
      </p:sp>
    </p:spTree>
    <p:extLst>
      <p:ext uri="{BB962C8B-B14F-4D97-AF65-F5344CB8AC3E}">
        <p14:creationId xmlns:p14="http://schemas.microsoft.com/office/powerpoint/2010/main" val="2438866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58FD5-CCBD-5F93-FBE8-500A890377EE}"/>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56FBF3EE-6B22-FB21-3EC2-1826785FB765}"/>
              </a:ext>
            </a:extLst>
          </p:cNvPr>
          <p:cNvSpPr>
            <a:spLocks noGrp="1"/>
          </p:cNvSpPr>
          <p:nvPr>
            <p:ph idx="1"/>
          </p:nvPr>
        </p:nvSpPr>
        <p:spPr/>
        <p:txBody>
          <a:bodyPr/>
          <a:lstStyle/>
          <a:p>
            <a:r>
              <a:rPr kumimoji="1" lang="zh-CN" altLang="en-US" dirty="0"/>
              <a:t>素数</a:t>
            </a:r>
            <a:endParaRPr kumimoji="1" lang="en-US" altLang="zh-CN" dirty="0"/>
          </a:p>
          <a:p>
            <a:r>
              <a:rPr kumimoji="1" lang="zh-CN" altLang="en-US" dirty="0"/>
              <a:t>模运算</a:t>
            </a:r>
            <a:endParaRPr kumimoji="1" lang="en-US" altLang="zh-CN" dirty="0"/>
          </a:p>
          <a:p>
            <a:r>
              <a:rPr kumimoji="1" lang="zh-CN" altLang="en-US" dirty="0"/>
              <a:t>同余</a:t>
            </a:r>
            <a:endParaRPr kumimoji="1" lang="en-US" altLang="zh-CN" dirty="0"/>
          </a:p>
          <a:p>
            <a:r>
              <a:rPr kumimoji="1" lang="zh-CN" altLang="en-US" dirty="0"/>
              <a:t>费马小定理</a:t>
            </a:r>
            <a:endParaRPr kumimoji="1" lang="en-US" altLang="zh-CN" dirty="0"/>
          </a:p>
          <a:p>
            <a:r>
              <a:rPr kumimoji="1" lang="zh-CN" altLang="en-US" dirty="0"/>
              <a:t>欧拉定理</a:t>
            </a:r>
            <a:endParaRPr kumimoji="1" lang="en-US" altLang="zh-CN" dirty="0"/>
          </a:p>
          <a:p>
            <a:r>
              <a:rPr kumimoji="1" lang="zh-CN" altLang="en-US" dirty="0"/>
              <a:t>中国剩余定理</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547900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62FDAB-4661-8F2A-8DD7-FBCC1BB4DA43}"/>
              </a:ext>
            </a:extLst>
          </p:cNvPr>
          <p:cNvSpPr>
            <a:spLocks noGrp="1"/>
          </p:cNvSpPr>
          <p:nvPr>
            <p:ph type="title"/>
          </p:nvPr>
        </p:nvSpPr>
        <p:spPr/>
        <p:txBody>
          <a:bodyPr/>
          <a:lstStyle/>
          <a:p>
            <a:r>
              <a:rPr kumimoji="1" lang="zh-CN" altLang="en-US" dirty="0"/>
              <a:t>素数</a:t>
            </a:r>
            <a:r>
              <a:rPr kumimoji="1" lang="en-US" altLang="zh-CN" dirty="0"/>
              <a:t>Prime</a:t>
            </a:r>
            <a:r>
              <a:rPr kumimoji="1" lang="zh-CN" altLang="en-US" dirty="0"/>
              <a:t> </a:t>
            </a:r>
            <a:r>
              <a:rPr kumimoji="1" lang="en-US" altLang="zh-CN" dirty="0"/>
              <a:t>Numbers</a:t>
            </a:r>
            <a:endParaRPr kumimoji="1" lang="zh-CN" altLang="en-US" dirty="0"/>
          </a:p>
        </p:txBody>
      </p:sp>
      <p:sp>
        <p:nvSpPr>
          <p:cNvPr id="3" name="内容占位符 2">
            <a:extLst>
              <a:ext uri="{FF2B5EF4-FFF2-40B4-BE49-F238E27FC236}">
                <a16:creationId xmlns:a16="http://schemas.microsoft.com/office/drawing/2014/main" id="{93D7A89A-1C69-6C2E-BECE-2FBB7F1FBB3E}"/>
              </a:ext>
            </a:extLst>
          </p:cNvPr>
          <p:cNvSpPr>
            <a:spLocks noGrp="1"/>
          </p:cNvSpPr>
          <p:nvPr>
            <p:ph idx="1"/>
          </p:nvPr>
        </p:nvSpPr>
        <p:spPr/>
        <p:txBody>
          <a:bodyPr>
            <a:normAutofit/>
          </a:bodyPr>
          <a:lstStyle/>
          <a:p>
            <a:pPr eaLnBrk="1" hangingPunct="1"/>
            <a:r>
              <a:rPr lang="zh-CN" altLang="en-AU" sz="3200" dirty="0"/>
              <a:t>素数的因子是</a:t>
            </a:r>
            <a:r>
              <a:rPr lang="en-AU" altLang="zh-CN" sz="3200" dirty="0"/>
              <a:t>1</a:t>
            </a:r>
            <a:r>
              <a:rPr lang="zh-CN" altLang="en-AU" sz="3200" dirty="0"/>
              <a:t>和其自身 </a:t>
            </a:r>
          </a:p>
          <a:p>
            <a:pPr lvl="1" eaLnBrk="1" hangingPunct="1"/>
            <a:r>
              <a:rPr lang="zh-CN" altLang="en-AU" sz="2800" dirty="0"/>
              <a:t>不能写作其他数的乘积形式 </a:t>
            </a:r>
          </a:p>
          <a:p>
            <a:pPr lvl="1" eaLnBrk="1" hangingPunct="1"/>
            <a:r>
              <a:rPr lang="en-AU" altLang="zh-CN" sz="2800" dirty="0"/>
              <a:t>1</a:t>
            </a:r>
            <a:r>
              <a:rPr lang="zh-CN" altLang="en-AU" sz="2800" dirty="0"/>
              <a:t>是素数，但是通常没有什么作用</a:t>
            </a:r>
            <a:r>
              <a:rPr lang="zh-CN" altLang="en-AU" sz="2800" dirty="0">
                <a:ea typeface="宋体" panose="02010600030101010101" pitchFamily="2" charset="-122"/>
              </a:rPr>
              <a:t> </a:t>
            </a:r>
          </a:p>
          <a:p>
            <a:pPr eaLnBrk="1" hangingPunct="1"/>
            <a:r>
              <a:rPr lang="zh-CN" altLang="en-AU" sz="3200" dirty="0"/>
              <a:t>如，</a:t>
            </a:r>
            <a:r>
              <a:rPr lang="en-AU" altLang="zh-CN" sz="3200" dirty="0"/>
              <a:t>2,3,5,7</a:t>
            </a:r>
            <a:r>
              <a:rPr lang="zh-CN" altLang="en-AU" sz="3200" dirty="0"/>
              <a:t>是素数</a:t>
            </a:r>
            <a:r>
              <a:rPr lang="en-AU" altLang="zh-CN" sz="3200" dirty="0"/>
              <a:t>, 4,6,8,9,10</a:t>
            </a:r>
            <a:r>
              <a:rPr lang="zh-CN" altLang="en-AU" sz="3200" dirty="0"/>
              <a:t>不是</a:t>
            </a:r>
            <a:endParaRPr lang="en-US" altLang="zh-CN" sz="3200" dirty="0"/>
          </a:p>
          <a:p>
            <a:pPr eaLnBrk="1" hangingPunct="1"/>
            <a:endParaRPr lang="zh-CN" altLang="en-AU" sz="3200" dirty="0"/>
          </a:p>
          <a:p>
            <a:pPr eaLnBrk="1" hangingPunct="1"/>
            <a:r>
              <a:rPr lang="zh-CN" altLang="en-US" sz="3200" dirty="0"/>
              <a:t>素数是数论的核心</a:t>
            </a:r>
            <a:endParaRPr lang="zh-CN" altLang="en-AU" sz="3200" dirty="0">
              <a:ea typeface="宋体" panose="02010600030101010101" pitchFamily="2" charset="-122"/>
            </a:endParaRPr>
          </a:p>
          <a:p>
            <a:endParaRPr kumimoji="1" lang="zh-CN" altLang="en-US" sz="3600" dirty="0"/>
          </a:p>
        </p:txBody>
      </p:sp>
    </p:spTree>
    <p:extLst>
      <p:ext uri="{BB962C8B-B14F-4D97-AF65-F5344CB8AC3E}">
        <p14:creationId xmlns:p14="http://schemas.microsoft.com/office/powerpoint/2010/main" val="66609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F5B23E-20EB-46E8-1B11-DAE55F09E309}"/>
              </a:ext>
            </a:extLst>
          </p:cNvPr>
          <p:cNvSpPr>
            <a:spLocks noGrp="1"/>
          </p:cNvSpPr>
          <p:nvPr>
            <p:ph type="title"/>
          </p:nvPr>
        </p:nvSpPr>
        <p:spPr/>
        <p:txBody>
          <a:bodyPr/>
          <a:lstStyle/>
          <a:p>
            <a:r>
              <a:rPr kumimoji="1" lang="zh-CN" altLang="en-US" dirty="0"/>
              <a:t>模运算</a:t>
            </a:r>
          </a:p>
        </p:txBody>
      </p:sp>
      <p:sp>
        <p:nvSpPr>
          <p:cNvPr id="3" name="内容占位符 2">
            <a:extLst>
              <a:ext uri="{FF2B5EF4-FFF2-40B4-BE49-F238E27FC236}">
                <a16:creationId xmlns:a16="http://schemas.microsoft.com/office/drawing/2014/main" id="{12A10A0B-7882-7A08-E081-A41DB8D4C75D}"/>
              </a:ext>
            </a:extLst>
          </p:cNvPr>
          <p:cNvSpPr>
            <a:spLocks noGrp="1"/>
          </p:cNvSpPr>
          <p:nvPr>
            <p:ph idx="1"/>
          </p:nvPr>
        </p:nvSpPr>
        <p:spPr/>
        <p:txBody>
          <a:bodyPr>
            <a:normAutofit/>
          </a:bodyPr>
          <a:lstStyle/>
          <a:p>
            <a:r>
              <a:rPr kumimoji="1" lang="en-US" altLang="zh-CN" sz="3600" dirty="0"/>
              <a:t>a = b mod n</a:t>
            </a:r>
          </a:p>
          <a:p>
            <a:r>
              <a:rPr kumimoji="1" lang="en-US" altLang="zh-CN" sz="3600" dirty="0"/>
              <a:t>a = b % n</a:t>
            </a:r>
          </a:p>
          <a:p>
            <a:r>
              <a:rPr kumimoji="1" lang="en-US" altLang="zh-CN" sz="3600" dirty="0"/>
              <a:t>5 % 3 = 2</a:t>
            </a:r>
            <a:endParaRPr kumimoji="1" lang="zh-CN" altLang="en-US" sz="3600" dirty="0"/>
          </a:p>
        </p:txBody>
      </p:sp>
    </p:spTree>
    <p:extLst>
      <p:ext uri="{BB962C8B-B14F-4D97-AF65-F5344CB8AC3E}">
        <p14:creationId xmlns:p14="http://schemas.microsoft.com/office/powerpoint/2010/main" val="250764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6E9372-E2C7-C0A4-62E9-A4ACC10A4F79}"/>
              </a:ext>
            </a:extLst>
          </p:cNvPr>
          <p:cNvSpPr>
            <a:spLocks noGrp="1"/>
          </p:cNvSpPr>
          <p:nvPr>
            <p:ph type="title"/>
          </p:nvPr>
        </p:nvSpPr>
        <p:spPr/>
        <p:txBody>
          <a:bodyPr/>
          <a:lstStyle/>
          <a:p>
            <a:r>
              <a:rPr kumimoji="1" lang="zh-CN" altLang="en-US" dirty="0"/>
              <a:t>模运算性质（重要）</a:t>
            </a:r>
          </a:p>
        </p:txBody>
      </p:sp>
      <p:sp>
        <p:nvSpPr>
          <p:cNvPr id="4" name="Rectangle 2">
            <a:extLst>
              <a:ext uri="{FF2B5EF4-FFF2-40B4-BE49-F238E27FC236}">
                <a16:creationId xmlns:a16="http://schemas.microsoft.com/office/drawing/2014/main" id="{E1220E34-9D6F-A024-C766-C06F3DE6522C}"/>
              </a:ext>
            </a:extLst>
          </p:cNvPr>
          <p:cNvSpPr txBox="1">
            <a:spLocks noChangeArrowheads="1"/>
          </p:cNvSpPr>
          <p:nvPr/>
        </p:nvSpPr>
        <p:spPr>
          <a:xfrm>
            <a:off x="715744" y="1528763"/>
            <a:ext cx="9311125" cy="53292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spcBef>
                <a:spcPct val="30000"/>
              </a:spcBef>
              <a:buFont typeface="Wingdings" pitchFamily="2" charset="2"/>
              <a:buNone/>
            </a:pPr>
            <a:endParaRPr lang="en-US" altLang="zh-CN" sz="2400" dirty="0"/>
          </a:p>
          <a:p>
            <a:pPr>
              <a:lnSpc>
                <a:spcPct val="80000"/>
              </a:lnSpc>
              <a:spcBef>
                <a:spcPct val="30000"/>
              </a:spcBef>
              <a:buFont typeface="Wingdings" pitchFamily="2" charset="2"/>
              <a:buNone/>
            </a:pPr>
            <a:r>
              <a:rPr lang="en-US" altLang="zh-CN" sz="2400" dirty="0"/>
              <a:t>    ①</a:t>
            </a:r>
            <a:r>
              <a:rPr lang="zh-CN" altLang="en-US" sz="2400" dirty="0"/>
              <a:t>反身性：</a:t>
            </a:r>
            <a:r>
              <a:rPr lang="en-US" altLang="zh-CN" sz="2400" dirty="0"/>
              <a:t>a=a mod n</a:t>
            </a:r>
          </a:p>
          <a:p>
            <a:pPr>
              <a:lnSpc>
                <a:spcPct val="80000"/>
              </a:lnSpc>
              <a:spcBef>
                <a:spcPct val="30000"/>
              </a:spcBef>
              <a:buFont typeface="Wingdings" pitchFamily="2" charset="2"/>
              <a:buNone/>
            </a:pPr>
            <a:r>
              <a:rPr lang="en-US" altLang="zh-CN" sz="2400" dirty="0"/>
              <a:t>    ②</a:t>
            </a:r>
            <a:r>
              <a:rPr lang="zh-CN" altLang="en-US" sz="2400" dirty="0"/>
              <a:t>对称性：若</a:t>
            </a:r>
            <a:r>
              <a:rPr lang="en-US" altLang="zh-CN" sz="2400" dirty="0"/>
              <a:t>a=b mod n</a:t>
            </a:r>
            <a:r>
              <a:rPr lang="zh-CN" altLang="en-US" sz="2400" dirty="0"/>
              <a:t>，则</a:t>
            </a:r>
            <a:r>
              <a:rPr lang="en-US" altLang="zh-CN" sz="2400" dirty="0"/>
              <a:t>b=a mod n </a:t>
            </a:r>
          </a:p>
          <a:p>
            <a:pPr>
              <a:lnSpc>
                <a:spcPct val="80000"/>
              </a:lnSpc>
              <a:spcBef>
                <a:spcPct val="30000"/>
              </a:spcBef>
              <a:buFont typeface="Wingdings" pitchFamily="2" charset="2"/>
              <a:buNone/>
            </a:pPr>
            <a:r>
              <a:rPr lang="en-US" altLang="zh-CN" sz="2400" dirty="0"/>
              <a:t>    ③</a:t>
            </a:r>
            <a:r>
              <a:rPr lang="zh-CN" altLang="en-US" sz="2400" dirty="0"/>
              <a:t>传递性</a:t>
            </a:r>
            <a:r>
              <a:rPr lang="en-US" altLang="zh-CN" sz="2400" dirty="0"/>
              <a:t>: </a:t>
            </a:r>
            <a:r>
              <a:rPr lang="zh-CN" altLang="en-US" sz="2400" dirty="0"/>
              <a:t>若</a:t>
            </a:r>
            <a:r>
              <a:rPr lang="en-US" altLang="zh-CN" sz="2400" dirty="0"/>
              <a:t>a=b mod n </a:t>
            </a:r>
            <a:r>
              <a:rPr lang="zh-CN" altLang="en-US" sz="2400" dirty="0"/>
              <a:t>且</a:t>
            </a:r>
            <a:r>
              <a:rPr lang="en-US" altLang="zh-CN" sz="2400" dirty="0"/>
              <a:t>b=c mod n</a:t>
            </a:r>
            <a:r>
              <a:rPr lang="zh-CN" altLang="en-US" sz="2400" dirty="0"/>
              <a:t>，则</a:t>
            </a:r>
            <a:r>
              <a:rPr lang="en-US" altLang="zh-CN" sz="2400" dirty="0"/>
              <a:t>a=c mod n</a:t>
            </a:r>
          </a:p>
          <a:p>
            <a:pPr>
              <a:lnSpc>
                <a:spcPct val="80000"/>
              </a:lnSpc>
              <a:spcBef>
                <a:spcPct val="30000"/>
              </a:spcBef>
              <a:buFont typeface="Wingdings" pitchFamily="2" charset="2"/>
              <a:buNone/>
            </a:pPr>
            <a:r>
              <a:rPr lang="en-US" altLang="zh-CN" sz="2400" dirty="0"/>
              <a:t>    ④</a:t>
            </a:r>
            <a:r>
              <a:rPr lang="zh-CN" altLang="en-US" sz="2400" dirty="0"/>
              <a:t>如果 </a:t>
            </a:r>
            <a:r>
              <a:rPr lang="en-US" altLang="zh-CN" sz="2400" dirty="0"/>
              <a:t>a=b mod n</a:t>
            </a:r>
            <a:r>
              <a:rPr lang="zh-CN" altLang="en-US" sz="2400" dirty="0"/>
              <a:t>且 </a:t>
            </a:r>
            <a:r>
              <a:rPr lang="en-US" altLang="zh-CN" sz="2400" dirty="0"/>
              <a:t>c=d mod n</a:t>
            </a:r>
            <a:r>
              <a:rPr lang="zh-CN" altLang="en-US" sz="2400" dirty="0"/>
              <a:t>，则</a:t>
            </a:r>
          </a:p>
          <a:p>
            <a:pPr>
              <a:lnSpc>
                <a:spcPct val="80000"/>
              </a:lnSpc>
              <a:spcBef>
                <a:spcPct val="30000"/>
              </a:spcBef>
              <a:buFont typeface="Wingdings" pitchFamily="2" charset="2"/>
              <a:buNone/>
            </a:pPr>
            <a:r>
              <a:rPr lang="zh-CN" altLang="en-US" sz="2400" dirty="0"/>
              <a:t>	    </a:t>
            </a:r>
            <a:r>
              <a:rPr lang="en-US" altLang="zh-CN" sz="2400" dirty="0" err="1"/>
              <a:t>a+c</a:t>
            </a:r>
            <a:r>
              <a:rPr lang="en-US" altLang="zh-CN" sz="2400" dirty="0"/>
              <a:t>=(</a:t>
            </a:r>
            <a:r>
              <a:rPr lang="en-US" altLang="zh-CN" sz="2400" dirty="0" err="1"/>
              <a:t>b+d</a:t>
            </a:r>
            <a:r>
              <a:rPr lang="en-US" altLang="zh-CN" sz="2400" dirty="0"/>
              <a:t>) mod n</a:t>
            </a:r>
          </a:p>
          <a:p>
            <a:pPr>
              <a:lnSpc>
                <a:spcPct val="80000"/>
              </a:lnSpc>
              <a:spcBef>
                <a:spcPct val="30000"/>
              </a:spcBef>
              <a:buFont typeface="Wingdings" pitchFamily="2" charset="2"/>
              <a:buNone/>
            </a:pPr>
            <a:r>
              <a:rPr lang="en-US" altLang="zh-CN" sz="2400" dirty="0"/>
              <a:t>        a-c=(b-d) mod n</a:t>
            </a:r>
          </a:p>
          <a:p>
            <a:pPr>
              <a:lnSpc>
                <a:spcPct val="80000"/>
              </a:lnSpc>
              <a:spcBef>
                <a:spcPct val="30000"/>
              </a:spcBef>
              <a:buFont typeface="Wingdings" pitchFamily="2" charset="2"/>
              <a:buNone/>
            </a:pPr>
            <a:r>
              <a:rPr lang="en-US" altLang="zh-CN" sz="2400" dirty="0"/>
              <a:t>        </a:t>
            </a:r>
            <a:r>
              <a:rPr lang="en-US" altLang="zh-CN" sz="2400" dirty="0" err="1"/>
              <a:t>a•c</a:t>
            </a:r>
            <a:r>
              <a:rPr lang="en-US" altLang="zh-CN" sz="2400" dirty="0"/>
              <a:t>=(</a:t>
            </a:r>
            <a:r>
              <a:rPr lang="en-US" altLang="zh-CN" sz="2400" dirty="0" err="1"/>
              <a:t>b•d</a:t>
            </a:r>
            <a:r>
              <a:rPr lang="en-US" altLang="zh-CN" sz="2400" dirty="0"/>
              <a:t>) mod n</a:t>
            </a:r>
          </a:p>
          <a:p>
            <a:pPr>
              <a:lnSpc>
                <a:spcPct val="80000"/>
              </a:lnSpc>
              <a:spcBef>
                <a:spcPct val="30000"/>
              </a:spcBef>
              <a:buFont typeface="Wingdings" pitchFamily="2" charset="2"/>
              <a:buNone/>
            </a:pPr>
            <a:r>
              <a:rPr lang="en-US" altLang="zh-CN" sz="2400" dirty="0"/>
              <a:t>    ⑤ (</a:t>
            </a:r>
            <a:r>
              <a:rPr lang="en-US" altLang="zh-CN" sz="2400" dirty="0" err="1"/>
              <a:t>a+b</a:t>
            </a:r>
            <a:r>
              <a:rPr lang="en-US" altLang="zh-CN" sz="2400" dirty="0"/>
              <a:t>) mod n = (a mod n + b mod n) mod n</a:t>
            </a:r>
          </a:p>
          <a:p>
            <a:pPr>
              <a:lnSpc>
                <a:spcPct val="80000"/>
              </a:lnSpc>
              <a:spcBef>
                <a:spcPct val="30000"/>
              </a:spcBef>
              <a:buFont typeface="Wingdings" pitchFamily="2" charset="2"/>
              <a:buNone/>
            </a:pPr>
            <a:r>
              <a:rPr lang="en-US" altLang="zh-CN" sz="2400" dirty="0"/>
              <a:t>        (a-b) mod n = (a mod n - b mod n) mod n</a:t>
            </a:r>
          </a:p>
          <a:p>
            <a:pPr>
              <a:lnSpc>
                <a:spcPct val="80000"/>
              </a:lnSpc>
              <a:spcBef>
                <a:spcPct val="30000"/>
              </a:spcBef>
              <a:buFont typeface="Wingdings" pitchFamily="2" charset="2"/>
              <a:buNone/>
            </a:pPr>
            <a:r>
              <a:rPr lang="en-US" altLang="zh-CN" sz="2400" dirty="0"/>
              <a:t>        (</a:t>
            </a:r>
            <a:r>
              <a:rPr lang="en-US" altLang="zh-CN" sz="2400" dirty="0" err="1"/>
              <a:t>a•b</a:t>
            </a:r>
            <a:r>
              <a:rPr lang="en-US" altLang="zh-CN" sz="2400" dirty="0"/>
              <a:t>) mod n = (a mod n • b mod n) mod n</a:t>
            </a:r>
          </a:p>
          <a:p>
            <a:pPr>
              <a:lnSpc>
                <a:spcPct val="80000"/>
              </a:lnSpc>
              <a:spcBef>
                <a:spcPct val="30000"/>
              </a:spcBef>
              <a:buFont typeface="Wingdings" pitchFamily="2" charset="2"/>
              <a:buNone/>
            </a:pPr>
            <a:r>
              <a:rPr lang="en-US" altLang="zh-CN" sz="2400" dirty="0"/>
              <a:t>     </a:t>
            </a:r>
            <a:endParaRPr lang="zh-CN" altLang="en-US" sz="2400" dirty="0"/>
          </a:p>
        </p:txBody>
      </p:sp>
    </p:spTree>
    <p:extLst>
      <p:ext uri="{BB962C8B-B14F-4D97-AF65-F5344CB8AC3E}">
        <p14:creationId xmlns:p14="http://schemas.microsoft.com/office/powerpoint/2010/main" val="107407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C28C1E-6AC5-3145-1EA8-4E10F3FD9E2A}"/>
              </a:ext>
            </a:extLst>
          </p:cNvPr>
          <p:cNvSpPr>
            <a:spLocks noGrp="1"/>
          </p:cNvSpPr>
          <p:nvPr>
            <p:ph type="title"/>
          </p:nvPr>
        </p:nvSpPr>
        <p:spPr/>
        <p:txBody>
          <a:bodyPr/>
          <a:lstStyle/>
          <a:p>
            <a:r>
              <a:rPr kumimoji="1" lang="zh-CN" altLang="en-US" dirty="0"/>
              <a:t>模运算性质</a:t>
            </a:r>
          </a:p>
        </p:txBody>
      </p:sp>
      <p:sp>
        <p:nvSpPr>
          <p:cNvPr id="4" name="Rectangle 2">
            <a:extLst>
              <a:ext uri="{FF2B5EF4-FFF2-40B4-BE49-F238E27FC236}">
                <a16:creationId xmlns:a16="http://schemas.microsoft.com/office/drawing/2014/main" id="{EB032864-3021-074B-70FA-9473A9C4E0A8}"/>
              </a:ext>
            </a:extLst>
          </p:cNvPr>
          <p:cNvSpPr>
            <a:spLocks noGrp="1" noChangeArrowheads="1"/>
          </p:cNvSpPr>
          <p:nvPr>
            <p:ph idx="1"/>
          </p:nvPr>
        </p:nvSpPr>
        <p:spPr>
          <a:xfrm>
            <a:off x="838200" y="1603203"/>
            <a:ext cx="10515600" cy="4351338"/>
          </a:xfrm>
        </p:spPr>
        <p:txBody>
          <a:bodyPr/>
          <a:lstStyle/>
          <a:p>
            <a:pPr>
              <a:lnSpc>
                <a:spcPct val="80000"/>
              </a:lnSpc>
              <a:spcBef>
                <a:spcPct val="30000"/>
              </a:spcBef>
              <a:buFont typeface="Wingdings" pitchFamily="2" charset="2"/>
              <a:buNone/>
            </a:pPr>
            <a:r>
              <a:rPr lang="en-US" altLang="zh-CN" sz="2100" dirty="0"/>
              <a:t>   </a:t>
            </a:r>
          </a:p>
          <a:p>
            <a:pPr>
              <a:lnSpc>
                <a:spcPct val="80000"/>
              </a:lnSpc>
              <a:spcBef>
                <a:spcPct val="30000"/>
              </a:spcBef>
              <a:buFont typeface="Wingdings" pitchFamily="2" charset="2"/>
              <a:buNone/>
            </a:pPr>
            <a:r>
              <a:rPr lang="en-US" altLang="zh-CN" sz="2400" dirty="0"/>
              <a:t> (</a:t>
            </a:r>
            <a:r>
              <a:rPr lang="en-US" altLang="zh-CN" sz="2400" dirty="0" err="1"/>
              <a:t>a+b</a:t>
            </a:r>
            <a:r>
              <a:rPr lang="en-US" altLang="zh-CN" sz="2400" dirty="0"/>
              <a:t>) mod n = (a mod n + b mod n) mod n</a:t>
            </a:r>
          </a:p>
          <a:p>
            <a:pPr>
              <a:lnSpc>
                <a:spcPct val="80000"/>
              </a:lnSpc>
              <a:spcBef>
                <a:spcPct val="30000"/>
              </a:spcBef>
              <a:buFont typeface="Wingdings" pitchFamily="2" charset="2"/>
              <a:buNone/>
            </a:pPr>
            <a:endParaRPr lang="en-US" altLang="zh-CN" sz="2100" dirty="0"/>
          </a:p>
          <a:p>
            <a:pPr>
              <a:lnSpc>
                <a:spcPct val="80000"/>
              </a:lnSpc>
              <a:spcBef>
                <a:spcPct val="30000"/>
              </a:spcBef>
              <a:buFont typeface="Wingdings" pitchFamily="2" charset="2"/>
              <a:buNone/>
            </a:pPr>
            <a:r>
              <a:rPr lang="en-US" altLang="zh-CN" dirty="0"/>
              <a:t>  </a:t>
            </a:r>
            <a:r>
              <a:rPr lang="zh-CN" altLang="en-US" dirty="0"/>
              <a:t>证明：定义 </a:t>
            </a:r>
            <a:r>
              <a:rPr lang="en-US" altLang="zh-CN" dirty="0">
                <a:latin typeface="Times New Roman" panose="02020603050405020304" pitchFamily="18" charset="0"/>
                <a:cs typeface="Times New Roman" panose="02020603050405020304" pitchFamily="18" charset="0"/>
              </a:rPr>
              <a:t>(</a:t>
            </a:r>
            <a:r>
              <a:rPr lang="en-US" altLang="zh-CN" dirty="0"/>
              <a:t>a mod n</a:t>
            </a:r>
            <a:r>
              <a:rPr lang="en-US" altLang="zh-CN" dirty="0">
                <a:latin typeface="Times New Roman" panose="02020603050405020304" pitchFamily="18" charset="0"/>
                <a:cs typeface="Times New Roman" panose="02020603050405020304" pitchFamily="18" charset="0"/>
              </a:rPr>
              <a:t>)</a:t>
            </a:r>
            <a:r>
              <a:rPr lang="en-US" altLang="zh-CN" dirty="0"/>
              <a:t>=</a:t>
            </a:r>
            <a:r>
              <a:rPr lang="en-US" altLang="zh-CN" dirty="0" err="1"/>
              <a:t>ra</a:t>
            </a:r>
            <a:r>
              <a:rPr lang="en-US" altLang="zh-CN" dirty="0"/>
              <a:t>, </a:t>
            </a:r>
            <a:r>
              <a:rPr lang="en-US" altLang="zh-CN" dirty="0">
                <a:latin typeface="黑体" panose="02010609060101010101" pitchFamily="49" charset="-122"/>
                <a:cs typeface="Times New Roman" panose="02020603050405020304" pitchFamily="18" charset="0"/>
              </a:rPr>
              <a:t>(b mod n)=</a:t>
            </a:r>
            <a:r>
              <a:rPr lang="en-US" altLang="zh-CN" dirty="0" err="1">
                <a:latin typeface="黑体" panose="02010609060101010101" pitchFamily="49" charset="-122"/>
                <a:cs typeface="Times New Roman" panose="02020603050405020304" pitchFamily="18" charset="0"/>
              </a:rPr>
              <a:t>rb</a:t>
            </a:r>
            <a:endParaRPr lang="en-US" altLang="zh-CN" dirty="0">
              <a:latin typeface="黑体" panose="02010609060101010101" pitchFamily="49" charset="-122"/>
              <a:cs typeface="Times New Roman" panose="02020603050405020304" pitchFamily="18" charset="0"/>
            </a:endParaRPr>
          </a:p>
          <a:p>
            <a:pPr>
              <a:lnSpc>
                <a:spcPct val="80000"/>
              </a:lnSpc>
              <a:spcBef>
                <a:spcPct val="30000"/>
              </a:spcBef>
              <a:buFont typeface="Wingdings" pitchFamily="2" charset="2"/>
              <a:buNone/>
            </a:pPr>
            <a:r>
              <a:rPr lang="zh-CN" altLang="en-US" dirty="0">
                <a:latin typeface="黑体" panose="02010609060101010101" pitchFamily="49" charset="-122"/>
                <a:cs typeface="Times New Roman" panose="02020603050405020304" pitchFamily="18" charset="0"/>
              </a:rPr>
              <a:t>于是存在整数</a:t>
            </a:r>
            <a:r>
              <a:rPr lang="en-US" altLang="zh-CN" dirty="0" err="1">
                <a:latin typeface="黑体" panose="02010609060101010101" pitchFamily="49" charset="-122"/>
                <a:cs typeface="Times New Roman" panose="02020603050405020304" pitchFamily="18" charset="0"/>
              </a:rPr>
              <a:t>j,k</a:t>
            </a:r>
            <a:r>
              <a:rPr lang="zh-CN" altLang="en-US" dirty="0">
                <a:latin typeface="黑体" panose="02010609060101010101" pitchFamily="49" charset="-122"/>
                <a:cs typeface="Times New Roman" panose="02020603050405020304" pitchFamily="18" charset="0"/>
              </a:rPr>
              <a:t>使得</a:t>
            </a:r>
            <a:r>
              <a:rPr lang="en-US" altLang="zh-CN" dirty="0">
                <a:latin typeface="黑体" panose="02010609060101010101" pitchFamily="49" charset="-122"/>
                <a:cs typeface="Times New Roman" panose="02020603050405020304" pitchFamily="18" charset="0"/>
              </a:rPr>
              <a:t>a=</a:t>
            </a:r>
            <a:r>
              <a:rPr lang="en-US" altLang="zh-CN" dirty="0" err="1">
                <a:latin typeface="黑体" panose="02010609060101010101" pitchFamily="49" charset="-122"/>
                <a:cs typeface="Times New Roman" panose="02020603050405020304" pitchFamily="18" charset="0"/>
              </a:rPr>
              <a:t>ra+jn,b</a:t>
            </a:r>
            <a:r>
              <a:rPr lang="en-US" altLang="zh-CN" dirty="0">
                <a:latin typeface="黑体" panose="02010609060101010101" pitchFamily="49" charset="-122"/>
                <a:cs typeface="Times New Roman" panose="02020603050405020304" pitchFamily="18" charset="0"/>
              </a:rPr>
              <a:t>=</a:t>
            </a:r>
            <a:r>
              <a:rPr lang="en-US" altLang="zh-CN" dirty="0" err="1">
                <a:latin typeface="黑体" panose="02010609060101010101" pitchFamily="49" charset="-122"/>
                <a:cs typeface="Times New Roman" panose="02020603050405020304" pitchFamily="18" charset="0"/>
              </a:rPr>
              <a:t>rb+kn</a:t>
            </a:r>
            <a:r>
              <a:rPr lang="en-US" altLang="zh-CN" dirty="0">
                <a:latin typeface="黑体" panose="02010609060101010101" pitchFamily="49" charset="-122"/>
                <a:cs typeface="Times New Roman" panose="02020603050405020304" pitchFamily="18" charset="0"/>
              </a:rPr>
              <a:t>.</a:t>
            </a:r>
          </a:p>
          <a:p>
            <a:pPr>
              <a:lnSpc>
                <a:spcPct val="80000"/>
              </a:lnSpc>
              <a:spcBef>
                <a:spcPct val="30000"/>
              </a:spcBef>
              <a:buFont typeface="Wingdings" pitchFamily="2" charset="2"/>
              <a:buNone/>
            </a:pPr>
            <a:r>
              <a:rPr lang="zh-CN" altLang="en-US" dirty="0">
                <a:latin typeface="黑体" panose="02010609060101010101" pitchFamily="49" charset="-122"/>
                <a:cs typeface="Times New Roman" panose="02020603050405020304" pitchFamily="18" charset="0"/>
              </a:rPr>
              <a:t>那么  </a:t>
            </a:r>
            <a:r>
              <a:rPr lang="en-US" altLang="zh-CN" dirty="0">
                <a:latin typeface="黑体" panose="02010609060101010101" pitchFamily="49" charset="-122"/>
                <a:cs typeface="Times New Roman" panose="02020603050405020304" pitchFamily="18" charset="0"/>
              </a:rPr>
              <a:t>(</a:t>
            </a:r>
            <a:r>
              <a:rPr lang="en-US" altLang="zh-CN" dirty="0" err="1">
                <a:latin typeface="黑体" panose="02010609060101010101" pitchFamily="49" charset="-122"/>
                <a:cs typeface="Times New Roman" panose="02020603050405020304" pitchFamily="18" charset="0"/>
              </a:rPr>
              <a:t>a+b</a:t>
            </a:r>
            <a:r>
              <a:rPr lang="en-US" altLang="zh-CN" dirty="0">
                <a:latin typeface="黑体" panose="02010609060101010101" pitchFamily="49" charset="-122"/>
                <a:cs typeface="Times New Roman" panose="02020603050405020304" pitchFamily="18" charset="0"/>
              </a:rPr>
              <a:t>)mod n=(</a:t>
            </a:r>
            <a:r>
              <a:rPr lang="en-US" altLang="zh-CN" dirty="0" err="1">
                <a:latin typeface="黑体" panose="02010609060101010101" pitchFamily="49" charset="-122"/>
                <a:cs typeface="Times New Roman" panose="02020603050405020304" pitchFamily="18" charset="0"/>
              </a:rPr>
              <a:t>ra+jn+rb+kn</a:t>
            </a:r>
            <a:r>
              <a:rPr lang="en-US" altLang="zh-CN" dirty="0">
                <a:latin typeface="黑体" panose="02010609060101010101" pitchFamily="49" charset="-122"/>
                <a:cs typeface="Times New Roman" panose="02020603050405020304" pitchFamily="18" charset="0"/>
              </a:rPr>
              <a:t>) mod n</a:t>
            </a:r>
          </a:p>
          <a:p>
            <a:pPr>
              <a:lnSpc>
                <a:spcPct val="80000"/>
              </a:lnSpc>
              <a:spcBef>
                <a:spcPct val="30000"/>
              </a:spcBef>
              <a:buFont typeface="Wingdings" pitchFamily="2" charset="2"/>
              <a:buNone/>
            </a:pPr>
            <a:r>
              <a:rPr lang="en-US" altLang="zh-CN" dirty="0">
                <a:latin typeface="黑体" panose="02010609060101010101" pitchFamily="49" charset="-122"/>
                <a:cs typeface="Times New Roman" panose="02020603050405020304" pitchFamily="18" charset="0"/>
              </a:rPr>
              <a:t>                =(</a:t>
            </a:r>
            <a:r>
              <a:rPr lang="en-US" altLang="zh-CN" dirty="0" err="1">
                <a:latin typeface="黑体" panose="02010609060101010101" pitchFamily="49" charset="-122"/>
                <a:cs typeface="Times New Roman" panose="02020603050405020304" pitchFamily="18" charset="0"/>
              </a:rPr>
              <a:t>ra+rb</a:t>
            </a:r>
            <a:r>
              <a:rPr lang="en-US" altLang="zh-CN" dirty="0">
                <a:latin typeface="黑体" panose="02010609060101010101" pitchFamily="49" charset="-122"/>
                <a:cs typeface="Times New Roman" panose="02020603050405020304" pitchFamily="18" charset="0"/>
              </a:rPr>
              <a:t>+(</a:t>
            </a:r>
            <a:r>
              <a:rPr lang="en-US" altLang="zh-CN" dirty="0" err="1">
                <a:latin typeface="黑体" panose="02010609060101010101" pitchFamily="49" charset="-122"/>
                <a:cs typeface="Times New Roman" panose="02020603050405020304" pitchFamily="18" charset="0"/>
              </a:rPr>
              <a:t>k+j</a:t>
            </a:r>
            <a:r>
              <a:rPr lang="en-US" altLang="zh-CN" dirty="0">
                <a:latin typeface="黑体" panose="02010609060101010101" pitchFamily="49" charset="-122"/>
                <a:cs typeface="Times New Roman" panose="02020603050405020304" pitchFamily="18" charset="0"/>
              </a:rPr>
              <a:t>)n)mod n</a:t>
            </a:r>
          </a:p>
          <a:p>
            <a:pPr>
              <a:lnSpc>
                <a:spcPct val="80000"/>
              </a:lnSpc>
              <a:spcBef>
                <a:spcPct val="30000"/>
              </a:spcBef>
              <a:buFont typeface="Wingdings" pitchFamily="2" charset="2"/>
              <a:buNone/>
            </a:pPr>
            <a:r>
              <a:rPr lang="en-US" altLang="zh-CN" dirty="0">
                <a:latin typeface="黑体" panose="02010609060101010101" pitchFamily="49" charset="-122"/>
                <a:cs typeface="Times New Roman" panose="02020603050405020304" pitchFamily="18" charset="0"/>
              </a:rPr>
              <a:t>                =(</a:t>
            </a:r>
            <a:r>
              <a:rPr lang="en-US" altLang="zh-CN" dirty="0" err="1">
                <a:latin typeface="黑体" panose="02010609060101010101" pitchFamily="49" charset="-122"/>
                <a:cs typeface="Times New Roman" panose="02020603050405020304" pitchFamily="18" charset="0"/>
              </a:rPr>
              <a:t>ra+rb</a:t>
            </a:r>
            <a:r>
              <a:rPr lang="en-US" altLang="zh-CN" dirty="0">
                <a:latin typeface="黑体" panose="02010609060101010101" pitchFamily="49" charset="-122"/>
                <a:cs typeface="Times New Roman" panose="02020603050405020304" pitchFamily="18" charset="0"/>
              </a:rPr>
              <a:t>)</a:t>
            </a:r>
            <a:r>
              <a:rPr lang="en-US" altLang="zh-CN" dirty="0" err="1">
                <a:latin typeface="黑体" panose="02010609060101010101" pitchFamily="49" charset="-122"/>
                <a:cs typeface="Times New Roman" panose="02020603050405020304" pitchFamily="18" charset="0"/>
              </a:rPr>
              <a:t>modn</a:t>
            </a:r>
            <a:endParaRPr lang="en-US" altLang="zh-CN" dirty="0">
              <a:latin typeface="黑体" panose="02010609060101010101" pitchFamily="49" charset="-122"/>
              <a:cs typeface="Times New Roman" panose="02020603050405020304" pitchFamily="18" charset="0"/>
            </a:endParaRPr>
          </a:p>
          <a:p>
            <a:pPr>
              <a:lnSpc>
                <a:spcPct val="80000"/>
              </a:lnSpc>
              <a:spcBef>
                <a:spcPct val="30000"/>
              </a:spcBef>
              <a:buFont typeface="Wingdings" pitchFamily="2" charset="2"/>
              <a:buNone/>
            </a:pPr>
            <a:r>
              <a:rPr lang="en-US" altLang="zh-CN" dirty="0">
                <a:latin typeface="黑体" panose="02010609060101010101" pitchFamily="49" charset="-122"/>
                <a:cs typeface="Times New Roman" panose="02020603050405020304" pitchFamily="18" charset="0"/>
              </a:rPr>
              <a:t>                =[(a mod n)+(b mod n)]mod n</a:t>
            </a:r>
            <a:r>
              <a:rPr lang="en-US" altLang="zh-CN" dirty="0">
                <a:latin typeface="黑体" panose="02010609060101010101" pitchFamily="49" charset="-122"/>
              </a:rPr>
              <a:t> </a:t>
            </a:r>
            <a:endParaRPr lang="zh-CN" altLang="en-US" dirty="0">
              <a:latin typeface="黑体" panose="02010609060101010101" pitchFamily="49" charset="-122"/>
            </a:endParaRPr>
          </a:p>
        </p:txBody>
      </p:sp>
    </p:spTree>
    <p:extLst>
      <p:ext uri="{BB962C8B-B14F-4D97-AF65-F5344CB8AC3E}">
        <p14:creationId xmlns:p14="http://schemas.microsoft.com/office/powerpoint/2010/main" val="4185592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223F6A-BEAF-20FE-2324-265C3D76491E}"/>
              </a:ext>
            </a:extLst>
          </p:cNvPr>
          <p:cNvSpPr>
            <a:spLocks noGrp="1"/>
          </p:cNvSpPr>
          <p:nvPr>
            <p:ph type="title"/>
          </p:nvPr>
        </p:nvSpPr>
        <p:spPr/>
        <p:txBody>
          <a:bodyPr/>
          <a:lstStyle/>
          <a:p>
            <a:r>
              <a:rPr lang="zh-CN" altLang="en-US" dirty="0"/>
              <a:t>同余 </a:t>
            </a:r>
            <a:r>
              <a:rPr lang="en-US" altLang="zh-CN" dirty="0"/>
              <a:t>(</a:t>
            </a:r>
            <a:r>
              <a:rPr lang="en-AU" altLang="zh-CN" dirty="0">
                <a:ea typeface="宋体" panose="02010600030101010101" pitchFamily="2" charset="-122"/>
              </a:rPr>
              <a:t>congruence)</a:t>
            </a:r>
            <a:endParaRPr kumimoji="1" lang="zh-CN" altLang="en-US" dirty="0"/>
          </a:p>
        </p:txBody>
      </p:sp>
      <p:sp>
        <p:nvSpPr>
          <p:cNvPr id="3" name="内容占位符 2">
            <a:extLst>
              <a:ext uri="{FF2B5EF4-FFF2-40B4-BE49-F238E27FC236}">
                <a16:creationId xmlns:a16="http://schemas.microsoft.com/office/drawing/2014/main" id="{3351C380-6DFA-6998-8868-E062CE32C17E}"/>
              </a:ext>
            </a:extLst>
          </p:cNvPr>
          <p:cNvSpPr>
            <a:spLocks noGrp="1"/>
          </p:cNvSpPr>
          <p:nvPr>
            <p:ph idx="1"/>
          </p:nvPr>
        </p:nvSpPr>
        <p:spPr/>
        <p:txBody>
          <a:bodyPr/>
          <a:lstStyle/>
          <a:p>
            <a:pPr>
              <a:lnSpc>
                <a:spcPct val="80000"/>
              </a:lnSpc>
            </a:pPr>
            <a:r>
              <a:rPr lang="zh-CN" altLang="en-US" sz="2500" dirty="0"/>
              <a:t>给定整数</a:t>
            </a:r>
            <a:r>
              <a:rPr lang="en-US" altLang="zh-CN" sz="2500" dirty="0"/>
              <a:t>a, b</a:t>
            </a:r>
            <a:r>
              <a:rPr lang="zh-CN" altLang="en-US" sz="2500" dirty="0"/>
              <a:t>及</a:t>
            </a:r>
            <a:r>
              <a:rPr lang="en-US" altLang="zh-CN" sz="2500" dirty="0"/>
              <a:t>n≠0, </a:t>
            </a:r>
            <a:r>
              <a:rPr lang="zh-CN" altLang="en-US" sz="2500" dirty="0"/>
              <a:t>当且仅当</a:t>
            </a:r>
            <a:r>
              <a:rPr lang="en-US" altLang="zh-CN" sz="2500" dirty="0"/>
              <a:t>a-b=</a:t>
            </a:r>
            <a:r>
              <a:rPr lang="en-US" altLang="zh-CN" sz="2500" dirty="0" err="1"/>
              <a:t>kn</a:t>
            </a:r>
            <a:r>
              <a:rPr lang="zh-CN" altLang="en-US" sz="2500" dirty="0"/>
              <a:t>时，</a:t>
            </a:r>
            <a:r>
              <a:rPr lang="en-US" altLang="zh-CN" sz="2500" dirty="0"/>
              <a:t>a</a:t>
            </a:r>
            <a:r>
              <a:rPr lang="zh-CN" altLang="en-US" sz="2500" dirty="0"/>
              <a:t>与</a:t>
            </a:r>
            <a:r>
              <a:rPr lang="en-US" altLang="zh-CN" sz="2500" dirty="0"/>
              <a:t>b </a:t>
            </a:r>
            <a:r>
              <a:rPr lang="zh-CN" altLang="en-US" sz="2500" dirty="0"/>
              <a:t>在模</a:t>
            </a:r>
            <a:r>
              <a:rPr lang="en-US" altLang="zh-CN" sz="2500" dirty="0"/>
              <a:t>n</a:t>
            </a:r>
            <a:r>
              <a:rPr lang="zh-CN" altLang="en-US" sz="2500" dirty="0"/>
              <a:t>时同余，记为</a:t>
            </a:r>
            <a:r>
              <a:rPr lang="en-US" altLang="zh-CN" sz="2500" dirty="0"/>
              <a:t>   </a:t>
            </a:r>
            <a:r>
              <a:rPr lang="en-US" altLang="zh-CN" sz="2500" dirty="0" err="1"/>
              <a:t>a≡b</a:t>
            </a:r>
            <a:r>
              <a:rPr lang="en-US" altLang="zh-CN" sz="2500" dirty="0"/>
              <a:t> mod n </a:t>
            </a:r>
            <a:r>
              <a:rPr lang="zh-CN" altLang="en-US" sz="2500" dirty="0"/>
              <a:t>或 </a:t>
            </a:r>
            <a:r>
              <a:rPr lang="en-US" altLang="zh-CN" sz="2500" dirty="0" err="1"/>
              <a:t>a≡</a:t>
            </a:r>
            <a:r>
              <a:rPr lang="en-US" altLang="zh-CN" sz="2500" baseline="-25000" dirty="0" err="1"/>
              <a:t>n</a:t>
            </a:r>
            <a:r>
              <a:rPr lang="en-US" altLang="zh-CN" sz="2500" dirty="0" err="1"/>
              <a:t>b</a:t>
            </a:r>
            <a:endParaRPr lang="en-US" altLang="zh-CN" sz="2500" dirty="0"/>
          </a:p>
          <a:p>
            <a:pPr>
              <a:buFont typeface="Wingdings" pitchFamily="2" charset="2"/>
              <a:buNone/>
            </a:pPr>
            <a:r>
              <a:rPr lang="en-US" altLang="zh-CN" sz="2500" dirty="0"/>
              <a:t>	Ex: 17≡</a:t>
            </a:r>
            <a:r>
              <a:rPr lang="en-US" altLang="zh-CN" sz="2500" baseline="-25000" dirty="0"/>
              <a:t>5</a:t>
            </a:r>
            <a:r>
              <a:rPr lang="en-US" altLang="zh-CN" sz="2500" dirty="0"/>
              <a:t>7  ∵17-7=2*5; </a:t>
            </a:r>
          </a:p>
          <a:p>
            <a:pPr>
              <a:buFont typeface="Wingdings" pitchFamily="2" charset="2"/>
              <a:buNone/>
            </a:pPr>
            <a:r>
              <a:rPr lang="en-US" altLang="zh-CN" sz="2500" dirty="0"/>
              <a:t>          53≡</a:t>
            </a:r>
            <a:r>
              <a:rPr lang="en-US" altLang="zh-CN" sz="2500" baseline="-25000" dirty="0"/>
              <a:t>7</a:t>
            </a:r>
            <a:r>
              <a:rPr lang="en-US" altLang="zh-CN" sz="2500" dirty="0"/>
              <a:t>11   ∵53-11=6*7</a:t>
            </a:r>
          </a:p>
          <a:p>
            <a:pPr>
              <a:buFont typeface="Wingdings" pitchFamily="2" charset="2"/>
              <a:buNone/>
            </a:pPr>
            <a:r>
              <a:rPr lang="en-US" altLang="zh-CN" dirty="0"/>
              <a:t>         </a:t>
            </a:r>
            <a:r>
              <a:rPr lang="en-US" altLang="zh-CN" dirty="0" err="1"/>
              <a:t>a≡</a:t>
            </a:r>
            <a:r>
              <a:rPr lang="en-US" altLang="zh-CN" baseline="-25000" dirty="0" err="1"/>
              <a:t>n</a:t>
            </a:r>
            <a:r>
              <a:rPr lang="en-US" altLang="zh-CN" dirty="0" err="1"/>
              <a:t>b</a:t>
            </a:r>
            <a:r>
              <a:rPr lang="en-US" altLang="zh-CN" sz="2500" dirty="0"/>
              <a:t> </a:t>
            </a:r>
            <a:r>
              <a:rPr lang="zh-CN" altLang="en-US" sz="2500" dirty="0"/>
              <a:t>当且仅当 </a:t>
            </a:r>
            <a:r>
              <a:rPr lang="en-US" altLang="zh-CN" sz="2500" dirty="0"/>
              <a:t>a mod n = b mod n</a:t>
            </a:r>
          </a:p>
          <a:p>
            <a:pPr>
              <a:lnSpc>
                <a:spcPct val="80000"/>
              </a:lnSpc>
            </a:pPr>
            <a:r>
              <a:rPr lang="zh-CN" altLang="en-US" sz="2500" dirty="0"/>
              <a:t>如果</a:t>
            </a:r>
            <a:r>
              <a:rPr lang="en-US" altLang="zh-CN" sz="2500" dirty="0"/>
              <a:t>a</a:t>
            </a:r>
            <a:r>
              <a:rPr lang="zh-CN" altLang="en-US" sz="2500" dirty="0"/>
              <a:t>是整数，</a:t>
            </a:r>
            <a:r>
              <a:rPr lang="en-US" altLang="zh-CN" sz="2500" dirty="0"/>
              <a:t>n</a:t>
            </a:r>
            <a:r>
              <a:rPr lang="zh-CN" altLang="en-US" sz="2500" dirty="0"/>
              <a:t>是正整数，定义</a:t>
            </a:r>
            <a:r>
              <a:rPr lang="en-US" altLang="zh-CN" sz="2500" dirty="0"/>
              <a:t>a</a:t>
            </a:r>
            <a:r>
              <a:rPr lang="zh-CN" altLang="en-US" sz="2500" dirty="0"/>
              <a:t>除以</a:t>
            </a:r>
            <a:r>
              <a:rPr lang="en-US" altLang="zh-CN" sz="2500" dirty="0"/>
              <a:t>n</a:t>
            </a:r>
            <a:r>
              <a:rPr lang="zh-CN" altLang="en-US" sz="2500" dirty="0"/>
              <a:t>所得之余数为</a:t>
            </a:r>
            <a:r>
              <a:rPr lang="en-US" altLang="zh-CN" sz="2500" dirty="0"/>
              <a:t>a</a:t>
            </a:r>
            <a:r>
              <a:rPr lang="zh-CN" altLang="en-US" sz="2500" dirty="0"/>
              <a:t>模</a:t>
            </a:r>
            <a:r>
              <a:rPr lang="en-US" altLang="zh-CN" sz="2500" dirty="0"/>
              <a:t>n</a:t>
            </a:r>
            <a:r>
              <a:rPr lang="zh-CN" altLang="en-US" sz="2500" dirty="0"/>
              <a:t>。对于任意整数</a:t>
            </a:r>
            <a:r>
              <a:rPr lang="en-US" altLang="zh-CN" sz="2500" dirty="0"/>
              <a:t>a</a:t>
            </a:r>
            <a:r>
              <a:rPr lang="zh-CN" altLang="en-US" sz="2500" dirty="0"/>
              <a:t>，我们总可写出： </a:t>
            </a:r>
            <a:r>
              <a:rPr lang="en-US" altLang="zh-CN" sz="2500" dirty="0"/>
              <a:t>a =</a:t>
            </a:r>
            <a:r>
              <a:rPr lang="en-US" altLang="zh-CN"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altLang="zh-CN" sz="2500" dirty="0"/>
              <a:t>a/n</a:t>
            </a:r>
            <a:r>
              <a:rPr lang="zh-CN" altLang="en-US" sz="2500" dirty="0"/>
              <a:t>」</a:t>
            </a:r>
            <a:r>
              <a:rPr lang="en-US" altLang="zh-CN" sz="2500" dirty="0"/>
              <a:t>x n + (a mod n)</a:t>
            </a:r>
          </a:p>
          <a:p>
            <a:pPr lvl="1">
              <a:lnSpc>
                <a:spcPct val="80000"/>
              </a:lnSpc>
            </a:pPr>
            <a:r>
              <a:rPr lang="en-US" altLang="zh-CN" sz="2400" dirty="0"/>
              <a:t>11 mod 7 = 4;		-11 mod 7 = 3</a:t>
            </a:r>
          </a:p>
          <a:p>
            <a:pPr>
              <a:lnSpc>
                <a:spcPct val="80000"/>
              </a:lnSpc>
            </a:pPr>
            <a:r>
              <a:rPr lang="zh-CN" altLang="en-US" sz="2500" dirty="0"/>
              <a:t>如果</a:t>
            </a:r>
            <a:r>
              <a:rPr lang="en-US" altLang="zh-CN" sz="2500" dirty="0"/>
              <a:t>(a mod n)=(b mod n), </a:t>
            </a:r>
            <a:r>
              <a:rPr lang="zh-CN" altLang="en-US" sz="2500" dirty="0"/>
              <a:t>则称整数</a:t>
            </a:r>
            <a:r>
              <a:rPr lang="en-US" altLang="zh-CN" sz="2500" dirty="0"/>
              <a:t>a</a:t>
            </a:r>
            <a:r>
              <a:rPr lang="zh-CN" altLang="en-US" sz="2500" dirty="0"/>
              <a:t>和</a:t>
            </a:r>
            <a:r>
              <a:rPr lang="en-US" altLang="zh-CN" sz="2500" dirty="0"/>
              <a:t>b</a:t>
            </a:r>
            <a:r>
              <a:rPr lang="zh-CN" altLang="en-US" sz="2500" dirty="0"/>
              <a:t>是模</a:t>
            </a:r>
            <a:r>
              <a:rPr lang="en-US" altLang="zh-CN" sz="2500" dirty="0"/>
              <a:t>n</a:t>
            </a:r>
            <a:r>
              <a:rPr lang="zh-CN" altLang="en-US" sz="2500" dirty="0"/>
              <a:t>同余，表示为</a:t>
            </a:r>
            <a:r>
              <a:rPr lang="en-US" altLang="zh-CN" sz="2100" dirty="0" err="1"/>
              <a:t>a≡b</a:t>
            </a:r>
            <a:r>
              <a:rPr lang="en-US" altLang="zh-CN" sz="2100" dirty="0"/>
              <a:t> mod n </a:t>
            </a:r>
            <a:r>
              <a:rPr lang="zh-CN" altLang="en-US" sz="2100" dirty="0"/>
              <a:t>或 </a:t>
            </a:r>
            <a:r>
              <a:rPr lang="en-US" altLang="zh-CN" sz="2100" dirty="0" err="1"/>
              <a:t>a≡</a:t>
            </a:r>
            <a:r>
              <a:rPr lang="en-US" altLang="zh-CN" sz="2100" baseline="-25000" dirty="0" err="1"/>
              <a:t>n</a:t>
            </a:r>
            <a:r>
              <a:rPr lang="en-US" altLang="zh-CN" sz="2100" dirty="0" err="1"/>
              <a:t>b</a:t>
            </a:r>
            <a:endParaRPr lang="en-US" altLang="zh-CN" sz="2100" dirty="0"/>
          </a:p>
          <a:p>
            <a:pPr lvl="1">
              <a:lnSpc>
                <a:spcPct val="80000"/>
              </a:lnSpc>
            </a:pPr>
            <a:r>
              <a:rPr lang="en-US" altLang="zh-CN" sz="2400" dirty="0"/>
              <a:t>73 </a:t>
            </a:r>
            <a:r>
              <a:rPr lang="en-US" altLang="zh-CN" sz="1900" dirty="0"/>
              <a:t>≡</a:t>
            </a:r>
            <a:r>
              <a:rPr lang="en-US" altLang="zh-CN" sz="2400" dirty="0"/>
              <a:t> 4 mod 23</a:t>
            </a:r>
            <a:r>
              <a:rPr lang="zh-CN" altLang="en-US" sz="2400" dirty="0"/>
              <a:t>；	</a:t>
            </a:r>
            <a:r>
              <a:rPr lang="en-US" altLang="zh-CN" sz="2400" dirty="0"/>
              <a:t>21 </a:t>
            </a:r>
            <a:r>
              <a:rPr lang="en-US" altLang="zh-CN" sz="1900" dirty="0"/>
              <a:t>≡</a:t>
            </a:r>
            <a:r>
              <a:rPr lang="en-US" altLang="zh-CN" sz="2400" dirty="0"/>
              <a:t> -9 mod 10</a:t>
            </a:r>
          </a:p>
          <a:p>
            <a:endParaRPr kumimoji="1" lang="zh-CN" altLang="en-US" dirty="0"/>
          </a:p>
        </p:txBody>
      </p:sp>
    </p:spTree>
    <p:extLst>
      <p:ext uri="{BB962C8B-B14F-4D97-AF65-F5344CB8AC3E}">
        <p14:creationId xmlns:p14="http://schemas.microsoft.com/office/powerpoint/2010/main" val="3148255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9CE48-B6AD-3B31-1FC0-B3B03A59D8F2}"/>
              </a:ext>
            </a:extLst>
          </p:cNvPr>
          <p:cNvSpPr>
            <a:spLocks noGrp="1"/>
          </p:cNvSpPr>
          <p:nvPr>
            <p:ph type="title"/>
          </p:nvPr>
        </p:nvSpPr>
        <p:spPr/>
        <p:txBody>
          <a:bodyPr/>
          <a:lstStyle/>
          <a:p>
            <a:r>
              <a:rPr lang="zh-CN" altLang="en-US" dirty="0"/>
              <a:t>同余的性质</a:t>
            </a:r>
            <a:endParaRPr kumimoji="1" lang="zh-CN" altLang="en-US" dirty="0"/>
          </a:p>
        </p:txBody>
      </p:sp>
      <p:sp>
        <p:nvSpPr>
          <p:cNvPr id="3" name="内容占位符 2">
            <a:extLst>
              <a:ext uri="{FF2B5EF4-FFF2-40B4-BE49-F238E27FC236}">
                <a16:creationId xmlns:a16="http://schemas.microsoft.com/office/drawing/2014/main" id="{3DCCED42-6B73-1BB3-B285-C93D9E3B4656}"/>
              </a:ext>
            </a:extLst>
          </p:cNvPr>
          <p:cNvSpPr>
            <a:spLocks noGrp="1"/>
          </p:cNvSpPr>
          <p:nvPr>
            <p:ph idx="1"/>
          </p:nvPr>
        </p:nvSpPr>
        <p:spPr/>
        <p:txBody>
          <a:bodyPr>
            <a:normAutofit lnSpcReduction="10000"/>
          </a:bodyPr>
          <a:lstStyle/>
          <a:p>
            <a:pPr>
              <a:lnSpc>
                <a:spcPct val="90000"/>
              </a:lnSpc>
            </a:pPr>
            <a:r>
              <a:rPr lang="zh-CN" altLang="en-US" sz="2500" dirty="0"/>
              <a:t>如果</a:t>
            </a:r>
            <a:r>
              <a:rPr lang="en-US" altLang="zh-CN" sz="2500" dirty="0"/>
              <a:t>n|(a-b), </a:t>
            </a:r>
            <a:r>
              <a:rPr lang="zh-CN" altLang="en-US" sz="2500" dirty="0"/>
              <a:t>则</a:t>
            </a:r>
            <a:r>
              <a:rPr lang="en-US" altLang="zh-CN" sz="2500" dirty="0" err="1"/>
              <a:t>a≡b</a:t>
            </a:r>
            <a:r>
              <a:rPr lang="en-US" altLang="zh-CN" sz="2500" dirty="0"/>
              <a:t> mod n </a:t>
            </a:r>
          </a:p>
          <a:p>
            <a:pPr lvl="1">
              <a:lnSpc>
                <a:spcPct val="90000"/>
              </a:lnSpc>
              <a:buFont typeface="Wingdings" pitchFamily="2" charset="2"/>
              <a:buNone/>
            </a:pPr>
            <a:r>
              <a:rPr lang="zh-CN" altLang="en-US" sz="2400" dirty="0"/>
              <a:t>证明</a:t>
            </a:r>
            <a:r>
              <a:rPr lang="en-US" altLang="zh-CN" sz="2400" dirty="0"/>
              <a:t>: </a:t>
            </a:r>
            <a:r>
              <a:rPr lang="zh-CN" altLang="en-US" sz="2400" dirty="0"/>
              <a:t>如果</a:t>
            </a:r>
            <a:r>
              <a:rPr lang="en-US" altLang="zh-CN" sz="2400" dirty="0"/>
              <a:t>n|(a-b), </a:t>
            </a:r>
            <a:r>
              <a:rPr lang="zh-CN" altLang="en-US" sz="2400" dirty="0"/>
              <a:t>则有</a:t>
            </a:r>
            <a:r>
              <a:rPr lang="en-US" altLang="zh-CN" sz="2400" dirty="0"/>
              <a:t>(a-b)=</a:t>
            </a:r>
            <a:r>
              <a:rPr lang="en-US" altLang="zh-CN" sz="2400" dirty="0" err="1"/>
              <a:t>kn</a:t>
            </a:r>
            <a:r>
              <a:rPr lang="en-US" altLang="zh-CN" sz="2400" dirty="0"/>
              <a:t>, k</a:t>
            </a:r>
            <a:r>
              <a:rPr lang="zh-CN" altLang="en-US" sz="2400" dirty="0"/>
              <a:t>为某些整数，</a:t>
            </a:r>
          </a:p>
          <a:p>
            <a:pPr lvl="1">
              <a:lnSpc>
                <a:spcPct val="90000"/>
              </a:lnSpc>
              <a:buFont typeface="Wingdings" pitchFamily="2" charset="2"/>
              <a:buNone/>
            </a:pPr>
            <a:r>
              <a:rPr lang="zh-CN" altLang="en-US" sz="2400" dirty="0"/>
              <a:t>所以</a:t>
            </a:r>
            <a:r>
              <a:rPr lang="en-US" altLang="zh-CN" sz="2400" dirty="0"/>
              <a:t>a=</a:t>
            </a:r>
            <a:r>
              <a:rPr lang="en-US" altLang="zh-CN" sz="2400" dirty="0" err="1"/>
              <a:t>b+kn</a:t>
            </a:r>
            <a:r>
              <a:rPr lang="zh-CN" altLang="en-US" sz="2400" dirty="0"/>
              <a:t>。</a:t>
            </a:r>
          </a:p>
          <a:p>
            <a:pPr lvl="1">
              <a:lnSpc>
                <a:spcPct val="90000"/>
              </a:lnSpc>
              <a:buFont typeface="Wingdings" pitchFamily="2" charset="2"/>
              <a:buNone/>
            </a:pPr>
            <a:r>
              <a:rPr lang="zh-CN" altLang="en-US" sz="2400" dirty="0"/>
              <a:t>故</a:t>
            </a:r>
            <a:r>
              <a:rPr lang="en-US" altLang="zh-CN" sz="2400" dirty="0"/>
              <a:t>a mod n = (b + </a:t>
            </a:r>
            <a:r>
              <a:rPr lang="en-US" altLang="zh-CN" sz="2400" dirty="0" err="1"/>
              <a:t>kn</a:t>
            </a:r>
            <a:r>
              <a:rPr lang="en-US" altLang="zh-CN" sz="2400" dirty="0"/>
              <a:t>)</a:t>
            </a:r>
            <a:r>
              <a:rPr lang="zh-CN" altLang="en-US" sz="2400" dirty="0"/>
              <a:t>除以</a:t>
            </a:r>
            <a:r>
              <a:rPr lang="en-US" altLang="zh-CN" sz="2400" dirty="0"/>
              <a:t>n</a:t>
            </a:r>
            <a:r>
              <a:rPr lang="zh-CN" altLang="en-US" sz="2400" dirty="0"/>
              <a:t>的余数</a:t>
            </a:r>
          </a:p>
          <a:p>
            <a:pPr lvl="1">
              <a:lnSpc>
                <a:spcPct val="90000"/>
              </a:lnSpc>
              <a:buFont typeface="Wingdings" pitchFamily="2" charset="2"/>
              <a:buNone/>
            </a:pPr>
            <a:r>
              <a:rPr lang="zh-CN" altLang="en-US" sz="2400" dirty="0"/>
              <a:t>                  </a:t>
            </a:r>
            <a:r>
              <a:rPr lang="en-US" altLang="zh-CN" sz="2400" dirty="0"/>
              <a:t>= b  </a:t>
            </a:r>
            <a:r>
              <a:rPr lang="zh-CN" altLang="en-US" sz="2400" dirty="0"/>
              <a:t>除以</a:t>
            </a:r>
            <a:r>
              <a:rPr lang="en-US" altLang="zh-CN" sz="2400" dirty="0"/>
              <a:t>n</a:t>
            </a:r>
            <a:r>
              <a:rPr lang="zh-CN" altLang="en-US" sz="2400" dirty="0"/>
              <a:t>的余数</a:t>
            </a:r>
          </a:p>
          <a:p>
            <a:pPr lvl="1">
              <a:lnSpc>
                <a:spcPct val="90000"/>
              </a:lnSpc>
              <a:buFont typeface="Wingdings" pitchFamily="2" charset="2"/>
              <a:buNone/>
            </a:pPr>
            <a:r>
              <a:rPr lang="zh-CN" altLang="en-US" sz="2400" dirty="0"/>
              <a:t>                  </a:t>
            </a:r>
            <a:r>
              <a:rPr lang="en-US" altLang="zh-CN" sz="2400" dirty="0"/>
              <a:t>= b mod n</a:t>
            </a:r>
            <a:endParaRPr lang="en-US" altLang="zh-CN" sz="2500" dirty="0"/>
          </a:p>
          <a:p>
            <a:pPr>
              <a:lnSpc>
                <a:spcPct val="90000"/>
              </a:lnSpc>
            </a:pPr>
            <a:r>
              <a:rPr lang="en-US" altLang="zh-CN" sz="2500" dirty="0" err="1"/>
              <a:t>a≡b</a:t>
            </a:r>
            <a:r>
              <a:rPr lang="en-US" altLang="zh-CN" sz="2500" dirty="0"/>
              <a:t> mod n </a:t>
            </a:r>
            <a:r>
              <a:rPr lang="zh-CN" altLang="en-US" sz="2500" dirty="0"/>
              <a:t>隐含</a:t>
            </a:r>
            <a:r>
              <a:rPr lang="en-US" altLang="zh-CN" sz="2500" dirty="0" err="1"/>
              <a:t>b≡a</a:t>
            </a:r>
            <a:r>
              <a:rPr lang="en-US" altLang="zh-CN" sz="2500" dirty="0"/>
              <a:t> mod n</a:t>
            </a:r>
          </a:p>
          <a:p>
            <a:pPr>
              <a:lnSpc>
                <a:spcPct val="90000"/>
              </a:lnSpc>
            </a:pPr>
            <a:r>
              <a:rPr lang="en-US" altLang="zh-CN" sz="2500" dirty="0" err="1"/>
              <a:t>a≡b</a:t>
            </a:r>
            <a:r>
              <a:rPr lang="en-US" altLang="zh-CN" sz="2500" dirty="0"/>
              <a:t> mod n </a:t>
            </a:r>
            <a:r>
              <a:rPr lang="zh-CN" altLang="en-US" sz="2500" dirty="0"/>
              <a:t>和</a:t>
            </a:r>
            <a:r>
              <a:rPr lang="en-US" altLang="zh-CN" sz="2500" dirty="0" err="1"/>
              <a:t>b≡c</a:t>
            </a:r>
            <a:r>
              <a:rPr lang="en-US" altLang="zh-CN" sz="2500" dirty="0"/>
              <a:t> mod n </a:t>
            </a:r>
            <a:r>
              <a:rPr lang="zh-CN" altLang="en-US" sz="2500" dirty="0"/>
              <a:t>隐含</a:t>
            </a:r>
            <a:r>
              <a:rPr lang="en-US" altLang="zh-CN" sz="2500" dirty="0" err="1"/>
              <a:t>a≡c</a:t>
            </a:r>
            <a:r>
              <a:rPr lang="en-US" altLang="zh-CN" sz="2500" dirty="0"/>
              <a:t> mod n </a:t>
            </a:r>
          </a:p>
          <a:p>
            <a:pPr lvl="1">
              <a:lnSpc>
                <a:spcPct val="90000"/>
              </a:lnSpc>
              <a:buFont typeface="Wingdings" pitchFamily="2" charset="2"/>
              <a:buNone/>
            </a:pPr>
            <a:r>
              <a:rPr lang="en-US" altLang="zh-CN" sz="2500" dirty="0"/>
              <a:t>Ex:  23≡8(mod 5)</a:t>
            </a:r>
            <a:r>
              <a:rPr lang="zh-CN" altLang="en-US" sz="2500" dirty="0"/>
              <a:t>，因为</a:t>
            </a:r>
            <a:r>
              <a:rPr lang="en-US" altLang="zh-CN" sz="2500" dirty="0"/>
              <a:t>23-8=15=5x3</a:t>
            </a:r>
          </a:p>
          <a:p>
            <a:pPr lvl="1">
              <a:lnSpc>
                <a:spcPct val="90000"/>
              </a:lnSpc>
              <a:buFont typeface="Wingdings" pitchFamily="2" charset="2"/>
              <a:buNone/>
            </a:pPr>
            <a:r>
              <a:rPr lang="en-US" altLang="zh-CN" sz="2500" dirty="0"/>
              <a:t>      -11≡5(mod 8)</a:t>
            </a:r>
            <a:r>
              <a:rPr lang="zh-CN" altLang="en-US" sz="2500" dirty="0"/>
              <a:t>，因为</a:t>
            </a:r>
            <a:r>
              <a:rPr lang="en-US" altLang="zh-CN" sz="2500" dirty="0"/>
              <a:t>-11-5=-16=8x(-2)</a:t>
            </a:r>
          </a:p>
          <a:p>
            <a:pPr lvl="1">
              <a:lnSpc>
                <a:spcPct val="90000"/>
              </a:lnSpc>
              <a:buFont typeface="Wingdings" pitchFamily="2" charset="2"/>
              <a:buNone/>
            </a:pPr>
            <a:r>
              <a:rPr lang="en-US" altLang="zh-CN" sz="2500" dirty="0"/>
              <a:t>       81≡0(mod 27)</a:t>
            </a:r>
            <a:r>
              <a:rPr lang="zh-CN" altLang="en-US" sz="2500" dirty="0"/>
              <a:t>，因为</a:t>
            </a:r>
            <a:r>
              <a:rPr lang="en-US" altLang="zh-CN" sz="2500" dirty="0"/>
              <a:t>81-0=81=27x3</a:t>
            </a:r>
            <a:r>
              <a:rPr lang="en-US" altLang="zh-CN" sz="2700" dirty="0"/>
              <a:t> </a:t>
            </a:r>
          </a:p>
          <a:p>
            <a:endParaRPr kumimoji="1" lang="zh-CN" altLang="en-US" dirty="0"/>
          </a:p>
        </p:txBody>
      </p:sp>
    </p:spTree>
    <p:extLst>
      <p:ext uri="{BB962C8B-B14F-4D97-AF65-F5344CB8AC3E}">
        <p14:creationId xmlns:p14="http://schemas.microsoft.com/office/powerpoint/2010/main" val="2297582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16960-77DF-9EB7-EF7D-ACE3B925FCAD}"/>
              </a:ext>
            </a:extLst>
          </p:cNvPr>
          <p:cNvSpPr>
            <a:spLocks noGrp="1"/>
          </p:cNvSpPr>
          <p:nvPr>
            <p:ph type="title"/>
          </p:nvPr>
        </p:nvSpPr>
        <p:spPr/>
        <p:txBody>
          <a:bodyPr/>
          <a:lstStyle/>
          <a:p>
            <a:r>
              <a:rPr kumimoji="1" lang="zh-CN" altLang="en-US" dirty="0"/>
              <a:t>逆元（重要）</a:t>
            </a:r>
          </a:p>
        </p:txBody>
      </p:sp>
      <p:sp>
        <p:nvSpPr>
          <p:cNvPr id="3" name="内容占位符 2">
            <a:extLst>
              <a:ext uri="{FF2B5EF4-FFF2-40B4-BE49-F238E27FC236}">
                <a16:creationId xmlns:a16="http://schemas.microsoft.com/office/drawing/2014/main" id="{D1013DF0-4BDD-B15C-C591-49B5F3EEC361}"/>
              </a:ext>
            </a:extLst>
          </p:cNvPr>
          <p:cNvSpPr>
            <a:spLocks noGrp="1"/>
          </p:cNvSpPr>
          <p:nvPr>
            <p:ph idx="1"/>
          </p:nvPr>
        </p:nvSpPr>
        <p:spPr/>
        <p:txBody>
          <a:bodyPr>
            <a:normAutofit lnSpcReduction="10000"/>
          </a:bodyPr>
          <a:lstStyle/>
          <a:p>
            <a:pPr>
              <a:lnSpc>
                <a:spcPct val="90000"/>
              </a:lnSpc>
            </a:pPr>
            <a:r>
              <a:rPr lang="zh-CN" altLang="en-US" dirty="0"/>
              <a:t>加法逆元</a:t>
            </a:r>
            <a:r>
              <a:rPr lang="en-US" altLang="zh-CN" dirty="0"/>
              <a:t>(-w)</a:t>
            </a:r>
          </a:p>
          <a:p>
            <a:pPr lvl="1">
              <a:lnSpc>
                <a:spcPct val="90000"/>
              </a:lnSpc>
            </a:pPr>
            <a:r>
              <a:rPr lang="zh-CN" altLang="en-US" sz="2800" dirty="0"/>
              <a:t>对每一个</a:t>
            </a:r>
            <a:r>
              <a:rPr lang="en-US" altLang="zh-CN" sz="2800" dirty="0" err="1"/>
              <a:t>w</a:t>
            </a:r>
            <a:r>
              <a:rPr lang="en-US" altLang="zh-CN" sz="2800" dirty="0" err="1">
                <a:latin typeface="黑体" panose="02010609060101010101" pitchFamily="49" charset="-122"/>
              </a:rPr>
              <a:t>∈</a:t>
            </a:r>
            <a:r>
              <a:rPr lang="en-US" altLang="zh-CN" sz="2800" dirty="0" err="1"/>
              <a:t>Z</a:t>
            </a:r>
            <a:r>
              <a:rPr lang="en-US" altLang="zh-CN" sz="2800" baseline="-25000" dirty="0" err="1"/>
              <a:t>n</a:t>
            </a:r>
            <a:r>
              <a:rPr lang="zh-CN" altLang="en-US" sz="2800" dirty="0"/>
              <a:t>，存在一个</a:t>
            </a:r>
            <a:r>
              <a:rPr lang="en-US" altLang="zh-CN" sz="2800" dirty="0"/>
              <a:t>z</a:t>
            </a:r>
            <a:r>
              <a:rPr lang="zh-CN" altLang="en-US" sz="2800" dirty="0"/>
              <a:t>，使得</a:t>
            </a:r>
          </a:p>
          <a:p>
            <a:pPr lvl="1">
              <a:lnSpc>
                <a:spcPct val="90000"/>
              </a:lnSpc>
              <a:buFont typeface="Wingdings" pitchFamily="2" charset="2"/>
              <a:buNone/>
            </a:pPr>
            <a:r>
              <a:rPr lang="en-US" altLang="zh-CN" sz="2800" dirty="0"/>
              <a:t>   w+z</a:t>
            </a:r>
            <a:r>
              <a:rPr lang="en-US" altLang="zh-CN" sz="2800" dirty="0">
                <a:latin typeface="黑体" panose="02010609060101010101" pitchFamily="49" charset="-122"/>
              </a:rPr>
              <a:t>≡</a:t>
            </a:r>
            <a:r>
              <a:rPr lang="en-US" altLang="zh-CN" sz="2800" dirty="0"/>
              <a:t>0 mod n</a:t>
            </a:r>
            <a:r>
              <a:rPr lang="zh-CN" altLang="en-US" sz="2800" dirty="0"/>
              <a:t>，则</a:t>
            </a:r>
            <a:r>
              <a:rPr lang="en-US" altLang="zh-CN" sz="2800" dirty="0"/>
              <a:t>z</a:t>
            </a:r>
            <a:r>
              <a:rPr lang="zh-CN" altLang="en-US" sz="2800" dirty="0"/>
              <a:t>即为加法逆元</a:t>
            </a:r>
            <a:r>
              <a:rPr lang="en-US" altLang="zh-CN" sz="2800" dirty="0"/>
              <a:t>-w</a:t>
            </a:r>
          </a:p>
          <a:p>
            <a:pPr>
              <a:lnSpc>
                <a:spcPct val="90000"/>
              </a:lnSpc>
            </a:pPr>
            <a:r>
              <a:rPr lang="zh-CN" altLang="en-US" dirty="0"/>
              <a:t>乘法逆元</a:t>
            </a:r>
            <a:r>
              <a:rPr lang="en-US" altLang="zh-CN" dirty="0"/>
              <a:t>(w</a:t>
            </a:r>
            <a:r>
              <a:rPr lang="en-US" altLang="zh-CN" baseline="30000" dirty="0"/>
              <a:t>-1</a:t>
            </a:r>
            <a:r>
              <a:rPr lang="en-US" altLang="zh-CN" dirty="0"/>
              <a:t>)</a:t>
            </a:r>
          </a:p>
          <a:p>
            <a:pPr lvl="1">
              <a:lnSpc>
                <a:spcPct val="90000"/>
              </a:lnSpc>
            </a:pPr>
            <a:r>
              <a:rPr lang="zh-CN" altLang="en-US" sz="2800" dirty="0"/>
              <a:t>对每一个</a:t>
            </a:r>
            <a:r>
              <a:rPr lang="en-US" altLang="zh-CN" sz="2800" dirty="0" err="1"/>
              <a:t>w</a:t>
            </a:r>
            <a:r>
              <a:rPr lang="en-US" altLang="zh-CN" sz="2800" dirty="0" err="1">
                <a:latin typeface="黑体" panose="02010609060101010101" pitchFamily="49" charset="-122"/>
              </a:rPr>
              <a:t>∈</a:t>
            </a:r>
            <a:r>
              <a:rPr lang="en-US" altLang="zh-CN" sz="2800" dirty="0" err="1"/>
              <a:t>Z</a:t>
            </a:r>
            <a:r>
              <a:rPr lang="en-US" altLang="zh-CN" sz="2800" baseline="-25000" dirty="0" err="1"/>
              <a:t>p</a:t>
            </a:r>
            <a:r>
              <a:rPr lang="zh-CN" altLang="en-US" sz="2800" dirty="0"/>
              <a:t>，存在一个</a:t>
            </a:r>
            <a:r>
              <a:rPr lang="en-US" altLang="zh-CN" sz="2800" dirty="0"/>
              <a:t>z</a:t>
            </a:r>
            <a:r>
              <a:rPr lang="zh-CN" altLang="en-US" sz="2800" dirty="0"/>
              <a:t>，使得</a:t>
            </a:r>
            <a:r>
              <a:rPr lang="en-US" altLang="zh-CN" sz="2800" dirty="0"/>
              <a:t>w*z</a:t>
            </a:r>
            <a:r>
              <a:rPr lang="en-US" altLang="zh-CN" sz="2800" dirty="0">
                <a:latin typeface="黑体" panose="02010609060101010101" pitchFamily="49" charset="-122"/>
              </a:rPr>
              <a:t>≡</a:t>
            </a:r>
            <a:r>
              <a:rPr lang="en-US" altLang="zh-CN" sz="2800" dirty="0"/>
              <a:t>1 mod p</a:t>
            </a:r>
            <a:r>
              <a:rPr lang="zh-CN" altLang="en-US" sz="2800" dirty="0"/>
              <a:t>，</a:t>
            </a:r>
          </a:p>
          <a:p>
            <a:pPr lvl="1">
              <a:lnSpc>
                <a:spcPct val="90000"/>
              </a:lnSpc>
              <a:buFont typeface="Wingdings" pitchFamily="2" charset="2"/>
              <a:buNone/>
            </a:pPr>
            <a:r>
              <a:rPr lang="en-US" altLang="zh-CN" sz="2800" dirty="0"/>
              <a:t>    p</a:t>
            </a:r>
            <a:r>
              <a:rPr lang="zh-CN" altLang="en-US" sz="2800" dirty="0"/>
              <a:t>为素数， </a:t>
            </a:r>
            <a:r>
              <a:rPr lang="en-US" altLang="zh-CN" sz="2800" dirty="0"/>
              <a:t>w</a:t>
            </a:r>
            <a:r>
              <a:rPr lang="zh-CN" altLang="en-US" sz="2800" dirty="0"/>
              <a:t>与</a:t>
            </a:r>
            <a:r>
              <a:rPr lang="en-US" altLang="zh-CN" sz="2800" dirty="0"/>
              <a:t>p</a:t>
            </a:r>
            <a:r>
              <a:rPr lang="zh-CN" altLang="en-US" sz="2800" dirty="0"/>
              <a:t>互素，则</a:t>
            </a:r>
            <a:r>
              <a:rPr lang="en-US" altLang="zh-CN" sz="2800" dirty="0"/>
              <a:t>z</a:t>
            </a:r>
            <a:r>
              <a:rPr lang="zh-CN" altLang="en-US" sz="2800" dirty="0"/>
              <a:t>即为乘法逆元</a:t>
            </a:r>
            <a:r>
              <a:rPr lang="en-US" altLang="zh-CN" sz="2800" dirty="0"/>
              <a:t>w</a:t>
            </a:r>
            <a:r>
              <a:rPr lang="en-US" altLang="zh-CN" sz="2800" baseline="30000" dirty="0"/>
              <a:t>-1</a:t>
            </a:r>
          </a:p>
          <a:p>
            <a:pPr lvl="1">
              <a:lnSpc>
                <a:spcPct val="90000"/>
              </a:lnSpc>
              <a:buFont typeface="Wingdings" pitchFamily="2" charset="2"/>
              <a:buNone/>
            </a:pPr>
            <a:endParaRPr lang="en-US" altLang="zh-CN" sz="2800" baseline="30000" dirty="0"/>
          </a:p>
          <a:p>
            <a:pPr lvl="1">
              <a:lnSpc>
                <a:spcPct val="90000"/>
              </a:lnSpc>
            </a:pPr>
            <a:r>
              <a:rPr lang="zh-CN" altLang="en-US" sz="2800" dirty="0"/>
              <a:t>因为</a:t>
            </a:r>
            <a:r>
              <a:rPr lang="en-US" altLang="zh-CN" sz="2800" dirty="0"/>
              <a:t>w</a:t>
            </a:r>
            <a:r>
              <a:rPr lang="zh-CN" altLang="en-US" sz="2800" dirty="0"/>
              <a:t>与</a:t>
            </a:r>
            <a:r>
              <a:rPr lang="en-US" altLang="zh-CN" sz="2800" dirty="0"/>
              <a:t>p</a:t>
            </a:r>
            <a:r>
              <a:rPr lang="zh-CN" altLang="en-US" sz="2800" dirty="0"/>
              <a:t>互素，如果用</a:t>
            </a:r>
            <a:r>
              <a:rPr lang="en-US" altLang="zh-CN" sz="2800" dirty="0"/>
              <a:t>w</a:t>
            </a:r>
            <a:r>
              <a:rPr lang="zh-CN" altLang="en-US" sz="2800" dirty="0"/>
              <a:t>乘以</a:t>
            </a:r>
            <a:r>
              <a:rPr lang="en-US" altLang="zh-CN" sz="2800" dirty="0" err="1"/>
              <a:t>Z</a:t>
            </a:r>
            <a:r>
              <a:rPr lang="en-US" altLang="zh-CN" sz="2800" baseline="-25000" dirty="0" err="1"/>
              <a:t>p</a:t>
            </a:r>
            <a:r>
              <a:rPr lang="zh-CN" altLang="en-US" sz="2800" dirty="0"/>
              <a:t>中的所有数模</a:t>
            </a:r>
            <a:r>
              <a:rPr lang="en-US" altLang="zh-CN" sz="2800" dirty="0"/>
              <a:t>p</a:t>
            </a:r>
            <a:r>
              <a:rPr lang="zh-CN" altLang="en-US" sz="2800" dirty="0"/>
              <a:t>，得到的余数将以不同次序涵盖</a:t>
            </a:r>
            <a:r>
              <a:rPr lang="en-US" altLang="zh-CN" sz="2800" dirty="0" err="1"/>
              <a:t>Z</a:t>
            </a:r>
            <a:r>
              <a:rPr lang="en-US" altLang="zh-CN" sz="2800" baseline="-25000" dirty="0" err="1"/>
              <a:t>p</a:t>
            </a:r>
            <a:r>
              <a:rPr lang="zh-CN" altLang="en-US" sz="2800" dirty="0"/>
              <a:t>中的所有数，那么至少有一个余数的值为</a:t>
            </a:r>
            <a:r>
              <a:rPr lang="en-US" altLang="zh-CN" sz="2800" dirty="0"/>
              <a:t>1</a:t>
            </a:r>
            <a:r>
              <a:rPr lang="zh-CN" altLang="en-US" sz="2800" dirty="0"/>
              <a:t>。因此，在</a:t>
            </a:r>
            <a:r>
              <a:rPr lang="en-US" altLang="zh-CN" sz="2800" dirty="0" err="1"/>
              <a:t>Z</a:t>
            </a:r>
            <a:r>
              <a:rPr lang="en-US" altLang="zh-CN" sz="2800" baseline="-25000" dirty="0" err="1"/>
              <a:t>p</a:t>
            </a:r>
            <a:r>
              <a:rPr lang="zh-CN" altLang="en-US" sz="2800" dirty="0"/>
              <a:t>中的某个数与</a:t>
            </a:r>
            <a:r>
              <a:rPr lang="en-US" altLang="zh-CN" sz="2800" dirty="0"/>
              <a:t>w</a:t>
            </a:r>
            <a:r>
              <a:rPr lang="zh-CN" altLang="en-US" sz="2800" dirty="0"/>
              <a:t>相乘模</a:t>
            </a:r>
            <a:r>
              <a:rPr lang="en-US" altLang="zh-CN" sz="2800" dirty="0"/>
              <a:t>p</a:t>
            </a:r>
            <a:r>
              <a:rPr lang="zh-CN" altLang="en-US" sz="2800" dirty="0"/>
              <a:t>的余数为</a:t>
            </a:r>
            <a:r>
              <a:rPr lang="en-US" altLang="zh-CN" sz="2800" dirty="0"/>
              <a:t>1, </a:t>
            </a:r>
            <a:r>
              <a:rPr lang="zh-CN" altLang="en-US" sz="2800" dirty="0"/>
              <a:t>这个数就是</a:t>
            </a:r>
            <a:r>
              <a:rPr lang="en-US" altLang="zh-CN" sz="2800" dirty="0"/>
              <a:t>w</a:t>
            </a:r>
            <a:r>
              <a:rPr lang="zh-CN" altLang="en-US" sz="2800" dirty="0"/>
              <a:t>的乘法逆元</a:t>
            </a:r>
            <a:r>
              <a:rPr lang="en-US" altLang="zh-CN" sz="2800" dirty="0"/>
              <a:t>, w</a:t>
            </a:r>
            <a:r>
              <a:rPr lang="en-US" altLang="zh-CN" sz="2800" baseline="30000" dirty="0"/>
              <a:t>-1</a:t>
            </a:r>
            <a:endParaRPr lang="zh-CN" altLang="en-US" sz="2800" dirty="0"/>
          </a:p>
        </p:txBody>
      </p:sp>
    </p:spTree>
    <p:extLst>
      <p:ext uri="{BB962C8B-B14F-4D97-AF65-F5344CB8AC3E}">
        <p14:creationId xmlns:p14="http://schemas.microsoft.com/office/powerpoint/2010/main" val="411975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1192</Words>
  <Application>Microsoft Macintosh PowerPoint</Application>
  <PresentationFormat>宽屏</PresentationFormat>
  <Paragraphs>108</Paragraphs>
  <Slides>18</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18</vt:i4>
      </vt:variant>
    </vt:vector>
  </HeadingPairs>
  <TitlesOfParts>
    <vt:vector size="28" baseType="lpstr">
      <vt:lpstr>等线</vt:lpstr>
      <vt:lpstr>等线 Light</vt:lpstr>
      <vt:lpstr>黑体</vt:lpstr>
      <vt:lpstr>Arial Unicode MS</vt:lpstr>
      <vt:lpstr>Arial</vt:lpstr>
      <vt:lpstr>Times New Roman</vt:lpstr>
      <vt:lpstr>Wingdings</vt:lpstr>
      <vt:lpstr>Office 主题​​</vt:lpstr>
      <vt:lpstr>Equation</vt:lpstr>
      <vt:lpstr>公式</vt:lpstr>
      <vt:lpstr>Crypto-数论</vt:lpstr>
      <vt:lpstr>目录</vt:lpstr>
      <vt:lpstr>素数Prime Numbers</vt:lpstr>
      <vt:lpstr>模运算</vt:lpstr>
      <vt:lpstr>模运算性质（重要）</vt:lpstr>
      <vt:lpstr>模运算性质</vt:lpstr>
      <vt:lpstr>同余 (congruence)</vt:lpstr>
      <vt:lpstr>同余的性质</vt:lpstr>
      <vt:lpstr>逆元（重要）</vt:lpstr>
      <vt:lpstr>费马小定理</vt:lpstr>
      <vt:lpstr>费马小定理（范例）</vt:lpstr>
      <vt:lpstr>欧拉函数φ(n)</vt:lpstr>
      <vt:lpstr>欧拉定理（重要）</vt:lpstr>
      <vt:lpstr>中国剩余定理（重要）</vt:lpstr>
      <vt:lpstr>CRT</vt:lpstr>
      <vt:lpstr>CRT</vt:lpstr>
      <vt:lpstr>作业</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dc:creator>
  <cp:lastModifiedBy>Office</cp:lastModifiedBy>
  <cp:revision>8</cp:revision>
  <dcterms:created xsi:type="dcterms:W3CDTF">2023-11-07T08:39:26Z</dcterms:created>
  <dcterms:modified xsi:type="dcterms:W3CDTF">2023-11-12T04:46:28Z</dcterms:modified>
</cp:coreProperties>
</file>