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640B-6789-43AA-9E32-74434E929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EA51E-6999-43AE-B930-FA64E9B38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464A-F036-4488-B30C-3DB5267E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9575-F627-4732-B9D8-8CC43056D32E}" type="datetimeFigureOut">
              <a:rPr lang="en-MY" smtClean="0"/>
              <a:t>8/4/2020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3C1E-D3DA-4134-9942-EDA6DA1D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EA69-235F-4CB8-BADB-00C1C918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100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DCA4-C79C-4F3C-9936-1D93E1E1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47813-6352-43BF-A650-6D6C0D5B5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0B9AB-C4CF-478B-9A26-503DD13D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9575-F627-4732-B9D8-8CC43056D32E}" type="datetimeFigureOut">
              <a:rPr lang="en-MY" smtClean="0"/>
              <a:t>8/4/2020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7E00C-952D-420D-B340-8AA6149D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96537-5D79-4D56-A767-3BB94994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594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22B5D-DA87-4069-A143-19530D5B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17DDA-CC65-4DC5-A374-8E9E59B73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F0A41-0368-4DA3-A8C4-FEEE9B53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9575-F627-4732-B9D8-8CC43056D32E}" type="datetimeFigureOut">
              <a:rPr lang="en-MY" smtClean="0"/>
              <a:t>8/4/2020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0826A-04E0-4A9F-8705-E32D91A5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FCDD1-55C3-47FA-8644-3069FCF4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874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6FA3-DC57-4DEA-A2C9-CBB648FA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A176-30F7-4258-8F6D-01A5596D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EFB41-7662-4900-B320-8518EF66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9575-F627-4732-B9D8-8CC43056D32E}" type="datetimeFigureOut">
              <a:rPr lang="en-MY" smtClean="0"/>
              <a:t>8/4/2020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B9A4-ED76-4C6A-93B8-ECD26EDC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929EA-48D3-4915-BFD8-78490968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510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D0F5-96DC-4435-AFFB-3AF2785D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3E48A-470B-40AA-B3DB-DEDBDB695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D94D6-FF9B-4526-AA6E-9FCAECE7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9575-F627-4732-B9D8-8CC43056D32E}" type="datetimeFigureOut">
              <a:rPr lang="en-MY" smtClean="0"/>
              <a:t>8/4/2020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2EA67-BD45-406E-873B-E3C805AA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F902-EDEF-493C-986A-C0A7CBC1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327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20C1-50A6-4BB9-B9E2-22153F03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1164-66F7-405E-920C-617BF6F71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6BD5E-FAD9-4A50-8837-881DE8759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DFF27-35C6-4E2C-9783-85EF4F87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9575-F627-4732-B9D8-8CC43056D32E}" type="datetimeFigureOut">
              <a:rPr lang="en-MY" smtClean="0"/>
              <a:t>8/4/2020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D446-C488-4A51-BF07-28EEE46A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49DB0-DB80-4317-AFB9-F10C5FAB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503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92C2-E261-44C6-9864-81DF7D78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C4EB4-E8E0-4822-98D8-2357C041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64D13-CA6B-4B95-9E45-E269ADDE8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78595-3FC3-4840-979F-CA4F7AE27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B8086-2249-4FEF-92D6-12FBEB609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8539A-90C1-4B1B-B18C-83E56987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9575-F627-4732-B9D8-8CC43056D32E}" type="datetimeFigureOut">
              <a:rPr lang="en-MY" smtClean="0"/>
              <a:t>8/4/2020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20C32-0D8D-4D3A-8398-3931430A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31EB2-1F74-4E42-A143-9E5CAC01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291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D16C-0920-4AB1-8588-5FA5EFD6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907FB-363C-4D73-BD6B-A3DD7B3E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9575-F627-4732-B9D8-8CC43056D32E}" type="datetimeFigureOut">
              <a:rPr lang="en-MY" smtClean="0"/>
              <a:t>8/4/2020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8BC06-9F45-4008-B9C3-81946AA3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AF2F4-A32F-4DF3-BF24-8CB82BF2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609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56891-D232-4F35-B625-1B7ECF2D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9575-F627-4732-B9D8-8CC43056D32E}" type="datetimeFigureOut">
              <a:rPr lang="en-MY" smtClean="0"/>
              <a:t>8/4/2020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7C42E-30DF-4F57-A9CD-998EC997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E015F-DB83-46EC-83DD-C7453C9C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00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B2AA-65CC-47BC-AD0D-6D4F00C4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D3EB8-3EC1-45DF-A684-1C35058F2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FAE84-B59F-4588-9CFE-26CD7AC93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B4FB8-8BBE-4CD8-B205-DA9E51B2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9575-F627-4732-B9D8-8CC43056D32E}" type="datetimeFigureOut">
              <a:rPr lang="en-MY" smtClean="0"/>
              <a:t>8/4/2020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9C7B3-DB39-4E71-BF31-0C0B51A0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884CF-2012-4C16-A9FD-D7F22745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697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3697-E26C-454B-A79C-FA0C475D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4D17F-138F-4E6A-B0A1-8BB9B18E2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EE3E2-3B2E-4BD1-B509-21A419202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2CB07-D10D-4D08-91EB-6E6C4E13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9575-F627-4732-B9D8-8CC43056D32E}" type="datetimeFigureOut">
              <a:rPr lang="en-MY" smtClean="0"/>
              <a:t>8/4/2020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EADBB-0369-4C15-8C93-67CE4475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8A0EA-18CB-49DA-A1F2-804F124A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661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00E7A-9C30-4CA6-86C9-6986ABC8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A7463-98D1-4B67-8719-E2829F4E3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D498-012D-466E-916B-C8ACCFA96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69575-F627-4732-B9D8-8CC43056D32E}" type="datetimeFigureOut">
              <a:rPr lang="en-MY" smtClean="0"/>
              <a:t>8/4/2020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C30A5-CB75-4522-9E78-97571B1D5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F09B-57CF-40BE-8CD5-B21F8E4C8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1D50-E447-4D6B-8623-46A10248F5F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011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A1BC-F1E4-423F-93A3-DAFBBCE5C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6680C-DEA8-4CC4-BF66-2DC272118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39" name="Picture 38" descr="A picture containing sitting, colorful, red&#10;&#10;Description automatically generated">
            <a:extLst>
              <a:ext uri="{FF2B5EF4-FFF2-40B4-BE49-F238E27FC236}">
                <a16:creationId xmlns:a16="http://schemas.microsoft.com/office/drawing/2014/main" id="{DDAB9580-0632-4C84-AD6B-ABE6D6528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95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9376FC-2C38-4565-BE66-CFB62E956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3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EFA561-1CDF-447B-ACF0-532029E66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5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9074E9-EE3C-490E-858C-83804DE96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6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FD623A-970C-4942-B4DA-D374118BD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9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4635BD8-7266-4D6A-8957-F5394CEE6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53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4E3B3F-8DDB-4D5B-8FD4-FE4286834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47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9971B5-F1DD-4E3D-BC89-2FBF0D316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83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4753A8-CBC6-4F73-8876-5B537DBF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9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E71C38-3858-4B22-8B61-E1945C200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0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5041D2-1927-4056-B151-46780041F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B3217E-AB63-4625-A6C1-30E10ED14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7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73483AD-2B12-4D68-8EA9-90B72A0FF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D79873-94A7-4209-985E-B8A691280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9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1603E2-2AFA-421B-95DD-E7D3D920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CC94D5-36CA-4D27-A202-B8444C590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2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2350B3-2B49-402D-8FC6-54A682288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5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Kamarul Ariffin Mansor</dc:creator>
  <cp:lastModifiedBy>Kamarul Ariffin Mansor</cp:lastModifiedBy>
  <cp:revision>1</cp:revision>
  <dcterms:created xsi:type="dcterms:W3CDTF">2020-04-08T04:28:53Z</dcterms:created>
  <dcterms:modified xsi:type="dcterms:W3CDTF">2020-04-08T04:34:42Z</dcterms:modified>
</cp:coreProperties>
</file>