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 Beyond the Balls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de"/>
              <a:t>Ein Kurzfilm von Stefan Reiser, Nina Jäger &amp; Esteban Böhmecke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95300" x="1843075"/>
            <a:ext cy="5867400" cx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4937" x="1843087"/>
            <a:ext cy="4048125" cx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4937" x="1843087"/>
            <a:ext cy="4048125" cx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71500" x="762000"/>
            <a:ext cy="5715000" cx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0937" x="774425"/>
            <a:ext cy="6076124" cx="759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4462" x="703825"/>
            <a:ext cy="6189073" cx="773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71500" x="762000"/>
            <a:ext cy="5715000" cx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