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70" r:id="rId6"/>
    <p:sldId id="261" r:id="rId7"/>
    <p:sldId id="269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2D067-8F0B-A071-28B6-C3A9E01CD2F6}" v="2" dt="2024-11-05T09:37:36.970"/>
    <p1510:client id="{4B632817-E533-6705-27CA-B9DA6C80124E}" v="97" dt="2024-11-05T11:02:45.437"/>
    <p1510:client id="{76CACAE3-EEE6-F9F4-75FE-779C7D47E35D}" v="28" dt="2024-11-05T13:32:43.305"/>
    <p1510:client id="{F12679C9-026C-847F-4CB5-18B905BEA47F}" v="2" dt="2024-11-05T09:41:49.026"/>
    <p1510:client id="{F4E24CAB-6A7E-88D9-635B-38ECE66796F1}" v="184" dt="2024-11-05T08:32:48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4E24CAB-6A7E-88D9-635B-38ECE66796F1}"/>
    <pc:docChg chg="modSld">
      <pc:chgData name="" userId="" providerId="" clId="Web-{F4E24CAB-6A7E-88D9-635B-38ECE66796F1}" dt="2024-11-05T08:01:05.802" v="1" actId="20577"/>
      <pc:docMkLst>
        <pc:docMk/>
      </pc:docMkLst>
      <pc:sldChg chg="modSp">
        <pc:chgData name="" userId="" providerId="" clId="Web-{F4E24CAB-6A7E-88D9-635B-38ECE66796F1}" dt="2024-11-05T08:01:05.802" v="1" actId="20577"/>
        <pc:sldMkLst>
          <pc:docMk/>
          <pc:sldMk cId="3856144342" sldId="256"/>
        </pc:sldMkLst>
        <pc:spChg chg="mod">
          <ac:chgData name="" userId="" providerId="" clId="Web-{F4E24CAB-6A7E-88D9-635B-38ECE66796F1}" dt="2024-11-05T08:01:05.802" v="1" actId="20577"/>
          <ac:spMkLst>
            <pc:docMk/>
            <pc:sldMk cId="3856144342" sldId="256"/>
            <ac:spMk id="2" creationId="{00000000-0000-0000-0000-000000000000}"/>
          </ac:spMkLst>
        </pc:spChg>
      </pc:sldChg>
    </pc:docChg>
  </pc:docChgLst>
  <pc:docChgLst>
    <pc:chgData name="me@richardschmidt.dev" userId="fcb72d8e3b7d369a" providerId="Windows Live" clId="Web-{4B632817-E533-6705-27CA-B9DA6C80124E}"/>
    <pc:docChg chg="addSld delSld modSld">
      <pc:chgData name="me@richardschmidt.dev" userId="fcb72d8e3b7d369a" providerId="Windows Live" clId="Web-{4B632817-E533-6705-27CA-B9DA6C80124E}" dt="2024-11-05T11:02:45.437" v="106"/>
      <pc:docMkLst>
        <pc:docMk/>
      </pc:docMkLst>
      <pc:sldChg chg="modSp">
        <pc:chgData name="me@richardschmidt.dev" userId="fcb72d8e3b7d369a" providerId="Windows Live" clId="Web-{4B632817-E533-6705-27CA-B9DA6C80124E}" dt="2024-11-05T09:46:10.480" v="25" actId="20577"/>
        <pc:sldMkLst>
          <pc:docMk/>
          <pc:sldMk cId="3856144342" sldId="256"/>
        </pc:sldMkLst>
        <pc:spChg chg="mod">
          <ac:chgData name="me@richardschmidt.dev" userId="fcb72d8e3b7d369a" providerId="Windows Live" clId="Web-{4B632817-E533-6705-27CA-B9DA6C80124E}" dt="2024-11-05T09:46:10.480" v="25" actId="20577"/>
          <ac:spMkLst>
            <pc:docMk/>
            <pc:sldMk cId="3856144342" sldId="256"/>
            <ac:spMk id="3" creationId="{00000000-0000-0000-0000-000000000000}"/>
          </ac:spMkLst>
        </pc:spChg>
      </pc:sldChg>
      <pc:sldChg chg="modTransition">
        <pc:chgData name="me@richardschmidt.dev" userId="fcb72d8e3b7d369a" providerId="Windows Live" clId="Web-{4B632817-E533-6705-27CA-B9DA6C80124E}" dt="2024-11-05T10:59:25.133" v="79"/>
        <pc:sldMkLst>
          <pc:docMk/>
          <pc:sldMk cId="2083785805" sldId="257"/>
        </pc:sldMkLst>
      </pc:sldChg>
      <pc:sldChg chg="modSp">
        <pc:chgData name="me@richardschmidt.dev" userId="fcb72d8e3b7d369a" providerId="Windows Live" clId="Web-{4B632817-E533-6705-27CA-B9DA6C80124E}" dt="2024-11-05T10:46:44.231" v="46" actId="1076"/>
        <pc:sldMkLst>
          <pc:docMk/>
          <pc:sldMk cId="427430456" sldId="258"/>
        </pc:sldMkLst>
        <pc:spChg chg="mod">
          <ac:chgData name="me@richardschmidt.dev" userId="fcb72d8e3b7d369a" providerId="Windows Live" clId="Web-{4B632817-E533-6705-27CA-B9DA6C80124E}" dt="2024-11-05T10:46:38.027" v="44" actId="20577"/>
          <ac:spMkLst>
            <pc:docMk/>
            <pc:sldMk cId="427430456" sldId="258"/>
            <ac:spMk id="3" creationId="{7EBE0495-EBEF-9D17-73B3-FDC9659461CB}"/>
          </ac:spMkLst>
        </pc:spChg>
        <pc:picChg chg="mod">
          <ac:chgData name="me@richardschmidt.dev" userId="fcb72d8e3b7d369a" providerId="Windows Live" clId="Web-{4B632817-E533-6705-27CA-B9DA6C80124E}" dt="2024-11-05T10:46:44.231" v="46" actId="1076"/>
          <ac:picMkLst>
            <pc:docMk/>
            <pc:sldMk cId="427430456" sldId="258"/>
            <ac:picMk id="4" creationId="{F64CBFE5-F618-C1EC-7C92-94A32D81081A}"/>
          </ac:picMkLst>
        </pc:picChg>
      </pc:sldChg>
      <pc:sldChg chg="addSp delSp modSp mod setBg">
        <pc:chgData name="me@richardschmidt.dev" userId="fcb72d8e3b7d369a" providerId="Windows Live" clId="Web-{4B632817-E533-6705-27CA-B9DA6C80124E}" dt="2024-11-05T10:51:05.459" v="51" actId="1076"/>
        <pc:sldMkLst>
          <pc:docMk/>
          <pc:sldMk cId="3924028117" sldId="260"/>
        </pc:sldMkLst>
        <pc:spChg chg="mod">
          <ac:chgData name="me@richardschmidt.dev" userId="fcb72d8e3b7d369a" providerId="Windows Live" clId="Web-{4B632817-E533-6705-27CA-B9DA6C80124E}" dt="2024-11-05T10:50:14.363" v="49"/>
          <ac:spMkLst>
            <pc:docMk/>
            <pc:sldMk cId="3924028117" sldId="260"/>
            <ac:spMk id="2" creationId="{440B2EE9-B1D9-9D99-73E8-2E754D65150F}"/>
          </ac:spMkLst>
        </pc:spChg>
        <pc:spChg chg="mod">
          <ac:chgData name="me@richardschmidt.dev" userId="fcb72d8e3b7d369a" providerId="Windows Live" clId="Web-{4B632817-E533-6705-27CA-B9DA6C80124E}" dt="2024-11-05T10:51:05.459" v="51" actId="1076"/>
          <ac:spMkLst>
            <pc:docMk/>
            <pc:sldMk cId="3924028117" sldId="260"/>
            <ac:spMk id="3" creationId="{F28878E9-EF4F-A36C-9827-3137CE254DC4}"/>
          </ac:spMkLst>
        </pc:spChg>
        <pc:spChg chg="add">
          <ac:chgData name="me@richardschmidt.dev" userId="fcb72d8e3b7d369a" providerId="Windows Live" clId="Web-{4B632817-E533-6705-27CA-B9DA6C80124E}" dt="2024-11-05T10:50:14.363" v="49"/>
          <ac:spMkLst>
            <pc:docMk/>
            <pc:sldMk cId="3924028117" sldId="260"/>
            <ac:spMk id="8" creationId="{6BFC9644-673A-459F-B3C5-9310A4E50E3B}"/>
          </ac:spMkLst>
        </pc:spChg>
        <pc:spChg chg="add">
          <ac:chgData name="me@richardschmidt.dev" userId="fcb72d8e3b7d369a" providerId="Windows Live" clId="Web-{4B632817-E533-6705-27CA-B9DA6C80124E}" dt="2024-11-05T10:50:14.363" v="49"/>
          <ac:spMkLst>
            <pc:docMk/>
            <pc:sldMk cId="3924028117" sldId="260"/>
            <ac:spMk id="39" creationId="{7D1C411D-0818-4640-8657-2AF78250C802}"/>
          </ac:spMkLst>
        </pc:spChg>
        <pc:grpChg chg="add">
          <ac:chgData name="me@richardschmidt.dev" userId="fcb72d8e3b7d369a" providerId="Windows Live" clId="Web-{4B632817-E533-6705-27CA-B9DA6C80124E}" dt="2024-11-05T10:50:14.363" v="49"/>
          <ac:grpSpMkLst>
            <pc:docMk/>
            <pc:sldMk cId="3924028117" sldId="260"/>
            <ac:grpSpMk id="10" creationId="{4ADB9295-9645-4BF2-ADFD-75800B7FAD06}"/>
          </ac:grpSpMkLst>
        </pc:grpChg>
        <pc:picChg chg="add del mod">
          <ac:chgData name="me@richardschmidt.dev" userId="fcb72d8e3b7d369a" providerId="Windows Live" clId="Web-{4B632817-E533-6705-27CA-B9DA6C80124E}" dt="2024-11-05T10:49:23.283" v="48"/>
          <ac:picMkLst>
            <pc:docMk/>
            <pc:sldMk cId="3924028117" sldId="260"/>
            <ac:picMk id="4" creationId="{D5D7C9D8-64D2-7A6C-BE44-367EF350F60D}"/>
          </ac:picMkLst>
        </pc:picChg>
      </pc:sldChg>
      <pc:sldChg chg="addSp delSp modSp addAnim delAnim">
        <pc:chgData name="me@richardschmidt.dev" userId="fcb72d8e3b7d369a" providerId="Windows Live" clId="Web-{4B632817-E533-6705-27CA-B9DA6C80124E}" dt="2024-11-05T11:02:25.499" v="99" actId="1076"/>
        <pc:sldMkLst>
          <pc:docMk/>
          <pc:sldMk cId="619865560" sldId="262"/>
        </pc:sldMkLst>
        <pc:spChg chg="mod">
          <ac:chgData name="me@richardschmidt.dev" userId="fcb72d8e3b7d369a" providerId="Windows Live" clId="Web-{4B632817-E533-6705-27CA-B9DA6C80124E}" dt="2024-11-05T11:02:25.499" v="99" actId="1076"/>
          <ac:spMkLst>
            <pc:docMk/>
            <pc:sldMk cId="619865560" sldId="262"/>
            <ac:spMk id="2" creationId="{7226BD98-F5E9-C309-EAFD-F96B016E6E6D}"/>
          </ac:spMkLst>
        </pc:spChg>
        <pc:spChg chg="add mod">
          <ac:chgData name="me@richardschmidt.dev" userId="fcb72d8e3b7d369a" providerId="Windows Live" clId="Web-{4B632817-E533-6705-27CA-B9DA6C80124E}" dt="2024-11-05T10:55:07.686" v="77" actId="14100"/>
          <ac:spMkLst>
            <pc:docMk/>
            <pc:sldMk cId="619865560" sldId="262"/>
            <ac:spMk id="210" creationId="{71FDCC9D-79EA-67DA-E3B0-A8EA245D6DB8}"/>
          </ac:spMkLst>
        </pc:spChg>
        <pc:graphicFrameChg chg="mod">
          <ac:chgData name="me@richardschmidt.dev" userId="fcb72d8e3b7d369a" providerId="Windows Live" clId="Web-{4B632817-E533-6705-27CA-B9DA6C80124E}" dt="2024-11-05T10:54:00.434" v="66" actId="1076"/>
          <ac:graphicFrameMkLst>
            <pc:docMk/>
            <pc:sldMk cId="619865560" sldId="262"/>
            <ac:graphicFrameMk id="5" creationId="{9A9BDFA7-D83D-E205-0D1C-76B235B1CC27}"/>
          </ac:graphicFrameMkLst>
        </pc:graphicFrameChg>
        <pc:graphicFrameChg chg="add mod">
          <ac:chgData name="me@richardschmidt.dev" userId="fcb72d8e3b7d369a" providerId="Windows Live" clId="Web-{4B632817-E533-6705-27CA-B9DA6C80124E}" dt="2024-11-05T10:53:37.355" v="61" actId="14100"/>
          <ac:graphicFrameMkLst>
            <pc:docMk/>
            <pc:sldMk cId="619865560" sldId="262"/>
            <ac:graphicFrameMk id="36" creationId="{AC390D41-6BD7-F145-D906-5898F78AC719}"/>
          </ac:graphicFrameMkLst>
        </pc:graphicFrameChg>
        <pc:graphicFrameChg chg="add del">
          <ac:chgData name="me@richardschmidt.dev" userId="fcb72d8e3b7d369a" providerId="Windows Live" clId="Web-{4B632817-E533-6705-27CA-B9DA6C80124E}" dt="2024-11-05T10:54:31.107" v="70"/>
          <ac:graphicFrameMkLst>
            <pc:docMk/>
            <pc:sldMk cId="619865560" sldId="262"/>
            <ac:graphicFrameMk id="158" creationId="{67A3702E-E4BB-5290-21CC-72982E3B2132}"/>
          </ac:graphicFrameMkLst>
        </pc:graphicFrameChg>
      </pc:sldChg>
      <pc:sldChg chg="modSp del">
        <pc:chgData name="me@richardschmidt.dev" userId="fcb72d8e3b7d369a" providerId="Windows Live" clId="Web-{4B632817-E533-6705-27CA-B9DA6C80124E}" dt="2024-11-05T10:55:21.968" v="78"/>
        <pc:sldMkLst>
          <pc:docMk/>
          <pc:sldMk cId="108283531" sldId="263"/>
        </pc:sldMkLst>
        <pc:spChg chg="mod">
          <ac:chgData name="me@richardschmidt.dev" userId="fcb72d8e3b7d369a" providerId="Windows Live" clId="Web-{4B632817-E533-6705-27CA-B9DA6C80124E}" dt="2024-11-05T10:54:37.654" v="71" actId="1076"/>
          <ac:spMkLst>
            <pc:docMk/>
            <pc:sldMk cId="108283531" sldId="263"/>
            <ac:spMk id="2" creationId="{627C90C4-DAC0-D2BB-1B6C-D1302CE379F5}"/>
          </ac:spMkLst>
        </pc:spChg>
      </pc:sldChg>
      <pc:sldChg chg="modSp new">
        <pc:chgData name="me@richardschmidt.dev" userId="fcb72d8e3b7d369a" providerId="Windows Live" clId="Web-{4B632817-E533-6705-27CA-B9DA6C80124E}" dt="2024-11-05T09:45:28.697" v="11" actId="20577"/>
        <pc:sldMkLst>
          <pc:docMk/>
          <pc:sldMk cId="19981674" sldId="268"/>
        </pc:sldMkLst>
        <pc:spChg chg="mod">
          <ac:chgData name="me@richardschmidt.dev" userId="fcb72d8e3b7d369a" providerId="Windows Live" clId="Web-{4B632817-E533-6705-27CA-B9DA6C80124E}" dt="2024-11-05T09:44:54.024" v="5" actId="20577"/>
          <ac:spMkLst>
            <pc:docMk/>
            <pc:sldMk cId="19981674" sldId="268"/>
            <ac:spMk id="2" creationId="{08278C4F-6D1A-BEEF-D77B-CEC8B1C99671}"/>
          </ac:spMkLst>
        </pc:spChg>
        <pc:spChg chg="mod">
          <ac:chgData name="me@richardschmidt.dev" userId="fcb72d8e3b7d369a" providerId="Windows Live" clId="Web-{4B632817-E533-6705-27CA-B9DA6C80124E}" dt="2024-11-05T09:45:28.697" v="11" actId="20577"/>
          <ac:spMkLst>
            <pc:docMk/>
            <pc:sldMk cId="19981674" sldId="268"/>
            <ac:spMk id="3" creationId="{6D04C748-1390-2AB0-3D80-CD63237023CA}"/>
          </ac:spMkLst>
        </pc:spChg>
      </pc:sldChg>
      <pc:sldChg chg="addSp delSp modSp new addAnim delAnim">
        <pc:chgData name="me@richardschmidt.dev" userId="fcb72d8e3b7d369a" providerId="Windows Live" clId="Web-{4B632817-E533-6705-27CA-B9DA6C80124E}" dt="2024-11-05T11:02:45.437" v="106"/>
        <pc:sldMkLst>
          <pc:docMk/>
          <pc:sldMk cId="556531766" sldId="269"/>
        </pc:sldMkLst>
        <pc:spChg chg="del mod">
          <ac:chgData name="me@richardschmidt.dev" userId="fcb72d8e3b7d369a" providerId="Windows Live" clId="Web-{4B632817-E533-6705-27CA-B9DA6C80124E}" dt="2024-11-05T11:01:09.168" v="82"/>
          <ac:spMkLst>
            <pc:docMk/>
            <pc:sldMk cId="556531766" sldId="269"/>
            <ac:spMk id="2" creationId="{64DAD8DA-476E-45D5-062D-5F148061B08F}"/>
          </ac:spMkLst>
        </pc:spChg>
        <pc:spChg chg="del mod">
          <ac:chgData name="me@richardschmidt.dev" userId="fcb72d8e3b7d369a" providerId="Windows Live" clId="Web-{4B632817-E533-6705-27CA-B9DA6C80124E}" dt="2024-11-05T11:01:12.418" v="84"/>
          <ac:spMkLst>
            <pc:docMk/>
            <pc:sldMk cId="556531766" sldId="269"/>
            <ac:spMk id="3" creationId="{B7F16E45-8F72-8D80-E26C-F1DB594859A1}"/>
          </ac:spMkLst>
        </pc:spChg>
        <pc:spChg chg="add del">
          <ac:chgData name="me@richardschmidt.dev" userId="fcb72d8e3b7d369a" providerId="Windows Live" clId="Web-{4B632817-E533-6705-27CA-B9DA6C80124E}" dt="2024-11-05T11:01:24.278" v="94"/>
          <ac:spMkLst>
            <pc:docMk/>
            <pc:sldMk cId="556531766" sldId="269"/>
            <ac:spMk id="5" creationId="{BDFE4F5C-F845-D780-4CD0-99618FCB71D7}"/>
          </ac:spMkLst>
        </pc:spChg>
        <pc:spChg chg="add del mod">
          <ac:chgData name="me@richardschmidt.dev" userId="fcb72d8e3b7d369a" providerId="Windows Live" clId="Web-{4B632817-E533-6705-27CA-B9DA6C80124E}" dt="2024-11-05T11:01:24.278" v="93"/>
          <ac:spMkLst>
            <pc:docMk/>
            <pc:sldMk cId="556531766" sldId="269"/>
            <ac:spMk id="7" creationId="{70FC44AF-F96E-9C66-5E91-1517A7F9BED1}"/>
          </ac:spMkLst>
        </pc:spChg>
        <pc:spChg chg="add del">
          <ac:chgData name="me@richardschmidt.dev" userId="fcb72d8e3b7d369a" providerId="Windows Live" clId="Web-{4B632817-E533-6705-27CA-B9DA6C80124E}" dt="2024-11-05T11:01:24.278" v="90"/>
          <ac:spMkLst>
            <pc:docMk/>
            <pc:sldMk cId="556531766" sldId="269"/>
            <ac:spMk id="33" creationId="{E4DD3CAA-CD3D-C220-1A52-34A3AB94D943}"/>
          </ac:spMkLst>
        </pc:spChg>
        <pc:spChg chg="add mod">
          <ac:chgData name="me@richardschmidt.dev" userId="fcb72d8e3b7d369a" providerId="Windows Live" clId="Web-{4B632817-E533-6705-27CA-B9DA6C80124E}" dt="2024-11-05T11:02:25.874" v="100"/>
          <ac:spMkLst>
            <pc:docMk/>
            <pc:sldMk cId="556531766" sldId="269"/>
            <ac:spMk id="83" creationId="{9328D565-91A7-9007-7D00-E78E96D3124D}"/>
          </ac:spMkLst>
        </pc:spChg>
        <pc:spChg chg="add del">
          <ac:chgData name="me@richardschmidt.dev" userId="fcb72d8e3b7d369a" providerId="Windows Live" clId="Web-{4B632817-E533-6705-27CA-B9DA6C80124E}" dt="2024-11-05T11:02:28.468" v="102"/>
          <ac:spMkLst>
            <pc:docMk/>
            <pc:sldMk cId="556531766" sldId="269"/>
            <ac:spMk id="85" creationId="{AFDDC84E-930B-DB10-A791-8BCA17F8FCB3}"/>
          </ac:spMkLst>
        </pc:spChg>
        <pc:spChg chg="add">
          <ac:chgData name="me@richardschmidt.dev" userId="fcb72d8e3b7d369a" providerId="Windows Live" clId="Web-{4B632817-E533-6705-27CA-B9DA6C80124E}" dt="2024-11-05T11:02:30.484" v="104"/>
          <ac:spMkLst>
            <pc:docMk/>
            <pc:sldMk cId="556531766" sldId="269"/>
            <ac:spMk id="87" creationId="{7A18D31E-DDAE-9E7D-E233-05C19DC2C19E}"/>
          </ac:spMkLst>
        </pc:spChg>
        <pc:spChg chg="add">
          <ac:chgData name="me@richardschmidt.dev" userId="fcb72d8e3b7d369a" providerId="Windows Live" clId="Web-{4B632817-E533-6705-27CA-B9DA6C80124E}" dt="2024-11-05T11:02:30.562" v="105"/>
          <ac:spMkLst>
            <pc:docMk/>
            <pc:sldMk cId="556531766" sldId="269"/>
            <ac:spMk id="89" creationId="{308F3D50-6CEA-887D-4B4F-60960F22A73B}"/>
          </ac:spMkLst>
        </pc:spChg>
        <pc:graphicFrameChg chg="add del mod">
          <ac:chgData name="me@richardschmidt.dev" userId="fcb72d8e3b7d369a" providerId="Windows Live" clId="Web-{4B632817-E533-6705-27CA-B9DA6C80124E}" dt="2024-11-05T11:01:24.278" v="92"/>
          <ac:graphicFrameMkLst>
            <pc:docMk/>
            <pc:sldMk cId="556531766" sldId="269"/>
            <ac:graphicFrameMk id="9" creationId="{47DBFF9C-DCC7-412B-56BC-EAA4D94439A2}"/>
          </ac:graphicFrameMkLst>
        </pc:graphicFrameChg>
        <pc:graphicFrameChg chg="add del">
          <ac:chgData name="me@richardschmidt.dev" userId="fcb72d8e3b7d369a" providerId="Windows Live" clId="Web-{4B632817-E533-6705-27CA-B9DA6C80124E}" dt="2024-11-05T11:01:24.278" v="91"/>
          <ac:graphicFrameMkLst>
            <pc:docMk/>
            <pc:sldMk cId="556531766" sldId="269"/>
            <ac:graphicFrameMk id="21" creationId="{0A07BA77-0C7E-6D74-E969-91BCAE6782F3}"/>
          </ac:graphicFrameMkLst>
        </pc:graphicFrameChg>
        <pc:graphicFrameChg chg="add mod">
          <ac:chgData name="me@richardschmidt.dev" userId="fcb72d8e3b7d369a" providerId="Windows Live" clId="Web-{4B632817-E533-6705-27CA-B9DA6C80124E}" dt="2024-11-05T11:01:31.794" v="95"/>
          <ac:graphicFrameMkLst>
            <pc:docMk/>
            <pc:sldMk cId="556531766" sldId="269"/>
            <ac:graphicFrameMk id="35" creationId="{8E54B7A6-B315-6056-277C-228D9B31C19E}"/>
          </ac:graphicFrameMkLst>
        </pc:graphicFrameChg>
        <pc:graphicFrameChg chg="add">
          <ac:chgData name="me@richardschmidt.dev" userId="fcb72d8e3b7d369a" providerId="Windows Live" clId="Web-{4B632817-E533-6705-27CA-B9DA6C80124E}" dt="2024-11-05T11:01:39.951" v="96"/>
          <ac:graphicFrameMkLst>
            <pc:docMk/>
            <pc:sldMk cId="556531766" sldId="269"/>
            <ac:graphicFrameMk id="47" creationId="{A35DBE92-38AC-A2EE-3F95-A96C540A2675}"/>
          </ac:graphicFrameMkLst>
        </pc:graphicFrameChg>
        <pc:graphicFrameChg chg="add del">
          <ac:chgData name="me@richardschmidt.dev" userId="fcb72d8e3b7d369a" providerId="Windows Live" clId="Web-{4B632817-E533-6705-27CA-B9DA6C80124E}" dt="2024-11-05T11:02:28.515" v="103"/>
          <ac:graphicFrameMkLst>
            <pc:docMk/>
            <pc:sldMk cId="556531766" sldId="269"/>
            <ac:graphicFrameMk id="59" creationId="{61F9F8B1-1CA7-FAA6-462A-28A0FC32BE36}"/>
          </ac:graphicFrameMkLst>
        </pc:graphicFrameChg>
        <pc:graphicFrameChg chg="add del">
          <ac:chgData name="me@richardschmidt.dev" userId="fcb72d8e3b7d369a" providerId="Windows Live" clId="Web-{4B632817-E533-6705-27CA-B9DA6C80124E}" dt="2024-11-05T11:02:45.437" v="106"/>
          <ac:graphicFrameMkLst>
            <pc:docMk/>
            <pc:sldMk cId="556531766" sldId="269"/>
            <ac:graphicFrameMk id="71" creationId="{1D13C291-5084-5513-2493-7452814DAE20}"/>
          </ac:graphicFrameMkLst>
        </pc:graphicFrameChg>
      </pc:sldChg>
    </pc:docChg>
  </pc:docChgLst>
  <pc:docChgLst>
    <pc:chgData name="me@richardschmidt.dev" userId="fcb72d8e3b7d369a" providerId="Windows Live" clId="Web-{0DA2D067-8F0B-A071-28B6-C3A9E01CD2F6}"/>
    <pc:docChg chg="modSld">
      <pc:chgData name="me@richardschmidt.dev" userId="fcb72d8e3b7d369a" providerId="Windows Live" clId="Web-{0DA2D067-8F0B-A071-28B6-C3A9E01CD2F6}" dt="2024-11-05T09:37:59.438" v="4"/>
      <pc:docMkLst>
        <pc:docMk/>
      </pc:docMkLst>
      <pc:sldChg chg="addSp delSp modSp mod setBg">
        <pc:chgData name="me@richardschmidt.dev" userId="fcb72d8e3b7d369a" providerId="Windows Live" clId="Web-{0DA2D067-8F0B-A071-28B6-C3A9E01CD2F6}" dt="2024-11-05T09:37:59.438" v="4"/>
        <pc:sldMkLst>
          <pc:docMk/>
          <pc:sldMk cId="619865560" sldId="262"/>
        </pc:sldMkLst>
        <pc:spChg chg="mod">
          <ac:chgData name="me@richardschmidt.dev" userId="fcb72d8e3b7d369a" providerId="Windows Live" clId="Web-{0DA2D067-8F0B-A071-28B6-C3A9E01CD2F6}" dt="2024-11-05T09:37:59.438" v="4"/>
          <ac:spMkLst>
            <pc:docMk/>
            <pc:sldMk cId="619865560" sldId="262"/>
            <ac:spMk id="2" creationId="{7226BD98-F5E9-C309-EAFD-F96B016E6E6D}"/>
          </ac:spMkLst>
        </pc:spChg>
        <pc:spChg chg="del">
          <ac:chgData name="me@richardschmidt.dev" userId="fcb72d8e3b7d369a" providerId="Windows Live" clId="Web-{0DA2D067-8F0B-A071-28B6-C3A9E01CD2F6}" dt="2024-11-05T09:37:59.438" v="4"/>
          <ac:spMkLst>
            <pc:docMk/>
            <pc:sldMk cId="619865560" sldId="262"/>
            <ac:spMk id="3" creationId="{A441D99B-AA64-4B88-398D-EE79361C8632}"/>
          </ac:spMkLst>
        </pc:spChg>
        <pc:spChg chg="add">
          <ac:chgData name="me@richardschmidt.dev" userId="fcb72d8e3b7d369a" providerId="Windows Live" clId="Web-{0DA2D067-8F0B-A071-28B6-C3A9E01CD2F6}" dt="2024-11-05T09:37:59.438" v="4"/>
          <ac:spMkLst>
            <pc:docMk/>
            <pc:sldMk cId="619865560" sldId="262"/>
            <ac:spMk id="9" creationId="{2EEF4763-EB4A-4A35-89EB-AD2763B48C3B}"/>
          </ac:spMkLst>
        </pc:spChg>
        <pc:graphicFrameChg chg="add">
          <ac:chgData name="me@richardschmidt.dev" userId="fcb72d8e3b7d369a" providerId="Windows Live" clId="Web-{0DA2D067-8F0B-A071-28B6-C3A9E01CD2F6}" dt="2024-11-05T09:37:59.438" v="4"/>
          <ac:graphicFrameMkLst>
            <pc:docMk/>
            <pc:sldMk cId="619865560" sldId="262"/>
            <ac:graphicFrameMk id="5" creationId="{9A9BDFA7-D83D-E205-0D1C-76B235B1CC27}"/>
          </ac:graphicFrameMkLst>
        </pc:graphicFrameChg>
      </pc:sldChg>
      <pc:sldChg chg="addSp delSp modSp mod setBg">
        <pc:chgData name="me@richardschmidt.dev" userId="fcb72d8e3b7d369a" providerId="Windows Live" clId="Web-{0DA2D067-8F0B-A071-28B6-C3A9E01CD2F6}" dt="2024-11-05T09:37:51.438" v="3"/>
        <pc:sldMkLst>
          <pc:docMk/>
          <pc:sldMk cId="108283531" sldId="263"/>
        </pc:sldMkLst>
        <pc:spChg chg="mod">
          <ac:chgData name="me@richardschmidt.dev" userId="fcb72d8e3b7d369a" providerId="Windows Live" clId="Web-{0DA2D067-8F0B-A071-28B6-C3A9E01CD2F6}" dt="2024-11-05T09:37:51.438" v="3"/>
          <ac:spMkLst>
            <pc:docMk/>
            <pc:sldMk cId="108283531" sldId="263"/>
            <ac:spMk id="2" creationId="{627C90C4-DAC0-D2BB-1B6C-D1302CE379F5}"/>
          </ac:spMkLst>
        </pc:spChg>
        <pc:spChg chg="del">
          <ac:chgData name="me@richardschmidt.dev" userId="fcb72d8e3b7d369a" providerId="Windows Live" clId="Web-{0DA2D067-8F0B-A071-28B6-C3A9E01CD2F6}" dt="2024-11-05T09:37:51.438" v="3"/>
          <ac:spMkLst>
            <pc:docMk/>
            <pc:sldMk cId="108283531" sldId="263"/>
            <ac:spMk id="3" creationId="{A02EF750-F3A4-CF2B-43F3-76ECD8CB0219}"/>
          </ac:spMkLst>
        </pc:spChg>
        <pc:spChg chg="add">
          <ac:chgData name="me@richardschmidt.dev" userId="fcb72d8e3b7d369a" providerId="Windows Live" clId="Web-{0DA2D067-8F0B-A071-28B6-C3A9E01CD2F6}" dt="2024-11-05T09:37:51.438" v="3"/>
          <ac:spMkLst>
            <pc:docMk/>
            <pc:sldMk cId="108283531" sldId="263"/>
            <ac:spMk id="9" creationId="{2EEF4763-EB4A-4A35-89EB-AD2763B48C3B}"/>
          </ac:spMkLst>
        </pc:spChg>
        <pc:graphicFrameChg chg="add">
          <ac:chgData name="me@richardschmidt.dev" userId="fcb72d8e3b7d369a" providerId="Windows Live" clId="Web-{0DA2D067-8F0B-A071-28B6-C3A9E01CD2F6}" dt="2024-11-05T09:37:51.438" v="3"/>
          <ac:graphicFrameMkLst>
            <pc:docMk/>
            <pc:sldMk cId="108283531" sldId="263"/>
            <ac:graphicFrameMk id="5" creationId="{E1AEDCAD-9908-B5BB-FDFD-5BE03127AF2F}"/>
          </ac:graphicFrameMkLst>
        </pc:graphicFrameChg>
      </pc:sldChg>
      <pc:sldChg chg="addSp modSp mod setBg">
        <pc:chgData name="me@richardschmidt.dev" userId="fcb72d8e3b7d369a" providerId="Windows Live" clId="Web-{0DA2D067-8F0B-A071-28B6-C3A9E01CD2F6}" dt="2024-11-05T09:37:36.970" v="2" actId="14100"/>
        <pc:sldMkLst>
          <pc:docMk/>
          <pc:sldMk cId="2247757536" sldId="265"/>
        </pc:sldMkLst>
        <pc:spChg chg="mod">
          <ac:chgData name="me@richardschmidt.dev" userId="fcb72d8e3b7d369a" providerId="Windows Live" clId="Web-{0DA2D067-8F0B-A071-28B6-C3A9E01CD2F6}" dt="2024-11-05T09:37:24.923" v="1"/>
          <ac:spMkLst>
            <pc:docMk/>
            <pc:sldMk cId="2247757536" sldId="265"/>
            <ac:spMk id="2" creationId="{9FA30312-CE51-D28C-AD30-37E18DE60E4C}"/>
          </ac:spMkLst>
        </pc:spChg>
        <pc:spChg chg="mod ord">
          <ac:chgData name="me@richardschmidt.dev" userId="fcb72d8e3b7d369a" providerId="Windows Live" clId="Web-{0DA2D067-8F0B-A071-28B6-C3A9E01CD2F6}" dt="2024-11-05T09:37:24.923" v="1"/>
          <ac:spMkLst>
            <pc:docMk/>
            <pc:sldMk cId="2247757536" sldId="265"/>
            <ac:spMk id="3" creationId="{58C7A58D-0B13-FC31-612D-56387E52D9BE}"/>
          </ac:spMkLst>
        </pc:spChg>
        <pc:grpChg chg="add">
          <ac:chgData name="me@richardschmidt.dev" userId="fcb72d8e3b7d369a" providerId="Windows Live" clId="Web-{0DA2D067-8F0B-A071-28B6-C3A9E01CD2F6}" dt="2024-11-05T09:37:24.923" v="1"/>
          <ac:grpSpMkLst>
            <pc:docMk/>
            <pc:sldMk cId="2247757536" sldId="265"/>
            <ac:grpSpMk id="9" creationId="{74872A0B-8668-4500-9509-EAA581B26C24}"/>
          </ac:grpSpMkLst>
        </pc:grpChg>
        <pc:grpChg chg="add">
          <ac:chgData name="me@richardschmidt.dev" userId="fcb72d8e3b7d369a" providerId="Windows Live" clId="Web-{0DA2D067-8F0B-A071-28B6-C3A9E01CD2F6}" dt="2024-11-05T09:37:24.923" v="1"/>
          <ac:grpSpMkLst>
            <pc:docMk/>
            <pc:sldMk cId="2247757536" sldId="265"/>
            <ac:grpSpMk id="13" creationId="{240590EE-5428-41AA-95B2-96FCC1CE67A7}"/>
          </ac:grpSpMkLst>
        </pc:grpChg>
        <pc:picChg chg="add mod">
          <ac:chgData name="me@richardschmidt.dev" userId="fcb72d8e3b7d369a" providerId="Windows Live" clId="Web-{0DA2D067-8F0B-A071-28B6-C3A9E01CD2F6}" dt="2024-11-05T09:37:36.970" v="2" actId="14100"/>
          <ac:picMkLst>
            <pc:docMk/>
            <pc:sldMk cId="2247757536" sldId="265"/>
            <ac:picMk id="4" creationId="{180016F9-E96F-8303-338C-44890EFA926B}"/>
          </ac:picMkLst>
        </pc:picChg>
      </pc:sldChg>
    </pc:docChg>
  </pc:docChgLst>
  <pc:docChgLst>
    <pc:chgData name="me@richardschmidt.dev" userId="fcb72d8e3b7d369a" providerId="Windows Live" clId="Web-{F12679C9-026C-847F-4CB5-18B905BEA47F}"/>
    <pc:docChg chg="modSld">
      <pc:chgData name="me@richardschmidt.dev" userId="fcb72d8e3b7d369a" providerId="Windows Live" clId="Web-{F12679C9-026C-847F-4CB5-18B905BEA47F}" dt="2024-11-05T09:41:49.026" v="1"/>
      <pc:docMkLst>
        <pc:docMk/>
      </pc:docMkLst>
      <pc:sldChg chg="addAnim">
        <pc:chgData name="me@richardschmidt.dev" userId="fcb72d8e3b7d369a" providerId="Windows Live" clId="Web-{F12679C9-026C-847F-4CB5-18B905BEA47F}" dt="2024-11-05T09:41:17.399" v="0"/>
        <pc:sldMkLst>
          <pc:docMk/>
          <pc:sldMk cId="619865560" sldId="262"/>
        </pc:sldMkLst>
      </pc:sldChg>
      <pc:sldChg chg="addAnim">
        <pc:chgData name="me@richardschmidt.dev" userId="fcb72d8e3b7d369a" providerId="Windows Live" clId="Web-{F12679C9-026C-847F-4CB5-18B905BEA47F}" dt="2024-11-05T09:41:49.026" v="1"/>
        <pc:sldMkLst>
          <pc:docMk/>
          <pc:sldMk cId="108283531" sldId="263"/>
        </pc:sldMkLst>
      </pc:sldChg>
    </pc:docChg>
  </pc:docChgLst>
  <pc:docChgLst>
    <pc:chgData name="me@richardschmidt.dev" userId="fcb72d8e3b7d369a" providerId="Windows Live" clId="Web-{F4E24CAB-6A7E-88D9-635B-38ECE66796F1}"/>
    <pc:docChg chg="addSld delSld modSld sldOrd">
      <pc:chgData name="me@richardschmidt.dev" userId="fcb72d8e3b7d369a" providerId="Windows Live" clId="Web-{F4E24CAB-6A7E-88D9-635B-38ECE66796F1}" dt="2024-11-05T08:33:10.984" v="169"/>
      <pc:docMkLst>
        <pc:docMk/>
      </pc:docMkLst>
      <pc:sldChg chg="modSp">
        <pc:chgData name="me@richardschmidt.dev" userId="fcb72d8e3b7d369a" providerId="Windows Live" clId="Web-{F4E24CAB-6A7E-88D9-635B-38ECE66796F1}" dt="2024-11-05T08:01:44.569" v="3" actId="20577"/>
        <pc:sldMkLst>
          <pc:docMk/>
          <pc:sldMk cId="3856144342" sldId="256"/>
        </pc:sldMkLst>
        <pc:spChg chg="mod">
          <ac:chgData name="me@richardschmidt.dev" userId="fcb72d8e3b7d369a" providerId="Windows Live" clId="Web-{F4E24CAB-6A7E-88D9-635B-38ECE66796F1}" dt="2024-11-05T08:01:43.397" v="2" actId="20577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me@richardschmidt.dev" userId="fcb72d8e3b7d369a" providerId="Windows Live" clId="Web-{F4E24CAB-6A7E-88D9-635B-38ECE66796F1}" dt="2024-11-05T08:01:44.569" v="3" actId="20577"/>
          <ac:spMkLst>
            <pc:docMk/>
            <pc:sldMk cId="3856144342" sldId="256"/>
            <ac:spMk id="3" creationId="{00000000-0000-0000-0000-000000000000}"/>
          </ac:spMkLst>
        </pc:spChg>
      </pc:sldChg>
      <pc:sldChg chg="addSp delSp modSp new mod setBg">
        <pc:chgData name="me@richardschmidt.dev" userId="fcb72d8e3b7d369a" providerId="Windows Live" clId="Web-{F4E24CAB-6A7E-88D9-635B-38ECE66796F1}" dt="2024-11-05T08:03:30.527" v="10"/>
        <pc:sldMkLst>
          <pc:docMk/>
          <pc:sldMk cId="2083785805" sldId="257"/>
        </pc:sldMkLst>
        <pc:spChg chg="del mod">
          <ac:chgData name="me@richardschmidt.dev" userId="fcb72d8e3b7d369a" providerId="Windows Live" clId="Web-{F4E24CAB-6A7E-88D9-635B-38ECE66796F1}" dt="2024-11-05T08:03:18.010" v="6"/>
          <ac:spMkLst>
            <pc:docMk/>
            <pc:sldMk cId="2083785805" sldId="257"/>
            <ac:spMk id="2" creationId="{891006ED-108F-AC2E-9CD9-50C51AE454FE}"/>
          </ac:spMkLst>
        </pc:spChg>
        <pc:spChg chg="del mod">
          <ac:chgData name="me@richardschmidt.dev" userId="fcb72d8e3b7d369a" providerId="Windows Live" clId="Web-{F4E24CAB-6A7E-88D9-635B-38ECE66796F1}" dt="2024-11-05T08:03:20.510" v="8"/>
          <ac:spMkLst>
            <pc:docMk/>
            <pc:sldMk cId="2083785805" sldId="257"/>
            <ac:spMk id="3" creationId="{3161BCA7-019D-A65E-329C-2B75DE0925C8}"/>
          </ac:spMkLst>
        </pc:spChg>
        <pc:grpChg chg="add">
          <ac:chgData name="me@richardschmidt.dev" userId="fcb72d8e3b7d369a" providerId="Windows Live" clId="Web-{F4E24CAB-6A7E-88D9-635B-38ECE66796F1}" dt="2024-11-05T08:03:30.527" v="10"/>
          <ac:grpSpMkLst>
            <pc:docMk/>
            <pc:sldMk cId="2083785805" sldId="257"/>
            <ac:grpSpMk id="11" creationId="{8EC1EDC6-1B42-4FCD-BC53-B1D05BFF2E3F}"/>
          </ac:grpSpMkLst>
        </pc:grpChg>
        <pc:picChg chg="add mod">
          <ac:chgData name="me@richardschmidt.dev" userId="fcb72d8e3b7d369a" providerId="Windows Live" clId="Web-{F4E24CAB-6A7E-88D9-635B-38ECE66796F1}" dt="2024-11-05T08:03:30.527" v="10"/>
          <ac:picMkLst>
            <pc:docMk/>
            <pc:sldMk cId="2083785805" sldId="257"/>
            <ac:picMk id="4" creationId="{B06C76F1-B749-1B13-F88F-CC28890C16C7}"/>
          </ac:picMkLst>
        </pc:picChg>
        <pc:picChg chg="add">
          <ac:chgData name="me@richardschmidt.dev" userId="fcb72d8e3b7d369a" providerId="Windows Live" clId="Web-{F4E24CAB-6A7E-88D9-635B-38ECE66796F1}" dt="2024-11-05T08:03:30.527" v="10"/>
          <ac:picMkLst>
            <pc:docMk/>
            <pc:sldMk cId="2083785805" sldId="257"/>
            <ac:picMk id="9" creationId="{6551C300-1D7A-46C3-9EF6-0EAC9B1E1F53}"/>
          </ac:picMkLst>
        </pc:picChg>
      </pc:sldChg>
      <pc:sldChg chg="addSp modSp new mod setBg">
        <pc:chgData name="me@richardschmidt.dev" userId="fcb72d8e3b7d369a" providerId="Windows Live" clId="Web-{F4E24CAB-6A7E-88D9-635B-38ECE66796F1}" dt="2024-11-05T08:33:10.984" v="169"/>
        <pc:sldMkLst>
          <pc:docMk/>
          <pc:sldMk cId="427430456" sldId="258"/>
        </pc:sldMkLst>
        <pc:spChg chg="mod">
          <ac:chgData name="me@richardschmidt.dev" userId="fcb72d8e3b7d369a" providerId="Windows Live" clId="Web-{F4E24CAB-6A7E-88D9-635B-38ECE66796F1}" dt="2024-11-05T08:33:10.984" v="169"/>
          <ac:spMkLst>
            <pc:docMk/>
            <pc:sldMk cId="427430456" sldId="258"/>
            <ac:spMk id="2" creationId="{2622C0ED-41C0-4D3B-ACCF-CA2CAD9E7C4A}"/>
          </ac:spMkLst>
        </pc:spChg>
        <pc:spChg chg="mod">
          <ac:chgData name="me@richardschmidt.dev" userId="fcb72d8e3b7d369a" providerId="Windows Live" clId="Web-{F4E24CAB-6A7E-88D9-635B-38ECE66796F1}" dt="2024-11-05T08:33:10.984" v="169"/>
          <ac:spMkLst>
            <pc:docMk/>
            <pc:sldMk cId="427430456" sldId="258"/>
            <ac:spMk id="3" creationId="{7EBE0495-EBEF-9D17-73B3-FDC9659461CB}"/>
          </ac:spMkLst>
        </pc:spChg>
        <pc:picChg chg="add mod">
          <ac:chgData name="me@richardschmidt.dev" userId="fcb72d8e3b7d369a" providerId="Windows Live" clId="Web-{F4E24CAB-6A7E-88D9-635B-38ECE66796F1}" dt="2024-11-05T08:33:10.984" v="169"/>
          <ac:picMkLst>
            <pc:docMk/>
            <pc:sldMk cId="427430456" sldId="258"/>
            <ac:picMk id="4" creationId="{F64CBFE5-F618-C1EC-7C92-94A32D81081A}"/>
          </ac:picMkLst>
        </pc:picChg>
      </pc:sldChg>
      <pc:sldChg chg="addSp delSp modSp new modTransition addAnim">
        <pc:chgData name="me@richardschmidt.dev" userId="fcb72d8e3b7d369a" providerId="Windows Live" clId="Web-{F4E24CAB-6A7E-88D9-635B-38ECE66796F1}" dt="2024-11-05T08:26:41.251" v="150"/>
        <pc:sldMkLst>
          <pc:docMk/>
          <pc:sldMk cId="241413260" sldId="259"/>
        </pc:sldMkLst>
        <pc:spChg chg="mod">
          <ac:chgData name="me@richardschmidt.dev" userId="fcb72d8e3b7d369a" providerId="Windows Live" clId="Web-{F4E24CAB-6A7E-88D9-635B-38ECE66796F1}" dt="2024-11-05T08:09:30.102" v="22"/>
          <ac:spMkLst>
            <pc:docMk/>
            <pc:sldMk cId="241413260" sldId="259"/>
            <ac:spMk id="2" creationId="{ACC07435-FA85-F433-6E3A-F304EA5E5394}"/>
          </ac:spMkLst>
        </pc:spChg>
        <pc:spChg chg="del mod">
          <ac:chgData name="me@richardschmidt.dev" userId="fcb72d8e3b7d369a" providerId="Windows Live" clId="Web-{F4E24CAB-6A7E-88D9-635B-38ECE66796F1}" dt="2024-11-05T08:09:23.336" v="20"/>
          <ac:spMkLst>
            <pc:docMk/>
            <pc:sldMk cId="241413260" sldId="259"/>
            <ac:spMk id="3" creationId="{9DB3FA53-A5E4-B9AB-83E8-0EBE8BB582E3}"/>
          </ac:spMkLst>
        </pc:spChg>
        <pc:spChg chg="add">
          <ac:chgData name="me@richardschmidt.dev" userId="fcb72d8e3b7d369a" providerId="Windows Live" clId="Web-{F4E24CAB-6A7E-88D9-635B-38ECE66796F1}" dt="2024-11-05T08:10:31.479" v="30"/>
          <ac:spMkLst>
            <pc:docMk/>
            <pc:sldMk cId="241413260" sldId="259"/>
            <ac:spMk id="6" creationId="{5E494BF6-E42A-1A48-42BF-4D9F3D10149A}"/>
          </ac:spMkLst>
        </pc:spChg>
        <pc:picChg chg="add mod">
          <ac:chgData name="me@richardschmidt.dev" userId="fcb72d8e3b7d369a" providerId="Windows Live" clId="Web-{F4E24CAB-6A7E-88D9-635B-38ECE66796F1}" dt="2024-11-05T08:10:27.948" v="29" actId="14100"/>
          <ac:picMkLst>
            <pc:docMk/>
            <pc:sldMk cId="241413260" sldId="259"/>
            <ac:picMk id="4" creationId="{3F380078-751F-975D-A456-E76A740BB5E9}"/>
          </ac:picMkLst>
        </pc:picChg>
      </pc:sldChg>
      <pc:sldChg chg="modSp new">
        <pc:chgData name="me@richardschmidt.dev" userId="fcb72d8e3b7d369a" providerId="Windows Live" clId="Web-{F4E24CAB-6A7E-88D9-635B-38ECE66796F1}" dt="2024-11-05T08:16:03.711" v="69" actId="20577"/>
        <pc:sldMkLst>
          <pc:docMk/>
          <pc:sldMk cId="3924028117" sldId="260"/>
        </pc:sldMkLst>
        <pc:spChg chg="mod">
          <ac:chgData name="me@richardschmidt.dev" userId="fcb72d8e3b7d369a" providerId="Windows Live" clId="Web-{F4E24CAB-6A7E-88D9-635B-38ECE66796F1}" dt="2024-11-05T08:12:37.547" v="35" actId="20577"/>
          <ac:spMkLst>
            <pc:docMk/>
            <pc:sldMk cId="3924028117" sldId="260"/>
            <ac:spMk id="2" creationId="{440B2EE9-B1D9-9D99-73E8-2E754D65150F}"/>
          </ac:spMkLst>
        </pc:spChg>
        <pc:spChg chg="mod">
          <ac:chgData name="me@richardschmidt.dev" userId="fcb72d8e3b7d369a" providerId="Windows Live" clId="Web-{F4E24CAB-6A7E-88D9-635B-38ECE66796F1}" dt="2024-11-05T08:16:03.711" v="69" actId="20577"/>
          <ac:spMkLst>
            <pc:docMk/>
            <pc:sldMk cId="3924028117" sldId="260"/>
            <ac:spMk id="3" creationId="{F28878E9-EF4F-A36C-9827-3137CE254DC4}"/>
          </ac:spMkLst>
        </pc:spChg>
      </pc:sldChg>
      <pc:sldChg chg="addSp modSp new">
        <pc:chgData name="me@richardschmidt.dev" userId="fcb72d8e3b7d369a" providerId="Windows Live" clId="Web-{F4E24CAB-6A7E-88D9-635B-38ECE66796F1}" dt="2024-11-05T08:30:46.651" v="162" actId="1076"/>
        <pc:sldMkLst>
          <pc:docMk/>
          <pc:sldMk cId="1000857655" sldId="261"/>
        </pc:sldMkLst>
        <pc:spChg chg="mod">
          <ac:chgData name="me@richardschmidt.dev" userId="fcb72d8e3b7d369a" providerId="Windows Live" clId="Web-{F4E24CAB-6A7E-88D9-635B-38ECE66796F1}" dt="2024-11-05T08:14:27.207" v="53" actId="20577"/>
          <ac:spMkLst>
            <pc:docMk/>
            <pc:sldMk cId="1000857655" sldId="261"/>
            <ac:spMk id="2" creationId="{944D1D84-81A7-4716-B9A2-0FD4C8DB81DB}"/>
          </ac:spMkLst>
        </pc:spChg>
        <pc:spChg chg="mod">
          <ac:chgData name="me@richardschmidt.dev" userId="fcb72d8e3b7d369a" providerId="Windows Live" clId="Web-{F4E24CAB-6A7E-88D9-635B-38ECE66796F1}" dt="2024-11-05T08:16:27.759" v="72" actId="20577"/>
          <ac:spMkLst>
            <pc:docMk/>
            <pc:sldMk cId="1000857655" sldId="261"/>
            <ac:spMk id="3" creationId="{FAD223FE-7E79-C65B-110A-E4660604ACAE}"/>
          </ac:spMkLst>
        </pc:spChg>
        <pc:picChg chg="add mod">
          <ac:chgData name="me@richardschmidt.dev" userId="fcb72d8e3b7d369a" providerId="Windows Live" clId="Web-{F4E24CAB-6A7E-88D9-635B-38ECE66796F1}" dt="2024-11-05T08:30:46.651" v="162" actId="1076"/>
          <ac:picMkLst>
            <pc:docMk/>
            <pc:sldMk cId="1000857655" sldId="261"/>
            <ac:picMk id="4" creationId="{84388543-3176-96BA-849D-42B83FEB1AD8}"/>
          </ac:picMkLst>
        </pc:picChg>
      </pc:sldChg>
      <pc:sldChg chg="modSp new">
        <pc:chgData name="me@richardschmidt.dev" userId="fcb72d8e3b7d369a" providerId="Windows Live" clId="Web-{F4E24CAB-6A7E-88D9-635B-38ECE66796F1}" dt="2024-11-05T08:17:55.184" v="84" actId="14100"/>
        <pc:sldMkLst>
          <pc:docMk/>
          <pc:sldMk cId="619865560" sldId="262"/>
        </pc:sldMkLst>
        <pc:spChg chg="mod">
          <ac:chgData name="me@richardschmidt.dev" userId="fcb72d8e3b7d369a" providerId="Windows Live" clId="Web-{F4E24CAB-6A7E-88D9-635B-38ECE66796F1}" dt="2024-11-05T08:17:02.713" v="74" actId="20577"/>
          <ac:spMkLst>
            <pc:docMk/>
            <pc:sldMk cId="619865560" sldId="262"/>
            <ac:spMk id="2" creationId="{7226BD98-F5E9-C309-EAFD-F96B016E6E6D}"/>
          </ac:spMkLst>
        </pc:spChg>
        <pc:spChg chg="mod">
          <ac:chgData name="me@richardschmidt.dev" userId="fcb72d8e3b7d369a" providerId="Windows Live" clId="Web-{F4E24CAB-6A7E-88D9-635B-38ECE66796F1}" dt="2024-11-05T08:17:55.184" v="84" actId="14100"/>
          <ac:spMkLst>
            <pc:docMk/>
            <pc:sldMk cId="619865560" sldId="262"/>
            <ac:spMk id="3" creationId="{A441D99B-AA64-4B88-398D-EE79361C8632}"/>
          </ac:spMkLst>
        </pc:spChg>
      </pc:sldChg>
      <pc:sldChg chg="addSp delSp modSp new">
        <pc:chgData name="me@richardschmidt.dev" userId="fcb72d8e3b7d369a" providerId="Windows Live" clId="Web-{F4E24CAB-6A7E-88D9-635B-38ECE66796F1}" dt="2024-11-05T08:32:36.733" v="167"/>
        <pc:sldMkLst>
          <pc:docMk/>
          <pc:sldMk cId="108283531" sldId="263"/>
        </pc:sldMkLst>
        <pc:spChg chg="mod">
          <ac:chgData name="me@richardschmidt.dev" userId="fcb72d8e3b7d369a" providerId="Windows Live" clId="Web-{F4E24CAB-6A7E-88D9-635B-38ECE66796F1}" dt="2024-11-05T08:18:16.638" v="87" actId="20577"/>
          <ac:spMkLst>
            <pc:docMk/>
            <pc:sldMk cId="108283531" sldId="263"/>
            <ac:spMk id="2" creationId="{627C90C4-DAC0-D2BB-1B6C-D1302CE379F5}"/>
          </ac:spMkLst>
        </pc:spChg>
        <pc:spChg chg="mod">
          <ac:chgData name="me@richardschmidt.dev" userId="fcb72d8e3b7d369a" providerId="Windows Live" clId="Web-{F4E24CAB-6A7E-88D9-635B-38ECE66796F1}" dt="2024-11-05T08:32:11.295" v="163" actId="14100"/>
          <ac:spMkLst>
            <pc:docMk/>
            <pc:sldMk cId="108283531" sldId="263"/>
            <ac:spMk id="3" creationId="{A02EF750-F3A4-CF2B-43F3-76ECD8CB0219}"/>
          </ac:spMkLst>
        </pc:spChg>
        <pc:picChg chg="add del mod">
          <ac:chgData name="me@richardschmidt.dev" userId="fcb72d8e3b7d369a" providerId="Windows Live" clId="Web-{F4E24CAB-6A7E-88D9-635B-38ECE66796F1}" dt="2024-11-05T08:32:36.733" v="167"/>
          <ac:picMkLst>
            <pc:docMk/>
            <pc:sldMk cId="108283531" sldId="263"/>
            <ac:picMk id="4" creationId="{7A9181C5-559B-FC9F-FA4B-2A6D80412602}"/>
          </ac:picMkLst>
        </pc:picChg>
      </pc:sldChg>
      <pc:sldChg chg="addSp delSp modSp new modTransition addAnim delAnim">
        <pc:chgData name="me@richardschmidt.dev" userId="fcb72d8e3b7d369a" providerId="Windows Live" clId="Web-{F4E24CAB-6A7E-88D9-635B-38ECE66796F1}" dt="2024-11-05T08:26:31.469" v="149"/>
        <pc:sldMkLst>
          <pc:docMk/>
          <pc:sldMk cId="3754613302" sldId="264"/>
        </pc:sldMkLst>
        <pc:spChg chg="mod">
          <ac:chgData name="me@richardschmidt.dev" userId="fcb72d8e3b7d369a" providerId="Windows Live" clId="Web-{F4E24CAB-6A7E-88D9-635B-38ECE66796F1}" dt="2024-11-05T08:19:48.063" v="105" actId="1076"/>
          <ac:spMkLst>
            <pc:docMk/>
            <pc:sldMk cId="3754613302" sldId="264"/>
            <ac:spMk id="2" creationId="{A8671E1A-B7F5-ACF6-40DD-CBB19438DFC6}"/>
          </ac:spMkLst>
        </pc:spChg>
        <pc:spChg chg="del">
          <ac:chgData name="me@richardschmidt.dev" userId="fcb72d8e3b7d369a" providerId="Windows Live" clId="Web-{F4E24CAB-6A7E-88D9-635B-38ECE66796F1}" dt="2024-11-05T08:19:20.796" v="101"/>
          <ac:spMkLst>
            <pc:docMk/>
            <pc:sldMk cId="3754613302" sldId="264"/>
            <ac:spMk id="3" creationId="{EBD5F2E2-B0CD-C5C2-4F24-A3FD3C8A63BE}"/>
          </ac:spMkLst>
        </pc:spChg>
        <pc:spChg chg="add mod">
          <ac:chgData name="me@richardschmidt.dev" userId="fcb72d8e3b7d369a" providerId="Windows Live" clId="Web-{F4E24CAB-6A7E-88D9-635B-38ECE66796F1}" dt="2024-11-05T08:20:41.518" v="121" actId="20577"/>
          <ac:spMkLst>
            <pc:docMk/>
            <pc:sldMk cId="3754613302" sldId="264"/>
            <ac:spMk id="6" creationId="{283A152C-69B9-08B2-0D5C-A79AA759966D}"/>
          </ac:spMkLst>
        </pc:spChg>
        <pc:picChg chg="add mod ord">
          <ac:chgData name="me@richardschmidt.dev" userId="fcb72d8e3b7d369a" providerId="Windows Live" clId="Web-{F4E24CAB-6A7E-88D9-635B-38ECE66796F1}" dt="2024-11-05T08:20:13.580" v="113" actId="14100"/>
          <ac:picMkLst>
            <pc:docMk/>
            <pc:sldMk cId="3754613302" sldId="264"/>
            <ac:picMk id="4" creationId="{78BD6F43-BBEB-593F-FB15-7EB13B9C5586}"/>
          </ac:picMkLst>
        </pc:picChg>
      </pc:sldChg>
      <pc:sldChg chg="addSp delSp modSp new">
        <pc:chgData name="me@richardschmidt.dev" userId="fcb72d8e3b7d369a" providerId="Windows Live" clId="Web-{F4E24CAB-6A7E-88D9-635B-38ECE66796F1}" dt="2024-11-05T08:29:48.367" v="158"/>
        <pc:sldMkLst>
          <pc:docMk/>
          <pc:sldMk cId="2247757536" sldId="265"/>
        </pc:sldMkLst>
        <pc:spChg chg="mod">
          <ac:chgData name="me@richardschmidt.dev" userId="fcb72d8e3b7d369a" providerId="Windows Live" clId="Web-{F4E24CAB-6A7E-88D9-635B-38ECE66796F1}" dt="2024-11-05T08:21:35.989" v="124" actId="20577"/>
          <ac:spMkLst>
            <pc:docMk/>
            <pc:sldMk cId="2247757536" sldId="265"/>
            <ac:spMk id="2" creationId="{9FA30312-CE51-D28C-AD30-37E18DE60E4C}"/>
          </ac:spMkLst>
        </pc:spChg>
        <pc:spChg chg="mod">
          <ac:chgData name="me@richardschmidt.dev" userId="fcb72d8e3b7d369a" providerId="Windows Live" clId="Web-{F4E24CAB-6A7E-88D9-635B-38ECE66796F1}" dt="2024-11-05T08:21:48.911" v="127" actId="14100"/>
          <ac:spMkLst>
            <pc:docMk/>
            <pc:sldMk cId="2247757536" sldId="265"/>
            <ac:spMk id="3" creationId="{58C7A58D-0B13-FC31-612D-56387E52D9BE}"/>
          </ac:spMkLst>
        </pc:spChg>
        <pc:picChg chg="add del mod">
          <ac:chgData name="me@richardschmidt.dev" userId="fcb72d8e3b7d369a" providerId="Windows Live" clId="Web-{F4E24CAB-6A7E-88D9-635B-38ECE66796F1}" dt="2024-11-05T08:27:17.236" v="153"/>
          <ac:picMkLst>
            <pc:docMk/>
            <pc:sldMk cId="2247757536" sldId="265"/>
            <ac:picMk id="4" creationId="{0F4CD8A2-092C-078D-4D8E-204A43C62E92}"/>
          </ac:picMkLst>
        </pc:picChg>
        <pc:picChg chg="add del mod">
          <ac:chgData name="me@richardschmidt.dev" userId="fcb72d8e3b7d369a" providerId="Windows Live" clId="Web-{F4E24CAB-6A7E-88D9-635B-38ECE66796F1}" dt="2024-11-05T08:29:48.367" v="158"/>
          <ac:picMkLst>
            <pc:docMk/>
            <pc:sldMk cId="2247757536" sldId="265"/>
            <ac:picMk id="5" creationId="{2B71209B-235C-F03B-48D2-EA0AD66B1B50}"/>
          </ac:picMkLst>
        </pc:picChg>
      </pc:sldChg>
      <pc:sldChg chg="delSp modSp new del">
        <pc:chgData name="me@richardschmidt.dev" userId="fcb72d8e3b7d369a" providerId="Windows Live" clId="Web-{F4E24CAB-6A7E-88D9-635B-38ECE66796F1}" dt="2024-11-05T08:32:21.623" v="165"/>
        <pc:sldMkLst>
          <pc:docMk/>
          <pc:sldMk cId="737976323" sldId="266"/>
        </pc:sldMkLst>
        <pc:spChg chg="mod">
          <ac:chgData name="me@richardschmidt.dev" userId="fcb72d8e3b7d369a" providerId="Windows Live" clId="Web-{F4E24CAB-6A7E-88D9-635B-38ECE66796F1}" dt="2024-11-05T08:32:20.326" v="164" actId="20577"/>
          <ac:spMkLst>
            <pc:docMk/>
            <pc:sldMk cId="737976323" sldId="266"/>
            <ac:spMk id="2" creationId="{34C334F7-AC4F-A379-084E-755421C9D605}"/>
          </ac:spMkLst>
        </pc:spChg>
        <pc:spChg chg="del mod">
          <ac:chgData name="me@richardschmidt.dev" userId="fcb72d8e3b7d369a" providerId="Windows Live" clId="Web-{F4E24CAB-6A7E-88D9-635B-38ECE66796F1}" dt="2024-11-05T08:23:21.509" v="134"/>
          <ac:spMkLst>
            <pc:docMk/>
            <pc:sldMk cId="737976323" sldId="266"/>
            <ac:spMk id="3" creationId="{9EDD20D0-039C-FFB8-F057-DC66B74DA62E}"/>
          </ac:spMkLst>
        </pc:spChg>
      </pc:sldChg>
      <pc:sldChg chg="modSp add ord replId addAnim">
        <pc:chgData name="me@richardschmidt.dev" userId="fcb72d8e3b7d369a" providerId="Windows Live" clId="Web-{F4E24CAB-6A7E-88D9-635B-38ECE66796F1}" dt="2024-11-05T08:26:48.814" v="151"/>
        <pc:sldMkLst>
          <pc:docMk/>
          <pc:sldMk cId="911759976" sldId="267"/>
        </pc:sldMkLst>
        <pc:spChg chg="mod">
          <ac:chgData name="me@richardschmidt.dev" userId="fcb72d8e3b7d369a" providerId="Windows Live" clId="Web-{F4E24CAB-6A7E-88D9-635B-38ECE66796F1}" dt="2024-11-05T08:24:48.418" v="145" actId="1076"/>
          <ac:spMkLst>
            <pc:docMk/>
            <pc:sldMk cId="911759976" sldId="267"/>
            <ac:spMk id="6" creationId="{5E494BF6-E42A-1A48-42BF-4D9F3D10149A}"/>
          </ac:spMkLst>
        </pc:spChg>
      </pc:sldChg>
    </pc:docChg>
  </pc:docChgLst>
  <pc:docChgLst>
    <pc:chgData name="me@richardschmidt.dev" userId="fcb72d8e3b7d369a" providerId="Windows Live" clId="Web-{76CACAE3-EEE6-F9F4-75FE-779C7D47E35D}"/>
    <pc:docChg chg="addSld delSld modSld">
      <pc:chgData name="me@richardschmidt.dev" userId="fcb72d8e3b7d369a" providerId="Windows Live" clId="Web-{76CACAE3-EEE6-F9F4-75FE-779C7D47E35D}" dt="2024-11-05T13:32:43.305" v="23" actId="14100"/>
      <pc:docMkLst>
        <pc:docMk/>
      </pc:docMkLst>
      <pc:sldChg chg="del">
        <pc:chgData name="me@richardschmidt.dev" userId="fcb72d8e3b7d369a" providerId="Windows Live" clId="Web-{76CACAE3-EEE6-F9F4-75FE-779C7D47E35D}" dt="2024-11-05T13:26:39.216" v="14"/>
        <pc:sldMkLst>
          <pc:docMk/>
          <pc:sldMk cId="3924028117" sldId="260"/>
        </pc:sldMkLst>
      </pc:sldChg>
      <pc:sldChg chg="del">
        <pc:chgData name="me@richardschmidt.dev" userId="fcb72d8e3b7d369a" providerId="Windows Live" clId="Web-{76CACAE3-EEE6-F9F4-75FE-779C7D47E35D}" dt="2024-11-05T13:25:53.088" v="9"/>
        <pc:sldMkLst>
          <pc:docMk/>
          <pc:sldMk cId="619865560" sldId="262"/>
        </pc:sldMkLst>
      </pc:sldChg>
      <pc:sldChg chg="delSp modSp">
        <pc:chgData name="me@richardschmidt.dev" userId="fcb72d8e3b7d369a" providerId="Windows Live" clId="Web-{76CACAE3-EEE6-F9F4-75FE-779C7D47E35D}" dt="2024-11-05T13:25:41.900" v="8" actId="1076"/>
        <pc:sldMkLst>
          <pc:docMk/>
          <pc:sldMk cId="556531766" sldId="269"/>
        </pc:sldMkLst>
        <pc:spChg chg="mod">
          <ac:chgData name="me@richardschmidt.dev" userId="fcb72d8e3b7d369a" providerId="Windows Live" clId="Web-{76CACAE3-EEE6-F9F4-75FE-779C7D47E35D}" dt="2024-11-05T13:25:41.900" v="8" actId="1076"/>
          <ac:spMkLst>
            <pc:docMk/>
            <pc:sldMk cId="556531766" sldId="269"/>
            <ac:spMk id="87" creationId="{7A18D31E-DDAE-9E7D-E233-05C19DC2C19E}"/>
          </ac:spMkLst>
        </pc:spChg>
        <pc:spChg chg="del mod">
          <ac:chgData name="me@richardschmidt.dev" userId="fcb72d8e3b7d369a" providerId="Windows Live" clId="Web-{76CACAE3-EEE6-F9F4-75FE-779C7D47E35D}" dt="2024-11-05T13:25:29.915" v="3"/>
          <ac:spMkLst>
            <pc:docMk/>
            <pc:sldMk cId="556531766" sldId="269"/>
            <ac:spMk id="89" creationId="{308F3D50-6CEA-887D-4B4F-60960F22A73B}"/>
          </ac:spMkLst>
        </pc:spChg>
      </pc:sldChg>
      <pc:sldChg chg="addSp delSp modSp new">
        <pc:chgData name="me@richardschmidt.dev" userId="fcb72d8e3b7d369a" providerId="Windows Live" clId="Web-{76CACAE3-EEE6-F9F4-75FE-779C7D47E35D}" dt="2024-11-05T13:32:43.305" v="23" actId="14100"/>
        <pc:sldMkLst>
          <pc:docMk/>
          <pc:sldMk cId="817901755" sldId="270"/>
        </pc:sldMkLst>
        <pc:spChg chg="mod">
          <ac:chgData name="me@richardschmidt.dev" userId="fcb72d8e3b7d369a" providerId="Windows Live" clId="Web-{76CACAE3-EEE6-F9F4-75FE-779C7D47E35D}" dt="2024-11-05T13:26:39.638" v="15" actId="20577"/>
          <ac:spMkLst>
            <pc:docMk/>
            <pc:sldMk cId="817901755" sldId="270"/>
            <ac:spMk id="2" creationId="{BBF1D98E-719F-2291-5C66-E84974795D7C}"/>
          </ac:spMkLst>
        </pc:spChg>
        <pc:spChg chg="mod">
          <ac:chgData name="me@richardschmidt.dev" userId="fcb72d8e3b7d369a" providerId="Windows Live" clId="Web-{76CACAE3-EEE6-F9F4-75FE-779C7D47E35D}" dt="2024-11-05T13:32:43.305" v="23" actId="14100"/>
          <ac:spMkLst>
            <pc:docMk/>
            <pc:sldMk cId="817901755" sldId="270"/>
            <ac:spMk id="3" creationId="{DAB55959-EC60-1ED9-97C0-85A3244E02EB}"/>
          </ac:spMkLst>
        </pc:spChg>
        <pc:picChg chg="add del mod">
          <ac:chgData name="me@richardschmidt.dev" userId="fcb72d8e3b7d369a" providerId="Windows Live" clId="Web-{76CACAE3-EEE6-F9F4-75FE-779C7D47E35D}" dt="2024-11-05T13:32:23.553" v="22"/>
          <ac:picMkLst>
            <pc:docMk/>
            <pc:sldMk cId="817901755" sldId="270"/>
            <ac:picMk id="4" creationId="{DEE48760-8BC8-F8E5-411D-DE1599FD7C5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66906-918F-4430-A2C8-EAAFFC490E03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C11478A-A624-40F1-9F78-2DFD43CC0E53}">
      <dgm:prSet/>
      <dgm:spPr/>
      <dgm:t>
        <a:bodyPr/>
        <a:lstStyle/>
        <a:p>
          <a:r>
            <a:rPr lang="sk-SK"/>
            <a:t>Dáta sú chránené pred zvedavými očami (vrátane poskytovateľov služieb).</a:t>
          </a:r>
          <a:endParaRPr lang="en-US"/>
        </a:p>
      </dgm:t>
    </dgm:pt>
    <dgm:pt modelId="{37861CDF-2431-409B-8A42-25AE82704A08}" type="parTrans" cxnId="{383CFA51-C3B5-40F0-8EC9-2289E2A3E87F}">
      <dgm:prSet/>
      <dgm:spPr/>
      <dgm:t>
        <a:bodyPr/>
        <a:lstStyle/>
        <a:p>
          <a:endParaRPr lang="en-US"/>
        </a:p>
      </dgm:t>
    </dgm:pt>
    <dgm:pt modelId="{D0AC15BC-08F6-42C0-A6D6-63C0C2BBC328}" type="sibTrans" cxnId="{383CFA51-C3B5-40F0-8EC9-2289E2A3E87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3DD1BBF-198A-471E-8B52-AB1D1E686FE6}">
      <dgm:prSet/>
      <dgm:spPr/>
      <dgm:t>
        <a:bodyPr/>
        <a:lstStyle/>
        <a:p>
          <a:r>
            <a:rPr lang="sk-SK"/>
            <a:t>Správy sú chránené pred hackermi, aj keby sa dostali k serverom.</a:t>
          </a:r>
          <a:endParaRPr lang="en-US"/>
        </a:p>
      </dgm:t>
    </dgm:pt>
    <dgm:pt modelId="{8763CDB0-EF2B-4CCE-90B8-FF7A6064FAC8}" type="parTrans" cxnId="{C0350400-2480-4780-B127-D99CA47EE2DD}">
      <dgm:prSet/>
      <dgm:spPr/>
      <dgm:t>
        <a:bodyPr/>
        <a:lstStyle/>
        <a:p>
          <a:endParaRPr lang="en-US"/>
        </a:p>
      </dgm:t>
    </dgm:pt>
    <dgm:pt modelId="{3AA683C9-8CA4-42FB-95D7-0BFC37C78AA9}" type="sibTrans" cxnId="{C0350400-2480-4780-B127-D99CA47EE2D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3913C85-8C67-4122-88BC-B4E1CD803327}">
      <dgm:prSet/>
      <dgm:spPr/>
      <dgm:t>
        <a:bodyPr/>
        <a:lstStyle/>
        <a:p>
          <a:r>
            <a:rPr lang="sk-SK"/>
            <a:t>E2EE zvyšuje dôveru, že komunikácia je súkromná.</a:t>
          </a:r>
          <a:endParaRPr lang="en-US"/>
        </a:p>
      </dgm:t>
    </dgm:pt>
    <dgm:pt modelId="{010B567A-B65E-47FB-9C40-2AE70562A940}" type="parTrans" cxnId="{24800041-C29E-4F10-90E7-EF45BFB0324F}">
      <dgm:prSet/>
      <dgm:spPr/>
      <dgm:t>
        <a:bodyPr/>
        <a:lstStyle/>
        <a:p>
          <a:endParaRPr lang="en-US"/>
        </a:p>
      </dgm:t>
    </dgm:pt>
    <dgm:pt modelId="{8E12CEF8-89E3-46CE-A107-A9243E31B90B}" type="sibTrans" cxnId="{24800041-C29E-4F10-90E7-EF45BFB0324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15569A0-C3CD-4391-B05A-0923357BA345}" type="pres">
      <dgm:prSet presAssocID="{EA666906-918F-4430-A2C8-EAAFFC490E03}" presName="Name0" presStyleCnt="0">
        <dgm:presLayoutVars>
          <dgm:animLvl val="lvl"/>
          <dgm:resizeHandles val="exact"/>
        </dgm:presLayoutVars>
      </dgm:prSet>
      <dgm:spPr/>
    </dgm:pt>
    <dgm:pt modelId="{DCA641A0-EDEF-4650-BAD3-612FC0928CFB}" type="pres">
      <dgm:prSet presAssocID="{5C11478A-A624-40F1-9F78-2DFD43CC0E53}" presName="compositeNode" presStyleCnt="0">
        <dgm:presLayoutVars>
          <dgm:bulletEnabled val="1"/>
        </dgm:presLayoutVars>
      </dgm:prSet>
      <dgm:spPr/>
    </dgm:pt>
    <dgm:pt modelId="{C8C38C72-13C6-473D-8C03-9BDC2E147913}" type="pres">
      <dgm:prSet presAssocID="{5C11478A-A624-40F1-9F78-2DFD43CC0E53}" presName="bgRect" presStyleLbl="bgAccFollowNode1" presStyleIdx="0" presStyleCnt="3"/>
      <dgm:spPr/>
    </dgm:pt>
    <dgm:pt modelId="{0658E0C9-EF42-4F69-8BBA-BDB25D23C96E}" type="pres">
      <dgm:prSet presAssocID="{D0AC15BC-08F6-42C0-A6D6-63C0C2BBC32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C7B3A69-173C-446B-9EEF-870BA502F8D7}" type="pres">
      <dgm:prSet presAssocID="{5C11478A-A624-40F1-9F78-2DFD43CC0E53}" presName="bottomLine" presStyleLbl="alignNode1" presStyleIdx="1" presStyleCnt="6">
        <dgm:presLayoutVars/>
      </dgm:prSet>
      <dgm:spPr/>
    </dgm:pt>
    <dgm:pt modelId="{B6FED40A-DE42-4BA9-939F-514C65019B7A}" type="pres">
      <dgm:prSet presAssocID="{5C11478A-A624-40F1-9F78-2DFD43CC0E53}" presName="nodeText" presStyleLbl="bgAccFollowNode1" presStyleIdx="0" presStyleCnt="3">
        <dgm:presLayoutVars>
          <dgm:bulletEnabled val="1"/>
        </dgm:presLayoutVars>
      </dgm:prSet>
      <dgm:spPr/>
    </dgm:pt>
    <dgm:pt modelId="{5A733647-505A-41E0-86C1-7385286A0A6B}" type="pres">
      <dgm:prSet presAssocID="{D0AC15BC-08F6-42C0-A6D6-63C0C2BBC328}" presName="sibTrans" presStyleCnt="0"/>
      <dgm:spPr/>
    </dgm:pt>
    <dgm:pt modelId="{9022E885-2936-4FA2-821E-F8DDB3DDA6AD}" type="pres">
      <dgm:prSet presAssocID="{93DD1BBF-198A-471E-8B52-AB1D1E686FE6}" presName="compositeNode" presStyleCnt="0">
        <dgm:presLayoutVars>
          <dgm:bulletEnabled val="1"/>
        </dgm:presLayoutVars>
      </dgm:prSet>
      <dgm:spPr/>
    </dgm:pt>
    <dgm:pt modelId="{8A1D530B-DFDC-44F4-BA8A-09B7FF847A91}" type="pres">
      <dgm:prSet presAssocID="{93DD1BBF-198A-471E-8B52-AB1D1E686FE6}" presName="bgRect" presStyleLbl="bgAccFollowNode1" presStyleIdx="1" presStyleCnt="3"/>
      <dgm:spPr/>
    </dgm:pt>
    <dgm:pt modelId="{7D3E07A5-E0E4-4364-8D8B-ABAEE48C2AD5}" type="pres">
      <dgm:prSet presAssocID="{3AA683C9-8CA4-42FB-95D7-0BFC37C78AA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5CB1049-C2DE-4D20-94E0-806AA81D62E0}" type="pres">
      <dgm:prSet presAssocID="{93DD1BBF-198A-471E-8B52-AB1D1E686FE6}" presName="bottomLine" presStyleLbl="alignNode1" presStyleIdx="3" presStyleCnt="6">
        <dgm:presLayoutVars/>
      </dgm:prSet>
      <dgm:spPr/>
    </dgm:pt>
    <dgm:pt modelId="{AE35A7E0-3B72-4AB1-8244-237E068248F5}" type="pres">
      <dgm:prSet presAssocID="{93DD1BBF-198A-471E-8B52-AB1D1E686FE6}" presName="nodeText" presStyleLbl="bgAccFollowNode1" presStyleIdx="1" presStyleCnt="3">
        <dgm:presLayoutVars>
          <dgm:bulletEnabled val="1"/>
        </dgm:presLayoutVars>
      </dgm:prSet>
      <dgm:spPr/>
    </dgm:pt>
    <dgm:pt modelId="{CDC7AADC-EE1A-4073-AC76-F9C443957C5F}" type="pres">
      <dgm:prSet presAssocID="{3AA683C9-8CA4-42FB-95D7-0BFC37C78AA9}" presName="sibTrans" presStyleCnt="0"/>
      <dgm:spPr/>
    </dgm:pt>
    <dgm:pt modelId="{8450F3AE-3CFD-4439-BBA1-0E9A3195311B}" type="pres">
      <dgm:prSet presAssocID="{13913C85-8C67-4122-88BC-B4E1CD803327}" presName="compositeNode" presStyleCnt="0">
        <dgm:presLayoutVars>
          <dgm:bulletEnabled val="1"/>
        </dgm:presLayoutVars>
      </dgm:prSet>
      <dgm:spPr/>
    </dgm:pt>
    <dgm:pt modelId="{937BCB5D-4C20-493B-9380-91A5DF16C576}" type="pres">
      <dgm:prSet presAssocID="{13913C85-8C67-4122-88BC-B4E1CD803327}" presName="bgRect" presStyleLbl="bgAccFollowNode1" presStyleIdx="2" presStyleCnt="3"/>
      <dgm:spPr/>
    </dgm:pt>
    <dgm:pt modelId="{EC21F94F-593F-4234-AC08-822A219F10A2}" type="pres">
      <dgm:prSet presAssocID="{8E12CEF8-89E3-46CE-A107-A9243E31B90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000B5B3-5F02-4A8D-B75B-26D5E90320CD}" type="pres">
      <dgm:prSet presAssocID="{13913C85-8C67-4122-88BC-B4E1CD803327}" presName="bottomLine" presStyleLbl="alignNode1" presStyleIdx="5" presStyleCnt="6">
        <dgm:presLayoutVars/>
      </dgm:prSet>
      <dgm:spPr/>
    </dgm:pt>
    <dgm:pt modelId="{47077191-248E-46D8-ACE7-1E1A70296419}" type="pres">
      <dgm:prSet presAssocID="{13913C85-8C67-4122-88BC-B4E1CD80332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C0350400-2480-4780-B127-D99CA47EE2DD}" srcId="{EA666906-918F-4430-A2C8-EAAFFC490E03}" destId="{93DD1BBF-198A-471E-8B52-AB1D1E686FE6}" srcOrd="1" destOrd="0" parTransId="{8763CDB0-EF2B-4CCE-90B8-FF7A6064FAC8}" sibTransId="{3AA683C9-8CA4-42FB-95D7-0BFC37C78AA9}"/>
    <dgm:cxn modelId="{C8969C3F-1328-4243-92F3-AE38DDB0D608}" type="presOf" srcId="{93DD1BBF-198A-471E-8B52-AB1D1E686FE6}" destId="{8A1D530B-DFDC-44F4-BA8A-09B7FF847A91}" srcOrd="0" destOrd="0" presId="urn:microsoft.com/office/officeart/2016/7/layout/BasicLinearProcessNumbered"/>
    <dgm:cxn modelId="{24800041-C29E-4F10-90E7-EF45BFB0324F}" srcId="{EA666906-918F-4430-A2C8-EAAFFC490E03}" destId="{13913C85-8C67-4122-88BC-B4E1CD803327}" srcOrd="2" destOrd="0" parTransId="{010B567A-B65E-47FB-9C40-2AE70562A940}" sibTransId="{8E12CEF8-89E3-46CE-A107-A9243E31B90B}"/>
    <dgm:cxn modelId="{1E403F61-3261-450C-B345-15F935E787DC}" type="presOf" srcId="{5C11478A-A624-40F1-9F78-2DFD43CC0E53}" destId="{C8C38C72-13C6-473D-8C03-9BDC2E147913}" srcOrd="0" destOrd="0" presId="urn:microsoft.com/office/officeart/2016/7/layout/BasicLinearProcessNumbered"/>
    <dgm:cxn modelId="{ED5A666A-67F2-46C0-A6D4-0DC8E9D85048}" type="presOf" srcId="{3AA683C9-8CA4-42FB-95D7-0BFC37C78AA9}" destId="{7D3E07A5-E0E4-4364-8D8B-ABAEE48C2AD5}" srcOrd="0" destOrd="0" presId="urn:microsoft.com/office/officeart/2016/7/layout/BasicLinearProcessNumbered"/>
    <dgm:cxn modelId="{8895396D-5B41-4BD3-8BD0-FCB1733E1E6C}" type="presOf" srcId="{D0AC15BC-08F6-42C0-A6D6-63C0C2BBC328}" destId="{0658E0C9-EF42-4F69-8BBA-BDB25D23C96E}" srcOrd="0" destOrd="0" presId="urn:microsoft.com/office/officeart/2016/7/layout/BasicLinearProcessNumbered"/>
    <dgm:cxn modelId="{380AD54D-F763-46CB-8981-3C87A95A2044}" type="presOf" srcId="{EA666906-918F-4430-A2C8-EAAFFC490E03}" destId="{315569A0-C3CD-4391-B05A-0923357BA345}" srcOrd="0" destOrd="0" presId="urn:microsoft.com/office/officeart/2016/7/layout/BasicLinearProcessNumbered"/>
    <dgm:cxn modelId="{383CFA51-C3B5-40F0-8EC9-2289E2A3E87F}" srcId="{EA666906-918F-4430-A2C8-EAAFFC490E03}" destId="{5C11478A-A624-40F1-9F78-2DFD43CC0E53}" srcOrd="0" destOrd="0" parTransId="{37861CDF-2431-409B-8A42-25AE82704A08}" sibTransId="{D0AC15BC-08F6-42C0-A6D6-63C0C2BBC328}"/>
    <dgm:cxn modelId="{7C59767E-1685-43A1-A3FD-AD00D280F8BF}" type="presOf" srcId="{93DD1BBF-198A-471E-8B52-AB1D1E686FE6}" destId="{AE35A7E0-3B72-4AB1-8244-237E068248F5}" srcOrd="1" destOrd="0" presId="urn:microsoft.com/office/officeart/2016/7/layout/BasicLinearProcessNumbered"/>
    <dgm:cxn modelId="{0ABC81AF-A994-46B4-9BAD-FADDA61F1806}" type="presOf" srcId="{5C11478A-A624-40F1-9F78-2DFD43CC0E53}" destId="{B6FED40A-DE42-4BA9-939F-514C65019B7A}" srcOrd="1" destOrd="0" presId="urn:microsoft.com/office/officeart/2016/7/layout/BasicLinearProcessNumbered"/>
    <dgm:cxn modelId="{BC9F1CB0-698A-40F9-9E59-4F52767D25DD}" type="presOf" srcId="{13913C85-8C67-4122-88BC-B4E1CD803327}" destId="{937BCB5D-4C20-493B-9380-91A5DF16C576}" srcOrd="0" destOrd="0" presId="urn:microsoft.com/office/officeart/2016/7/layout/BasicLinearProcessNumbered"/>
    <dgm:cxn modelId="{15A79ABB-3677-4DE9-B87C-83782300E857}" type="presOf" srcId="{13913C85-8C67-4122-88BC-B4E1CD803327}" destId="{47077191-248E-46D8-ACE7-1E1A70296419}" srcOrd="1" destOrd="0" presId="urn:microsoft.com/office/officeart/2016/7/layout/BasicLinearProcessNumbered"/>
    <dgm:cxn modelId="{168B77EE-9A10-4D10-AC3B-199058778CE3}" type="presOf" srcId="{8E12CEF8-89E3-46CE-A107-A9243E31B90B}" destId="{EC21F94F-593F-4234-AC08-822A219F10A2}" srcOrd="0" destOrd="0" presId="urn:microsoft.com/office/officeart/2016/7/layout/BasicLinearProcessNumbered"/>
    <dgm:cxn modelId="{C1414931-4D16-48EE-82DF-682A24F04720}" type="presParOf" srcId="{315569A0-C3CD-4391-B05A-0923357BA345}" destId="{DCA641A0-EDEF-4650-BAD3-612FC0928CFB}" srcOrd="0" destOrd="0" presId="urn:microsoft.com/office/officeart/2016/7/layout/BasicLinearProcessNumbered"/>
    <dgm:cxn modelId="{CCA6EBD4-6941-4C24-B9CA-164E22419980}" type="presParOf" srcId="{DCA641A0-EDEF-4650-BAD3-612FC0928CFB}" destId="{C8C38C72-13C6-473D-8C03-9BDC2E147913}" srcOrd="0" destOrd="0" presId="urn:microsoft.com/office/officeart/2016/7/layout/BasicLinearProcessNumbered"/>
    <dgm:cxn modelId="{E78157AF-7EC8-491B-8E3B-26AF9B776741}" type="presParOf" srcId="{DCA641A0-EDEF-4650-BAD3-612FC0928CFB}" destId="{0658E0C9-EF42-4F69-8BBA-BDB25D23C96E}" srcOrd="1" destOrd="0" presId="urn:microsoft.com/office/officeart/2016/7/layout/BasicLinearProcessNumbered"/>
    <dgm:cxn modelId="{C084C7A1-35EF-4BB5-BD37-3CF28FA4D646}" type="presParOf" srcId="{DCA641A0-EDEF-4650-BAD3-612FC0928CFB}" destId="{BC7B3A69-173C-446B-9EEF-870BA502F8D7}" srcOrd="2" destOrd="0" presId="urn:microsoft.com/office/officeart/2016/7/layout/BasicLinearProcessNumbered"/>
    <dgm:cxn modelId="{05537D80-3024-4A0B-91BF-CAF9D5DDB3D1}" type="presParOf" srcId="{DCA641A0-EDEF-4650-BAD3-612FC0928CFB}" destId="{B6FED40A-DE42-4BA9-939F-514C65019B7A}" srcOrd="3" destOrd="0" presId="urn:microsoft.com/office/officeart/2016/7/layout/BasicLinearProcessNumbered"/>
    <dgm:cxn modelId="{3A56DEB9-676D-4D5A-893B-1474E8117221}" type="presParOf" srcId="{315569A0-C3CD-4391-B05A-0923357BA345}" destId="{5A733647-505A-41E0-86C1-7385286A0A6B}" srcOrd="1" destOrd="0" presId="urn:microsoft.com/office/officeart/2016/7/layout/BasicLinearProcessNumbered"/>
    <dgm:cxn modelId="{D895F85D-44B4-4833-8A4E-6054F0181304}" type="presParOf" srcId="{315569A0-C3CD-4391-B05A-0923357BA345}" destId="{9022E885-2936-4FA2-821E-F8DDB3DDA6AD}" srcOrd="2" destOrd="0" presId="urn:microsoft.com/office/officeart/2016/7/layout/BasicLinearProcessNumbered"/>
    <dgm:cxn modelId="{36A7AB00-8CCC-4D86-9E87-280E6031C345}" type="presParOf" srcId="{9022E885-2936-4FA2-821E-F8DDB3DDA6AD}" destId="{8A1D530B-DFDC-44F4-BA8A-09B7FF847A91}" srcOrd="0" destOrd="0" presId="urn:microsoft.com/office/officeart/2016/7/layout/BasicLinearProcessNumbered"/>
    <dgm:cxn modelId="{01258CF1-882D-4D3B-BCCE-8A39F1A63CE5}" type="presParOf" srcId="{9022E885-2936-4FA2-821E-F8DDB3DDA6AD}" destId="{7D3E07A5-E0E4-4364-8D8B-ABAEE48C2AD5}" srcOrd="1" destOrd="0" presId="urn:microsoft.com/office/officeart/2016/7/layout/BasicLinearProcessNumbered"/>
    <dgm:cxn modelId="{B3A8FA53-446F-42F6-B753-FF64C171FA25}" type="presParOf" srcId="{9022E885-2936-4FA2-821E-F8DDB3DDA6AD}" destId="{35CB1049-C2DE-4D20-94E0-806AA81D62E0}" srcOrd="2" destOrd="0" presId="urn:microsoft.com/office/officeart/2016/7/layout/BasicLinearProcessNumbered"/>
    <dgm:cxn modelId="{C0E17803-7EDC-413C-9F3A-9FB00E6B05C8}" type="presParOf" srcId="{9022E885-2936-4FA2-821E-F8DDB3DDA6AD}" destId="{AE35A7E0-3B72-4AB1-8244-237E068248F5}" srcOrd="3" destOrd="0" presId="urn:microsoft.com/office/officeart/2016/7/layout/BasicLinearProcessNumbered"/>
    <dgm:cxn modelId="{9DEA3A1D-E3E5-4AB3-A2C7-1FEA80F447FF}" type="presParOf" srcId="{315569A0-C3CD-4391-B05A-0923357BA345}" destId="{CDC7AADC-EE1A-4073-AC76-F9C443957C5F}" srcOrd="3" destOrd="0" presId="urn:microsoft.com/office/officeart/2016/7/layout/BasicLinearProcessNumbered"/>
    <dgm:cxn modelId="{FAB8297A-1159-4C0E-847C-0F6165302AF6}" type="presParOf" srcId="{315569A0-C3CD-4391-B05A-0923357BA345}" destId="{8450F3AE-3CFD-4439-BBA1-0E9A3195311B}" srcOrd="4" destOrd="0" presId="urn:microsoft.com/office/officeart/2016/7/layout/BasicLinearProcessNumbered"/>
    <dgm:cxn modelId="{48083A7F-C8C2-48FF-8DA1-6BA19E4E02DF}" type="presParOf" srcId="{8450F3AE-3CFD-4439-BBA1-0E9A3195311B}" destId="{937BCB5D-4C20-493B-9380-91A5DF16C576}" srcOrd="0" destOrd="0" presId="urn:microsoft.com/office/officeart/2016/7/layout/BasicLinearProcessNumbered"/>
    <dgm:cxn modelId="{E4E33FF9-2880-4A09-87C6-17463E001C75}" type="presParOf" srcId="{8450F3AE-3CFD-4439-BBA1-0E9A3195311B}" destId="{EC21F94F-593F-4234-AC08-822A219F10A2}" srcOrd="1" destOrd="0" presId="urn:microsoft.com/office/officeart/2016/7/layout/BasicLinearProcessNumbered"/>
    <dgm:cxn modelId="{7D8C3C13-D0A3-44D0-A75A-BC4C0D03F297}" type="presParOf" srcId="{8450F3AE-3CFD-4439-BBA1-0E9A3195311B}" destId="{8000B5B3-5F02-4A8D-B75B-26D5E90320CD}" srcOrd="2" destOrd="0" presId="urn:microsoft.com/office/officeart/2016/7/layout/BasicLinearProcessNumbered"/>
    <dgm:cxn modelId="{92E8A1DF-B1A1-48CA-930B-6268EFE98AC7}" type="presParOf" srcId="{8450F3AE-3CFD-4439-BBA1-0E9A3195311B}" destId="{47077191-248E-46D8-ACE7-1E1A7029641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1666AC-F36A-446F-9008-48BA4A893674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58262CC-EC5D-427D-852D-14F8355B4225}">
      <dgm:prSet/>
      <dgm:spPr/>
      <dgm:t>
        <a:bodyPr/>
        <a:lstStyle/>
        <a:p>
          <a:r>
            <a:rPr lang="sk-SK"/>
            <a:t>Štátne orgány môžu mať problém získať prístup, aj v naliehavých prípadoch.</a:t>
          </a:r>
          <a:endParaRPr lang="en-US"/>
        </a:p>
      </dgm:t>
    </dgm:pt>
    <dgm:pt modelId="{169578CF-303A-4BA0-993F-280C13B78377}" type="parTrans" cxnId="{5AA19567-5FA0-4A8F-AB94-03D815366F7A}">
      <dgm:prSet/>
      <dgm:spPr/>
      <dgm:t>
        <a:bodyPr/>
        <a:lstStyle/>
        <a:p>
          <a:endParaRPr lang="en-US"/>
        </a:p>
      </dgm:t>
    </dgm:pt>
    <dgm:pt modelId="{5780C817-3023-450B-BF79-7705747F42C8}" type="sibTrans" cxnId="{5AA19567-5FA0-4A8F-AB94-03D815366F7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8DF0916-2E74-445E-A231-1B91B40FA2FD}">
      <dgm:prSet/>
      <dgm:spPr/>
      <dgm:t>
        <a:bodyPr/>
        <a:lstStyle/>
        <a:p>
          <a:r>
            <a:rPr lang="sk-SK"/>
            <a:t>Implementácia E2EE je zložitá a náročná na správu kľúčov.</a:t>
          </a:r>
          <a:endParaRPr lang="en-US"/>
        </a:p>
      </dgm:t>
    </dgm:pt>
    <dgm:pt modelId="{AB0FA550-7FB6-4292-AC0E-18FDFA15AB91}" type="parTrans" cxnId="{0943ECBC-3F95-4220-AEAE-47B83F19834B}">
      <dgm:prSet/>
      <dgm:spPr/>
      <dgm:t>
        <a:bodyPr/>
        <a:lstStyle/>
        <a:p>
          <a:endParaRPr lang="en-US"/>
        </a:p>
      </dgm:t>
    </dgm:pt>
    <dgm:pt modelId="{E11A0F2E-EC8D-4038-BF23-05F06E74909A}" type="sibTrans" cxnId="{0943ECBC-3F95-4220-AEAE-47B83F19834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68403CF-8E26-4C6D-A205-578E3C9291B4}">
      <dgm:prSet/>
      <dgm:spPr/>
      <dgm:t>
        <a:bodyPr/>
        <a:lstStyle/>
        <a:p>
          <a:r>
            <a:rPr lang="sk-SK"/>
            <a:t>Pri strate súkromného kľúča užívateľ stráca prístup k svojim dátam.</a:t>
          </a:r>
          <a:endParaRPr lang="en-US"/>
        </a:p>
      </dgm:t>
    </dgm:pt>
    <dgm:pt modelId="{CD48A202-F503-4D36-937D-82E854B67D86}" type="parTrans" cxnId="{8AB85CF2-B368-4A97-80D3-7F4E097D6130}">
      <dgm:prSet/>
      <dgm:spPr/>
      <dgm:t>
        <a:bodyPr/>
        <a:lstStyle/>
        <a:p>
          <a:endParaRPr lang="en-US"/>
        </a:p>
      </dgm:t>
    </dgm:pt>
    <dgm:pt modelId="{6CD4F427-070F-44FC-8294-30F1D3A0F56E}" type="sibTrans" cxnId="{8AB85CF2-B368-4A97-80D3-7F4E097D613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AB5E0F3-8EA8-465D-9091-C9DAB027F766}" type="pres">
      <dgm:prSet presAssocID="{7D1666AC-F36A-446F-9008-48BA4A893674}" presName="Name0" presStyleCnt="0">
        <dgm:presLayoutVars>
          <dgm:animLvl val="lvl"/>
          <dgm:resizeHandles val="exact"/>
        </dgm:presLayoutVars>
      </dgm:prSet>
      <dgm:spPr/>
    </dgm:pt>
    <dgm:pt modelId="{86006CBC-9569-4324-86A4-DD856EFC58C5}" type="pres">
      <dgm:prSet presAssocID="{558262CC-EC5D-427D-852D-14F8355B4225}" presName="compositeNode" presStyleCnt="0">
        <dgm:presLayoutVars>
          <dgm:bulletEnabled val="1"/>
        </dgm:presLayoutVars>
      </dgm:prSet>
      <dgm:spPr/>
    </dgm:pt>
    <dgm:pt modelId="{948753CE-A46A-47CF-8267-0A420C639287}" type="pres">
      <dgm:prSet presAssocID="{558262CC-EC5D-427D-852D-14F8355B4225}" presName="bgRect" presStyleLbl="bgAccFollowNode1" presStyleIdx="0" presStyleCnt="3"/>
      <dgm:spPr/>
    </dgm:pt>
    <dgm:pt modelId="{1237ACD4-F34F-4121-98A2-C0C3DCF99FD5}" type="pres">
      <dgm:prSet presAssocID="{5780C817-3023-450B-BF79-7705747F42C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664CFC4-097D-4A90-B75A-C4FEF2264BE1}" type="pres">
      <dgm:prSet presAssocID="{558262CC-EC5D-427D-852D-14F8355B4225}" presName="bottomLine" presStyleLbl="alignNode1" presStyleIdx="1" presStyleCnt="6">
        <dgm:presLayoutVars/>
      </dgm:prSet>
      <dgm:spPr/>
    </dgm:pt>
    <dgm:pt modelId="{348BC6E1-0769-495D-9D40-86A3A1F86580}" type="pres">
      <dgm:prSet presAssocID="{558262CC-EC5D-427D-852D-14F8355B4225}" presName="nodeText" presStyleLbl="bgAccFollowNode1" presStyleIdx="0" presStyleCnt="3">
        <dgm:presLayoutVars>
          <dgm:bulletEnabled val="1"/>
        </dgm:presLayoutVars>
      </dgm:prSet>
      <dgm:spPr/>
    </dgm:pt>
    <dgm:pt modelId="{35F0F5F4-3ACB-41B3-A002-8A0B540FF550}" type="pres">
      <dgm:prSet presAssocID="{5780C817-3023-450B-BF79-7705747F42C8}" presName="sibTrans" presStyleCnt="0"/>
      <dgm:spPr/>
    </dgm:pt>
    <dgm:pt modelId="{392450E6-EFDB-4A6F-898D-D9061536BC30}" type="pres">
      <dgm:prSet presAssocID="{38DF0916-2E74-445E-A231-1B91B40FA2FD}" presName="compositeNode" presStyleCnt="0">
        <dgm:presLayoutVars>
          <dgm:bulletEnabled val="1"/>
        </dgm:presLayoutVars>
      </dgm:prSet>
      <dgm:spPr/>
    </dgm:pt>
    <dgm:pt modelId="{B5DA1EED-8C91-4D91-84B1-0E6C353629D5}" type="pres">
      <dgm:prSet presAssocID="{38DF0916-2E74-445E-A231-1B91B40FA2FD}" presName="bgRect" presStyleLbl="bgAccFollowNode1" presStyleIdx="1" presStyleCnt="3"/>
      <dgm:spPr/>
    </dgm:pt>
    <dgm:pt modelId="{033D3BC1-D415-4908-8406-CC9B174E4FEA}" type="pres">
      <dgm:prSet presAssocID="{E11A0F2E-EC8D-4038-BF23-05F06E74909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D845733-A28B-4725-943C-47C2F8829336}" type="pres">
      <dgm:prSet presAssocID="{38DF0916-2E74-445E-A231-1B91B40FA2FD}" presName="bottomLine" presStyleLbl="alignNode1" presStyleIdx="3" presStyleCnt="6">
        <dgm:presLayoutVars/>
      </dgm:prSet>
      <dgm:spPr/>
    </dgm:pt>
    <dgm:pt modelId="{A4184FD2-A7CD-44B7-93C9-522923DE8D3C}" type="pres">
      <dgm:prSet presAssocID="{38DF0916-2E74-445E-A231-1B91B40FA2FD}" presName="nodeText" presStyleLbl="bgAccFollowNode1" presStyleIdx="1" presStyleCnt="3">
        <dgm:presLayoutVars>
          <dgm:bulletEnabled val="1"/>
        </dgm:presLayoutVars>
      </dgm:prSet>
      <dgm:spPr/>
    </dgm:pt>
    <dgm:pt modelId="{CEF142A3-A2DB-4437-9D32-76965922AC5E}" type="pres">
      <dgm:prSet presAssocID="{E11A0F2E-EC8D-4038-BF23-05F06E74909A}" presName="sibTrans" presStyleCnt="0"/>
      <dgm:spPr/>
    </dgm:pt>
    <dgm:pt modelId="{A354C8F4-3042-45FF-8B31-A93EFB8710CC}" type="pres">
      <dgm:prSet presAssocID="{368403CF-8E26-4C6D-A205-578E3C9291B4}" presName="compositeNode" presStyleCnt="0">
        <dgm:presLayoutVars>
          <dgm:bulletEnabled val="1"/>
        </dgm:presLayoutVars>
      </dgm:prSet>
      <dgm:spPr/>
    </dgm:pt>
    <dgm:pt modelId="{FB954098-634F-49CD-B8D4-F9F54045B8A5}" type="pres">
      <dgm:prSet presAssocID="{368403CF-8E26-4C6D-A205-578E3C9291B4}" presName="bgRect" presStyleLbl="bgAccFollowNode1" presStyleIdx="2" presStyleCnt="3"/>
      <dgm:spPr/>
    </dgm:pt>
    <dgm:pt modelId="{D2DBB27B-2FF6-48F8-9F01-3A2F3C083573}" type="pres">
      <dgm:prSet presAssocID="{6CD4F427-070F-44FC-8294-30F1D3A0F56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4C3E219-66FF-4CCE-915C-928B73D5A08F}" type="pres">
      <dgm:prSet presAssocID="{368403CF-8E26-4C6D-A205-578E3C9291B4}" presName="bottomLine" presStyleLbl="alignNode1" presStyleIdx="5" presStyleCnt="6">
        <dgm:presLayoutVars/>
      </dgm:prSet>
      <dgm:spPr/>
    </dgm:pt>
    <dgm:pt modelId="{2B2BB773-BFE3-4B91-8CED-88EDA1912DFE}" type="pres">
      <dgm:prSet presAssocID="{368403CF-8E26-4C6D-A205-578E3C9291B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B327536-9D78-477B-BF83-F7AAFB7A2FF3}" type="presOf" srcId="{368403CF-8E26-4C6D-A205-578E3C9291B4}" destId="{2B2BB773-BFE3-4B91-8CED-88EDA1912DFE}" srcOrd="1" destOrd="0" presId="urn:microsoft.com/office/officeart/2016/7/layout/BasicLinearProcessNumbered"/>
    <dgm:cxn modelId="{6CA85E5C-7761-45BA-8A3C-6CC4DD11C90B}" type="presOf" srcId="{5780C817-3023-450B-BF79-7705747F42C8}" destId="{1237ACD4-F34F-4121-98A2-C0C3DCF99FD5}" srcOrd="0" destOrd="0" presId="urn:microsoft.com/office/officeart/2016/7/layout/BasicLinearProcessNumbered"/>
    <dgm:cxn modelId="{5AA19567-5FA0-4A8F-AB94-03D815366F7A}" srcId="{7D1666AC-F36A-446F-9008-48BA4A893674}" destId="{558262CC-EC5D-427D-852D-14F8355B4225}" srcOrd="0" destOrd="0" parTransId="{169578CF-303A-4BA0-993F-280C13B78377}" sibTransId="{5780C817-3023-450B-BF79-7705747F42C8}"/>
    <dgm:cxn modelId="{34BC074F-A8D1-44ED-80F3-A2BE574C4835}" type="presOf" srcId="{558262CC-EC5D-427D-852D-14F8355B4225}" destId="{348BC6E1-0769-495D-9D40-86A3A1F86580}" srcOrd="1" destOrd="0" presId="urn:microsoft.com/office/officeart/2016/7/layout/BasicLinearProcessNumbered"/>
    <dgm:cxn modelId="{46F6C956-D746-4AC0-B7A6-BC2B9E95921B}" type="presOf" srcId="{E11A0F2E-EC8D-4038-BF23-05F06E74909A}" destId="{033D3BC1-D415-4908-8406-CC9B174E4FEA}" srcOrd="0" destOrd="0" presId="urn:microsoft.com/office/officeart/2016/7/layout/BasicLinearProcessNumbered"/>
    <dgm:cxn modelId="{0943ECBC-3F95-4220-AEAE-47B83F19834B}" srcId="{7D1666AC-F36A-446F-9008-48BA4A893674}" destId="{38DF0916-2E74-445E-A231-1B91B40FA2FD}" srcOrd="1" destOrd="0" parTransId="{AB0FA550-7FB6-4292-AC0E-18FDFA15AB91}" sibTransId="{E11A0F2E-EC8D-4038-BF23-05F06E74909A}"/>
    <dgm:cxn modelId="{45E8C7CB-7005-43EA-9656-584CA04D38BC}" type="presOf" srcId="{558262CC-EC5D-427D-852D-14F8355B4225}" destId="{948753CE-A46A-47CF-8267-0A420C639287}" srcOrd="0" destOrd="0" presId="urn:microsoft.com/office/officeart/2016/7/layout/BasicLinearProcessNumbered"/>
    <dgm:cxn modelId="{AAC6FACE-BA43-4619-A6A1-0F57F889178F}" type="presOf" srcId="{6CD4F427-070F-44FC-8294-30F1D3A0F56E}" destId="{D2DBB27B-2FF6-48F8-9F01-3A2F3C083573}" srcOrd="0" destOrd="0" presId="urn:microsoft.com/office/officeart/2016/7/layout/BasicLinearProcessNumbered"/>
    <dgm:cxn modelId="{C9FF97D3-6E8C-4511-9000-CC88A0E4262A}" type="presOf" srcId="{38DF0916-2E74-445E-A231-1B91B40FA2FD}" destId="{A4184FD2-A7CD-44B7-93C9-522923DE8D3C}" srcOrd="1" destOrd="0" presId="urn:microsoft.com/office/officeart/2016/7/layout/BasicLinearProcessNumbered"/>
    <dgm:cxn modelId="{0D34B0E8-FDF9-46F9-B737-A7C6D15C9D75}" type="presOf" srcId="{38DF0916-2E74-445E-A231-1B91B40FA2FD}" destId="{B5DA1EED-8C91-4D91-84B1-0E6C353629D5}" srcOrd="0" destOrd="0" presId="urn:microsoft.com/office/officeart/2016/7/layout/BasicLinearProcessNumbered"/>
    <dgm:cxn modelId="{9F76E3EB-6F31-4C83-A6F7-5529BC054159}" type="presOf" srcId="{368403CF-8E26-4C6D-A205-578E3C9291B4}" destId="{FB954098-634F-49CD-B8D4-F9F54045B8A5}" srcOrd="0" destOrd="0" presId="urn:microsoft.com/office/officeart/2016/7/layout/BasicLinearProcessNumbered"/>
    <dgm:cxn modelId="{8AB85CF2-B368-4A97-80D3-7F4E097D6130}" srcId="{7D1666AC-F36A-446F-9008-48BA4A893674}" destId="{368403CF-8E26-4C6D-A205-578E3C9291B4}" srcOrd="2" destOrd="0" parTransId="{CD48A202-F503-4D36-937D-82E854B67D86}" sibTransId="{6CD4F427-070F-44FC-8294-30F1D3A0F56E}"/>
    <dgm:cxn modelId="{BC8F42F2-5418-407D-A157-0472710253B4}" type="presOf" srcId="{7D1666AC-F36A-446F-9008-48BA4A893674}" destId="{AAB5E0F3-8EA8-465D-9091-C9DAB027F766}" srcOrd="0" destOrd="0" presId="urn:microsoft.com/office/officeart/2016/7/layout/BasicLinearProcessNumbered"/>
    <dgm:cxn modelId="{78BCFD5A-6D60-4C76-916F-57163D522635}" type="presParOf" srcId="{AAB5E0F3-8EA8-465D-9091-C9DAB027F766}" destId="{86006CBC-9569-4324-86A4-DD856EFC58C5}" srcOrd="0" destOrd="0" presId="urn:microsoft.com/office/officeart/2016/7/layout/BasicLinearProcessNumbered"/>
    <dgm:cxn modelId="{0D31A7D3-527C-43C6-A9CF-673B259A69F0}" type="presParOf" srcId="{86006CBC-9569-4324-86A4-DD856EFC58C5}" destId="{948753CE-A46A-47CF-8267-0A420C639287}" srcOrd="0" destOrd="0" presId="urn:microsoft.com/office/officeart/2016/7/layout/BasicLinearProcessNumbered"/>
    <dgm:cxn modelId="{AD046BA2-D488-47B3-8DF4-1C3A46270E43}" type="presParOf" srcId="{86006CBC-9569-4324-86A4-DD856EFC58C5}" destId="{1237ACD4-F34F-4121-98A2-C0C3DCF99FD5}" srcOrd="1" destOrd="0" presId="urn:microsoft.com/office/officeart/2016/7/layout/BasicLinearProcessNumbered"/>
    <dgm:cxn modelId="{E31D8EEF-360B-4631-A297-54E0D9930859}" type="presParOf" srcId="{86006CBC-9569-4324-86A4-DD856EFC58C5}" destId="{6664CFC4-097D-4A90-B75A-C4FEF2264BE1}" srcOrd="2" destOrd="0" presId="urn:microsoft.com/office/officeart/2016/7/layout/BasicLinearProcessNumbered"/>
    <dgm:cxn modelId="{2EA37093-2EA2-4EA2-9961-4D6545E93015}" type="presParOf" srcId="{86006CBC-9569-4324-86A4-DD856EFC58C5}" destId="{348BC6E1-0769-495D-9D40-86A3A1F86580}" srcOrd="3" destOrd="0" presId="urn:microsoft.com/office/officeart/2016/7/layout/BasicLinearProcessNumbered"/>
    <dgm:cxn modelId="{ADA83F7B-6A24-46FF-9847-7B811BE02942}" type="presParOf" srcId="{AAB5E0F3-8EA8-465D-9091-C9DAB027F766}" destId="{35F0F5F4-3ACB-41B3-A002-8A0B540FF550}" srcOrd="1" destOrd="0" presId="urn:microsoft.com/office/officeart/2016/7/layout/BasicLinearProcessNumbered"/>
    <dgm:cxn modelId="{A620C2C6-D58B-4E66-94F9-8D7A6B73E853}" type="presParOf" srcId="{AAB5E0F3-8EA8-465D-9091-C9DAB027F766}" destId="{392450E6-EFDB-4A6F-898D-D9061536BC30}" srcOrd="2" destOrd="0" presId="urn:microsoft.com/office/officeart/2016/7/layout/BasicLinearProcessNumbered"/>
    <dgm:cxn modelId="{29759560-DF8C-4A9D-8D66-1F7A0BDD4086}" type="presParOf" srcId="{392450E6-EFDB-4A6F-898D-D9061536BC30}" destId="{B5DA1EED-8C91-4D91-84B1-0E6C353629D5}" srcOrd="0" destOrd="0" presId="urn:microsoft.com/office/officeart/2016/7/layout/BasicLinearProcessNumbered"/>
    <dgm:cxn modelId="{E066B272-2F77-4264-B7ED-44C6BA4E2358}" type="presParOf" srcId="{392450E6-EFDB-4A6F-898D-D9061536BC30}" destId="{033D3BC1-D415-4908-8406-CC9B174E4FEA}" srcOrd="1" destOrd="0" presId="urn:microsoft.com/office/officeart/2016/7/layout/BasicLinearProcessNumbered"/>
    <dgm:cxn modelId="{F2635BA4-C34E-4421-B389-C7994BD4863A}" type="presParOf" srcId="{392450E6-EFDB-4A6F-898D-D9061536BC30}" destId="{7D845733-A28B-4725-943C-47C2F8829336}" srcOrd="2" destOrd="0" presId="urn:microsoft.com/office/officeart/2016/7/layout/BasicLinearProcessNumbered"/>
    <dgm:cxn modelId="{E4B428CA-3CED-46C7-A140-B54197BF3C8D}" type="presParOf" srcId="{392450E6-EFDB-4A6F-898D-D9061536BC30}" destId="{A4184FD2-A7CD-44B7-93C9-522923DE8D3C}" srcOrd="3" destOrd="0" presId="urn:microsoft.com/office/officeart/2016/7/layout/BasicLinearProcessNumbered"/>
    <dgm:cxn modelId="{47B80E1D-E7A5-4674-839D-FAFEE4179800}" type="presParOf" srcId="{AAB5E0F3-8EA8-465D-9091-C9DAB027F766}" destId="{CEF142A3-A2DB-4437-9D32-76965922AC5E}" srcOrd="3" destOrd="0" presId="urn:microsoft.com/office/officeart/2016/7/layout/BasicLinearProcessNumbered"/>
    <dgm:cxn modelId="{858E8101-341F-4DBE-95C2-C6477BF7F87B}" type="presParOf" srcId="{AAB5E0F3-8EA8-465D-9091-C9DAB027F766}" destId="{A354C8F4-3042-45FF-8B31-A93EFB8710CC}" srcOrd="4" destOrd="0" presId="urn:microsoft.com/office/officeart/2016/7/layout/BasicLinearProcessNumbered"/>
    <dgm:cxn modelId="{F59F282D-39C9-47FF-A068-1439FC867DC1}" type="presParOf" srcId="{A354C8F4-3042-45FF-8B31-A93EFB8710CC}" destId="{FB954098-634F-49CD-B8D4-F9F54045B8A5}" srcOrd="0" destOrd="0" presId="urn:microsoft.com/office/officeart/2016/7/layout/BasicLinearProcessNumbered"/>
    <dgm:cxn modelId="{C57B1431-FED9-408D-A04D-B85C8448DCA0}" type="presParOf" srcId="{A354C8F4-3042-45FF-8B31-A93EFB8710CC}" destId="{D2DBB27B-2FF6-48F8-9F01-3A2F3C083573}" srcOrd="1" destOrd="0" presId="urn:microsoft.com/office/officeart/2016/7/layout/BasicLinearProcessNumbered"/>
    <dgm:cxn modelId="{B35BF079-632B-4EFE-BBBE-6C8EC37C0D00}" type="presParOf" srcId="{A354C8F4-3042-45FF-8B31-A93EFB8710CC}" destId="{54C3E219-66FF-4CCE-915C-928B73D5A08F}" srcOrd="2" destOrd="0" presId="urn:microsoft.com/office/officeart/2016/7/layout/BasicLinearProcessNumbered"/>
    <dgm:cxn modelId="{3089A64F-80F4-4662-90C3-95858E329198}" type="presParOf" srcId="{A354C8F4-3042-45FF-8B31-A93EFB8710CC}" destId="{2B2BB773-BFE3-4B91-8CED-88EDA1912DF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38C72-13C6-473D-8C03-9BDC2E147913}">
      <dsp:nvSpPr>
        <dsp:cNvPr id="0" name=""/>
        <dsp:cNvSpPr/>
      </dsp:nvSpPr>
      <dsp:spPr>
        <a:xfrm>
          <a:off x="0" y="0"/>
          <a:ext cx="2343651" cy="229145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20" tIns="330200" rIns="18272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/>
            <a:t>Dáta sú chránené pred zvedavými očami (vrátane poskytovateľov služieb).</a:t>
          </a:r>
          <a:endParaRPr lang="en-US" sz="1400" kern="1200"/>
        </a:p>
      </dsp:txBody>
      <dsp:txXfrm>
        <a:off x="0" y="870753"/>
        <a:ext cx="2343651" cy="1374873"/>
      </dsp:txXfrm>
    </dsp:sp>
    <dsp:sp modelId="{0658E0C9-EF42-4F69-8BBA-BDB25D23C96E}">
      <dsp:nvSpPr>
        <dsp:cNvPr id="0" name=""/>
        <dsp:cNvSpPr/>
      </dsp:nvSpPr>
      <dsp:spPr>
        <a:xfrm>
          <a:off x="828107" y="229145"/>
          <a:ext cx="687436" cy="68743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95" tIns="12700" rIns="53595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928780" y="329818"/>
        <a:ext cx="486090" cy="486090"/>
      </dsp:txXfrm>
    </dsp:sp>
    <dsp:sp modelId="{BC7B3A69-173C-446B-9EEF-870BA502F8D7}">
      <dsp:nvSpPr>
        <dsp:cNvPr id="0" name=""/>
        <dsp:cNvSpPr/>
      </dsp:nvSpPr>
      <dsp:spPr>
        <a:xfrm>
          <a:off x="0" y="2291384"/>
          <a:ext cx="2343651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1D530B-DFDC-44F4-BA8A-09B7FF847A91}">
      <dsp:nvSpPr>
        <dsp:cNvPr id="0" name=""/>
        <dsp:cNvSpPr/>
      </dsp:nvSpPr>
      <dsp:spPr>
        <a:xfrm>
          <a:off x="2578016" y="0"/>
          <a:ext cx="2343651" cy="229145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20" tIns="330200" rIns="18272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/>
            <a:t>Správy sú chránené pred hackermi, aj keby sa dostali k serverom.</a:t>
          </a:r>
          <a:endParaRPr lang="en-US" sz="1400" kern="1200"/>
        </a:p>
      </dsp:txBody>
      <dsp:txXfrm>
        <a:off x="2578016" y="870753"/>
        <a:ext cx="2343651" cy="1374873"/>
      </dsp:txXfrm>
    </dsp:sp>
    <dsp:sp modelId="{7D3E07A5-E0E4-4364-8D8B-ABAEE48C2AD5}">
      <dsp:nvSpPr>
        <dsp:cNvPr id="0" name=""/>
        <dsp:cNvSpPr/>
      </dsp:nvSpPr>
      <dsp:spPr>
        <a:xfrm>
          <a:off x="3406123" y="229145"/>
          <a:ext cx="687436" cy="68743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95" tIns="12700" rIns="53595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3506796" y="329818"/>
        <a:ext cx="486090" cy="486090"/>
      </dsp:txXfrm>
    </dsp:sp>
    <dsp:sp modelId="{35CB1049-C2DE-4D20-94E0-806AA81D62E0}">
      <dsp:nvSpPr>
        <dsp:cNvPr id="0" name=""/>
        <dsp:cNvSpPr/>
      </dsp:nvSpPr>
      <dsp:spPr>
        <a:xfrm>
          <a:off x="2578016" y="2291384"/>
          <a:ext cx="2343651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7BCB5D-4C20-493B-9380-91A5DF16C576}">
      <dsp:nvSpPr>
        <dsp:cNvPr id="0" name=""/>
        <dsp:cNvSpPr/>
      </dsp:nvSpPr>
      <dsp:spPr>
        <a:xfrm>
          <a:off x="5156032" y="0"/>
          <a:ext cx="2343651" cy="229145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20" tIns="330200" rIns="18272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/>
            <a:t>E2EE zvyšuje dôveru, že komunikácia je súkromná.</a:t>
          </a:r>
          <a:endParaRPr lang="en-US" sz="1400" kern="1200"/>
        </a:p>
      </dsp:txBody>
      <dsp:txXfrm>
        <a:off x="5156032" y="870753"/>
        <a:ext cx="2343651" cy="1374873"/>
      </dsp:txXfrm>
    </dsp:sp>
    <dsp:sp modelId="{EC21F94F-593F-4234-AC08-822A219F10A2}">
      <dsp:nvSpPr>
        <dsp:cNvPr id="0" name=""/>
        <dsp:cNvSpPr/>
      </dsp:nvSpPr>
      <dsp:spPr>
        <a:xfrm>
          <a:off x="5984139" y="229145"/>
          <a:ext cx="687436" cy="68743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95" tIns="12700" rIns="53595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6084812" y="329818"/>
        <a:ext cx="486090" cy="486090"/>
      </dsp:txXfrm>
    </dsp:sp>
    <dsp:sp modelId="{8000B5B3-5F02-4A8D-B75B-26D5E90320CD}">
      <dsp:nvSpPr>
        <dsp:cNvPr id="0" name=""/>
        <dsp:cNvSpPr/>
      </dsp:nvSpPr>
      <dsp:spPr>
        <a:xfrm>
          <a:off x="5156032" y="2291384"/>
          <a:ext cx="2343651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753CE-A46A-47CF-8267-0A420C639287}">
      <dsp:nvSpPr>
        <dsp:cNvPr id="0" name=""/>
        <dsp:cNvSpPr/>
      </dsp:nvSpPr>
      <dsp:spPr>
        <a:xfrm>
          <a:off x="0" y="0"/>
          <a:ext cx="2346784" cy="21711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64" tIns="330200" rIns="182964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/>
            <a:t>Štátne orgány môžu mať problém získať prístup, aj v naliehavých prípadoch.</a:t>
          </a:r>
          <a:endParaRPr lang="en-US" sz="1500" kern="1200"/>
        </a:p>
      </dsp:txBody>
      <dsp:txXfrm>
        <a:off x="0" y="825033"/>
        <a:ext cx="2346784" cy="1302684"/>
      </dsp:txXfrm>
    </dsp:sp>
    <dsp:sp modelId="{1237ACD4-F34F-4121-98A2-C0C3DCF99FD5}">
      <dsp:nvSpPr>
        <dsp:cNvPr id="0" name=""/>
        <dsp:cNvSpPr/>
      </dsp:nvSpPr>
      <dsp:spPr>
        <a:xfrm>
          <a:off x="847721" y="217114"/>
          <a:ext cx="651342" cy="65134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781" tIns="12700" rIns="50781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</a:t>
          </a:r>
        </a:p>
      </dsp:txBody>
      <dsp:txXfrm>
        <a:off x="943108" y="312501"/>
        <a:ext cx="460568" cy="460568"/>
      </dsp:txXfrm>
    </dsp:sp>
    <dsp:sp modelId="{6664CFC4-097D-4A90-B75A-C4FEF2264BE1}">
      <dsp:nvSpPr>
        <dsp:cNvPr id="0" name=""/>
        <dsp:cNvSpPr/>
      </dsp:nvSpPr>
      <dsp:spPr>
        <a:xfrm>
          <a:off x="0" y="2171068"/>
          <a:ext cx="2346784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DA1EED-8C91-4D91-84B1-0E6C353629D5}">
      <dsp:nvSpPr>
        <dsp:cNvPr id="0" name=""/>
        <dsp:cNvSpPr/>
      </dsp:nvSpPr>
      <dsp:spPr>
        <a:xfrm>
          <a:off x="2581463" y="0"/>
          <a:ext cx="2346784" cy="217114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64" tIns="330200" rIns="182964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/>
            <a:t>Implementácia E2EE je zložitá a náročná na správu kľúčov.</a:t>
          </a:r>
          <a:endParaRPr lang="en-US" sz="1500" kern="1200"/>
        </a:p>
      </dsp:txBody>
      <dsp:txXfrm>
        <a:off x="2581463" y="825033"/>
        <a:ext cx="2346784" cy="1302684"/>
      </dsp:txXfrm>
    </dsp:sp>
    <dsp:sp modelId="{033D3BC1-D415-4908-8406-CC9B174E4FEA}">
      <dsp:nvSpPr>
        <dsp:cNvPr id="0" name=""/>
        <dsp:cNvSpPr/>
      </dsp:nvSpPr>
      <dsp:spPr>
        <a:xfrm>
          <a:off x="3429184" y="217114"/>
          <a:ext cx="651342" cy="65134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781" tIns="12700" rIns="50781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</a:t>
          </a:r>
        </a:p>
      </dsp:txBody>
      <dsp:txXfrm>
        <a:off x="3524571" y="312501"/>
        <a:ext cx="460568" cy="460568"/>
      </dsp:txXfrm>
    </dsp:sp>
    <dsp:sp modelId="{7D845733-A28B-4725-943C-47C2F8829336}">
      <dsp:nvSpPr>
        <dsp:cNvPr id="0" name=""/>
        <dsp:cNvSpPr/>
      </dsp:nvSpPr>
      <dsp:spPr>
        <a:xfrm>
          <a:off x="2581463" y="2171068"/>
          <a:ext cx="2346784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954098-634F-49CD-B8D4-F9F54045B8A5}">
      <dsp:nvSpPr>
        <dsp:cNvPr id="0" name=""/>
        <dsp:cNvSpPr/>
      </dsp:nvSpPr>
      <dsp:spPr>
        <a:xfrm>
          <a:off x="5162926" y="0"/>
          <a:ext cx="2346784" cy="217114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64" tIns="330200" rIns="182964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/>
            <a:t>Pri strate súkromného kľúča užívateľ stráca prístup k svojim dátam.</a:t>
          </a:r>
          <a:endParaRPr lang="en-US" sz="1500" kern="1200"/>
        </a:p>
      </dsp:txBody>
      <dsp:txXfrm>
        <a:off x="5162926" y="825033"/>
        <a:ext cx="2346784" cy="1302684"/>
      </dsp:txXfrm>
    </dsp:sp>
    <dsp:sp modelId="{D2DBB27B-2FF6-48F8-9F01-3A2F3C083573}">
      <dsp:nvSpPr>
        <dsp:cNvPr id="0" name=""/>
        <dsp:cNvSpPr/>
      </dsp:nvSpPr>
      <dsp:spPr>
        <a:xfrm>
          <a:off x="6010647" y="217114"/>
          <a:ext cx="651342" cy="65134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781" tIns="12700" rIns="50781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</a:t>
          </a:r>
        </a:p>
      </dsp:txBody>
      <dsp:txXfrm>
        <a:off x="6106034" y="312501"/>
        <a:ext cx="460568" cy="460568"/>
      </dsp:txXfrm>
    </dsp:sp>
    <dsp:sp modelId="{54C3E219-66FF-4CCE-915C-928B73D5A08F}">
      <dsp:nvSpPr>
        <dsp:cNvPr id="0" name=""/>
        <dsp:cNvSpPr/>
      </dsp:nvSpPr>
      <dsp:spPr>
        <a:xfrm>
          <a:off x="5162926" y="2171068"/>
          <a:ext cx="2346784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51BD7767-81B4-4338-9042-7902A3E7C7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94B11E2-F273-4E7D-BAC8-7AFFD8115C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014B7-8108-45FB-849C-FE5D0AA5CC8C}" type="datetimeFigureOut">
              <a:rPr lang="sk-SK" smtClean="0"/>
              <a:t>5. 11. 2024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92297B0-C6AA-47B2-B07D-74683E2D66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0CCDF19-92AB-4D86-A096-FF8B1FB42E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B08EC-2DE4-4F40-AE7F-B8724E5323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3901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A964F-9E9E-446B-A1D2-E04BB00B724E}" type="datetimeFigureOut">
              <a:rPr lang="sk-SK" noProof="0" smtClean="0"/>
              <a:t>5. 11. 2024</a:t>
            </a:fld>
            <a:endParaRPr lang="sk-SK" noProof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noProof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/>
              <a:t>Kliknutím upravíte štýly predlohy textu</a:t>
            </a:r>
          </a:p>
          <a:p>
            <a:pPr lvl="1"/>
            <a:r>
              <a:rPr lang="sk-SK" noProof="0"/>
              <a:t>Druhá úroveň</a:t>
            </a:r>
          </a:p>
          <a:p>
            <a:pPr lvl="2"/>
            <a:r>
              <a:rPr lang="sk-SK" noProof="0"/>
              <a:t>Tretia úroveň</a:t>
            </a:r>
          </a:p>
          <a:p>
            <a:pPr lvl="3"/>
            <a:r>
              <a:rPr lang="sk-SK" noProof="0"/>
              <a:t>Štvrtá úroveň</a:t>
            </a:r>
          </a:p>
          <a:p>
            <a:pPr lvl="4"/>
            <a:r>
              <a:rPr lang="sk-SK" noProof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C66A8-44C5-4F4C-ABAE-A0EC097304AF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349962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C66A8-44C5-4F4C-ABAE-A0EC097304AF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961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rázok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Skupina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Obdĺžnik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Voľný tvar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Voľný tvar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Obdĺžnik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Voľný tvar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Voľný tvar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Voľný tvar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Voľný tvar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Voľný tvar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Voľný tvar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Voľný tvar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Voľný tvar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Voľný tvar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Voľný tvar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Voľný tvar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Voľný tvar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Voľný tvar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Voľný tvar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Voľný tvar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Voľný tvar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Voľný tvar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Voľný tvar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Voľný tvar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Voľný tvar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Voľný tvar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Voľný tvar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Voľný tvar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Voľný tvar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Obdĺžnik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Voľný tvar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Voľný tvar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Voľný tvar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Voľný tvar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Voľný tvar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Voľný tvar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Voľný tvar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Voľný tvar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Voľný tvar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Voľný tvar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Voľný tvar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Obdĺžnik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Voľný tvar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Voľný tvar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Voľný tvar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Voľný tvar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Voľný tvar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Voľný tvar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Voľný tvar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Voľný tvar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Voľný tvar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Voľný tvar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Voľný tvar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Voľný tvar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Voľný tvar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sk-SK" noProof="0"/>
              <a:t>Kliknutím upravte štýl predlohy nadpisu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k-SK" noProof="0"/>
              <a:t>Kliknutím upravte štýl predlohy podnadpisu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B1CDD614-51D6-47F5-AC71-1F27FF72DB81}" type="datetime1">
              <a:rPr lang="sk-SK" noProof="0" smtClean="0"/>
              <a:t>5. 11. 2024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B8ABF4-5D4C-4E49-9397-0CDF59DD7E3E}" type="datetime1">
              <a:rPr lang="sk-SK" noProof="0" smtClean="0"/>
              <a:t>5. 11. 2024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36600-AB28-4EF7-A507-2CC2979EC24F}" type="datetime1">
              <a:rPr lang="sk-SK" noProof="0" smtClean="0"/>
              <a:t>5. 11. 2024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2" name="Zástupný symbol textu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1B815B-489D-4AB0-8C02-459A075E3D42}" type="datetime1">
              <a:rPr lang="sk-SK" noProof="0" smtClean="0"/>
              <a:t>5. 11. 2024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k-SK" noProof="0" smtClean="0"/>
              <a:t>‹#›</a:t>
            </a:fld>
            <a:endParaRPr lang="sk-SK" noProof="0"/>
          </a:p>
        </p:txBody>
      </p:sp>
      <p:sp>
        <p:nvSpPr>
          <p:cNvPr id="60" name="Textové pol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ové pol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A1A16F-C103-48D4-81A6-2477E127143C}" type="datetime1">
              <a:rPr lang="sk-SK" noProof="0" smtClean="0"/>
              <a:t>5. 11. 2024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dpis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7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8" name="Zástupný symbol textu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9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10" name="Zástupný symbol textu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11" name="Zástupný symbol textu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12" name="Zástupný symbol textu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F6DA4F-9582-42A5-A281-71709170AED9}" type="datetime1">
              <a:rPr lang="sk-SK" noProof="0" smtClean="0"/>
              <a:t>5. 11. 2024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ĺpec s 3 obráz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9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20" name="Zástupný symbol obrázka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sk-SK" noProof="0"/>
              <a:t>Kliknutím na ikonu pridáte obrázok</a:t>
            </a:r>
          </a:p>
        </p:txBody>
      </p:sp>
      <p:sp>
        <p:nvSpPr>
          <p:cNvPr id="21" name="Zástupný symbol textu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22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23" name="Zástupný symbol obrázka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sk-SK" noProof="0"/>
              <a:t>Kliknutím na ikonu pridáte obrázok</a:t>
            </a:r>
          </a:p>
        </p:txBody>
      </p:sp>
      <p:sp>
        <p:nvSpPr>
          <p:cNvPr id="24" name="Zástupný symbol textu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25" name="Zástupný symbol textu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26" name="Zástupný symbol obrázka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sk-SK" noProof="0"/>
              <a:t>Kliknutím na ikonu pridáte obrázok</a:t>
            </a:r>
          </a:p>
        </p:txBody>
      </p:sp>
      <p:sp>
        <p:nvSpPr>
          <p:cNvPr id="27" name="Zástupný symbol textu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F5980E-8EA0-49FC-BF8A-695BC1EEF9C3}" type="datetime1">
              <a:rPr lang="sk-SK" noProof="0" smtClean="0"/>
              <a:t>5. 11. 2024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06A469-05C7-4875-AC28-EB86EF710536}" type="datetime1">
              <a:rPr lang="sk-SK" noProof="0" smtClean="0"/>
              <a:t>5. 11. 2024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3533F1-9F0F-405A-8FEB-317133DB650F}" type="datetime1">
              <a:rPr lang="sk-SK" noProof="0" smtClean="0"/>
              <a:t>5. 11. 2024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304FA3-93A0-4FB3-A07B-30265CCC9622}" type="datetime1">
              <a:rPr lang="sk-SK" noProof="0" smtClean="0"/>
              <a:t>5. 11. 2024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AF3B02-939B-47AE-9633-01FD582A2CBD}" type="datetime1">
              <a:rPr lang="sk-SK" noProof="0" smtClean="0"/>
              <a:t>5. 11. 2024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1CC18-49A1-4180-BDC2-F621B1CB5EA5}" type="datetime1">
              <a:rPr lang="sk-SK" noProof="0" smtClean="0"/>
              <a:t>5. 11. 2024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0AC62D-11BE-4418-ACC7-319E37098992}" type="datetime1">
              <a:rPr lang="sk-SK" noProof="0" smtClean="0"/>
              <a:t>5. 11. 2024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CD5101-F446-4126-AAE6-0228101F2538}" type="datetime1">
              <a:rPr lang="sk-SK" noProof="0" smtClean="0"/>
              <a:t>5. 11. 2024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0E79E0-EC61-4ABF-B155-5F75F453F3B1}" type="datetime1">
              <a:rPr lang="sk-SK" noProof="0" smtClean="0"/>
              <a:t>5. 11. 2024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800483-0D88-4AA4-A15D-A1F646FA5C65}" type="datetime1">
              <a:rPr lang="sk-SK" noProof="0" smtClean="0"/>
              <a:t>5. 11. 2024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A364FE-D106-407D-8023-9B156BE64D06}" type="datetime1">
              <a:rPr lang="sk-SK" noProof="0" smtClean="0"/>
              <a:t>5. 11. 2024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Skupina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Skupina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Obdĺžnik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Voľný tvar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Voľný tvar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Voľný tvar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Voľný tvar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Voľný tvar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Voľný tvar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Voľný tvar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Voľný tvar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Voľný tvar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Voľný tvar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Čiar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Voľný tvar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Voľný tvar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Voľný tvar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Voľný tvar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Obdĺžnik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Voľný tvar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Voľný tvar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Voľný tvar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Voľný tvar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Voľný tvar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Voľný tvar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Voľný tvar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Voľný tvar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Voľný tvar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Voľný tvar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Skupina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Voľný tvar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Voľný tvar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Voľný tvar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Voľný tvar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Voľný tvar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Voľný tvar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Voľný tvar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Voľný tvar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Voľný tvar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Obdĺžnik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sk-SK" noProof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0D26BA1-92D3-44C9-9903-FEDA86720D93}" type="datetime1">
              <a:rPr lang="sk-SK" noProof="0" smtClean="0"/>
              <a:t>5. 11. 2024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" TargetMode="External"/><Relationship Id="rId2" Type="http://schemas.openxmlformats.org/officeDocument/2006/relationships/hyperlink" Target="https://www.eff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kV1KEJGKRA?feature=oembed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sk-SK" dirty="0">
                <a:ea typeface="+mj-lt"/>
                <a:cs typeface="+mj-lt"/>
              </a:rPr>
              <a:t>End-to-End </a:t>
            </a:r>
            <a:r>
              <a:rPr lang="sk-SK" dirty="0" err="1">
                <a:ea typeface="+mj-lt"/>
                <a:cs typeface="+mj-lt"/>
              </a:rPr>
              <a:t>Encryption</a:t>
            </a:r>
            <a:r>
              <a:rPr lang="sk-SK" dirty="0">
                <a:ea typeface="+mj-lt"/>
                <a:cs typeface="+mj-lt"/>
              </a:rPr>
              <a:t> (E2EE)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>
                <a:ea typeface="+mn-lt"/>
                <a:cs typeface="+mn-lt"/>
              </a:rPr>
              <a:t>Prečo je E2EE kľúčom k bezpečnosti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RIchard</a:t>
            </a:r>
            <a:r>
              <a:rPr lang="sk-SK" dirty="0"/>
              <a:t> Schmidt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C07435-FA85-F433-6E3A-F304EA5E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94968"/>
            <a:ext cx="9905998" cy="1478570"/>
          </a:xfrm>
        </p:spPr>
        <p:txBody>
          <a:bodyPr/>
          <a:lstStyle/>
          <a:p>
            <a:pPr algn="ctr"/>
            <a:r>
              <a:rPr lang="sk-SK" dirty="0">
                <a:ea typeface="+mj-lt"/>
                <a:cs typeface="+mj-lt"/>
              </a:rPr>
              <a:t>Ako by ste sa cítili, keby ktokoľvek mohol čítať vaše správy, aj keď len poskytovateľ?</a:t>
            </a:r>
            <a:endParaRPr lang="sk-SK" dirty="0"/>
          </a:p>
        </p:txBody>
      </p:sp>
      <p:pic>
        <p:nvPicPr>
          <p:cNvPr id="4" name="Obrázok 3" descr="900+ Black Background Images: Download HD Backgrounds on ...">
            <a:extLst>
              <a:ext uri="{FF2B5EF4-FFF2-40B4-BE49-F238E27FC236}">
                <a16:creationId xmlns:a16="http://schemas.microsoft.com/office/drawing/2014/main" id="{3F380078-751F-975D-A456-E76A740B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4762"/>
            <a:ext cx="12201525" cy="6858000"/>
          </a:xfrm>
          <a:prstGeom prst="rect">
            <a:avLst/>
          </a:prstGeo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5E494BF6-E42A-1A48-42BF-4D9F3D10149A}"/>
              </a:ext>
            </a:extLst>
          </p:cNvPr>
          <p:cNvSpPr txBox="1">
            <a:spLocks/>
          </p:cNvSpPr>
          <p:nvPr/>
        </p:nvSpPr>
        <p:spPr>
          <a:xfrm>
            <a:off x="1141413" y="2494943"/>
            <a:ext cx="9905998" cy="246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200" dirty="0">
                <a:latin typeface="TW Cen MT"/>
                <a:ea typeface="+mj-lt"/>
                <a:cs typeface="+mj-lt"/>
              </a:rPr>
              <a:t>Ako sa na to pozeráte vy? Myslíte si, že E2EE by malo byť povinnou súčasťou všetkých komunikačných aplikácií, alebo by mal existovať prístup pre orgány v určitých prípadoch?</a:t>
            </a:r>
            <a:endParaRPr lang="sk-SK" sz="3200" dirty="0">
              <a:solidFill>
                <a:srgbClr val="000000"/>
              </a:solidFill>
              <a:latin typeface="TW Cen MT"/>
              <a:ea typeface="+mj-lt"/>
              <a:cs typeface="+mj-lt"/>
            </a:endParaRPr>
          </a:p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1175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278C4F-6D1A-BEEF-D77B-CEC8B1C9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04C748-1390-2AB0-3D80-CD632370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sk-SK" err="1">
                <a:ea typeface="+mn-lt"/>
                <a:cs typeface="+mn-lt"/>
              </a:rPr>
              <a:t>Electronic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err="1">
                <a:ea typeface="+mn-lt"/>
                <a:cs typeface="+mn-lt"/>
              </a:rPr>
              <a:t>Frontier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err="1">
                <a:ea typeface="+mn-lt"/>
                <a:cs typeface="+mn-lt"/>
              </a:rPr>
              <a:t>Foundation</a:t>
            </a:r>
            <a:r>
              <a:rPr lang="sk-SK" dirty="0">
                <a:ea typeface="+mn-lt"/>
                <a:cs typeface="+mn-lt"/>
              </a:rPr>
              <a:t> (EFF). (</a:t>
            </a:r>
            <a:r>
              <a:rPr lang="sk-SK" err="1">
                <a:ea typeface="+mn-lt"/>
                <a:cs typeface="+mn-lt"/>
              </a:rPr>
              <a:t>n.d</a:t>
            </a:r>
            <a:r>
              <a:rPr lang="sk-SK" dirty="0">
                <a:ea typeface="+mn-lt"/>
                <a:cs typeface="+mn-lt"/>
              </a:rPr>
              <a:t>.). </a:t>
            </a:r>
            <a:r>
              <a:rPr lang="sk-SK" i="1" err="1">
                <a:ea typeface="+mn-lt"/>
                <a:cs typeface="+mn-lt"/>
              </a:rPr>
              <a:t>What</a:t>
            </a:r>
            <a:r>
              <a:rPr lang="sk-SK" i="1" dirty="0">
                <a:ea typeface="+mn-lt"/>
                <a:cs typeface="+mn-lt"/>
              </a:rPr>
              <a:t> </a:t>
            </a:r>
            <a:r>
              <a:rPr lang="sk-SK" i="1" err="1">
                <a:ea typeface="+mn-lt"/>
                <a:cs typeface="+mn-lt"/>
              </a:rPr>
              <a:t>is</a:t>
            </a:r>
            <a:r>
              <a:rPr lang="sk-SK" i="1" dirty="0">
                <a:ea typeface="+mn-lt"/>
                <a:cs typeface="+mn-lt"/>
              </a:rPr>
              <a:t> End-to-End </a:t>
            </a:r>
            <a:r>
              <a:rPr lang="sk-SK" i="1" err="1">
                <a:ea typeface="+mn-lt"/>
                <a:cs typeface="+mn-lt"/>
              </a:rPr>
              <a:t>Encryption</a:t>
            </a:r>
            <a:r>
              <a:rPr lang="sk-SK" i="1" dirty="0">
                <a:ea typeface="+mn-lt"/>
                <a:cs typeface="+mn-lt"/>
              </a:rPr>
              <a:t> (E2EE)?</a:t>
            </a:r>
            <a:r>
              <a:rPr lang="sk-SK" dirty="0">
                <a:ea typeface="+mn-lt"/>
                <a:cs typeface="+mn-lt"/>
              </a:rPr>
              <a:t>. Dostupné na: </a:t>
            </a:r>
            <a:r>
              <a:rPr lang="sk-SK" dirty="0">
                <a:ea typeface="+mn-lt"/>
                <a:cs typeface="+mn-lt"/>
                <a:hlinkClick r:id="rId2"/>
              </a:rPr>
              <a:t>https://www.eff.org</a:t>
            </a:r>
            <a:endParaRPr lang="sk-SK"/>
          </a:p>
          <a:p>
            <a:r>
              <a:rPr lang="sk-SK" dirty="0">
                <a:ea typeface="+mn-lt"/>
                <a:cs typeface="+mn-lt"/>
              </a:rPr>
              <a:t>Vysvetľuje, ako funguje end-to-end šifrovanie a prečo je dôležité pre bezpečnosť súkromnej komunikácie.</a:t>
            </a:r>
            <a:endParaRPr lang="sk-SK"/>
          </a:p>
          <a:p>
            <a:r>
              <a:rPr lang="sk-SK" dirty="0" err="1">
                <a:ea typeface="+mn-lt"/>
                <a:cs typeface="+mn-lt"/>
              </a:rPr>
              <a:t>Wired</a:t>
            </a:r>
            <a:r>
              <a:rPr lang="sk-SK" dirty="0">
                <a:ea typeface="+mn-lt"/>
                <a:cs typeface="+mn-lt"/>
              </a:rPr>
              <a:t>. (2020). </a:t>
            </a:r>
            <a:r>
              <a:rPr lang="sk-SK" i="1" dirty="0" err="1">
                <a:ea typeface="+mn-lt"/>
                <a:cs typeface="+mn-lt"/>
              </a:rPr>
              <a:t>The</a:t>
            </a:r>
            <a:r>
              <a:rPr lang="sk-SK" i="1" dirty="0">
                <a:ea typeface="+mn-lt"/>
                <a:cs typeface="+mn-lt"/>
              </a:rPr>
              <a:t> </a:t>
            </a:r>
            <a:r>
              <a:rPr lang="sk-SK" i="1" dirty="0" err="1">
                <a:ea typeface="+mn-lt"/>
                <a:cs typeface="+mn-lt"/>
              </a:rPr>
              <a:t>Ongoing</a:t>
            </a:r>
            <a:r>
              <a:rPr lang="sk-SK" i="1" dirty="0">
                <a:ea typeface="+mn-lt"/>
                <a:cs typeface="+mn-lt"/>
              </a:rPr>
              <a:t> </a:t>
            </a:r>
            <a:r>
              <a:rPr lang="sk-SK" i="1" dirty="0" err="1">
                <a:ea typeface="+mn-lt"/>
                <a:cs typeface="+mn-lt"/>
              </a:rPr>
              <a:t>Battle</a:t>
            </a:r>
            <a:r>
              <a:rPr lang="sk-SK" i="1" dirty="0">
                <a:ea typeface="+mn-lt"/>
                <a:cs typeface="+mn-lt"/>
              </a:rPr>
              <a:t> </a:t>
            </a:r>
            <a:r>
              <a:rPr lang="sk-SK" i="1" dirty="0" err="1">
                <a:ea typeface="+mn-lt"/>
                <a:cs typeface="+mn-lt"/>
              </a:rPr>
              <a:t>Between</a:t>
            </a:r>
            <a:r>
              <a:rPr lang="sk-SK" i="1" dirty="0">
                <a:ea typeface="+mn-lt"/>
                <a:cs typeface="+mn-lt"/>
              </a:rPr>
              <a:t> </a:t>
            </a:r>
            <a:r>
              <a:rPr lang="sk-SK" i="1" dirty="0" err="1">
                <a:ea typeface="+mn-lt"/>
                <a:cs typeface="+mn-lt"/>
              </a:rPr>
              <a:t>Privacy</a:t>
            </a:r>
            <a:r>
              <a:rPr lang="sk-SK" i="1" dirty="0">
                <a:ea typeface="+mn-lt"/>
                <a:cs typeface="+mn-lt"/>
              </a:rPr>
              <a:t> and </a:t>
            </a:r>
            <a:r>
              <a:rPr lang="sk-SK" i="1" dirty="0" err="1">
                <a:ea typeface="+mn-lt"/>
                <a:cs typeface="+mn-lt"/>
              </a:rPr>
              <a:t>Security</a:t>
            </a:r>
            <a:r>
              <a:rPr lang="sk-SK" i="1" dirty="0">
                <a:ea typeface="+mn-lt"/>
                <a:cs typeface="+mn-lt"/>
              </a:rPr>
              <a:t> in </a:t>
            </a:r>
            <a:r>
              <a:rPr lang="sk-SK" i="1" dirty="0" err="1">
                <a:ea typeface="+mn-lt"/>
                <a:cs typeface="+mn-lt"/>
              </a:rPr>
              <a:t>Encryption</a:t>
            </a:r>
            <a:r>
              <a:rPr lang="sk-SK" dirty="0">
                <a:ea typeface="+mn-lt"/>
                <a:cs typeface="+mn-lt"/>
              </a:rPr>
              <a:t>. Dostupné na: </a:t>
            </a:r>
            <a:r>
              <a:rPr lang="sk-SK" dirty="0">
                <a:ea typeface="+mn-lt"/>
                <a:cs typeface="+mn-lt"/>
                <a:hlinkClick r:id="rId3"/>
              </a:rPr>
              <a:t>https://www.wired.com</a:t>
            </a:r>
            <a:endParaRPr lang="sk-SK" dirty="0">
              <a:ea typeface="+mn-lt"/>
              <a:cs typeface="+mn-lt"/>
            </a:endParaRPr>
          </a:p>
          <a:p>
            <a:r>
              <a:rPr lang="sk-SK" dirty="0">
                <a:ea typeface="+mn-lt"/>
                <a:cs typeface="+mn-lt"/>
              </a:rPr>
              <a:t>Článok popisuje diskusiu o možnostiach prístupu štátnych orgánov k zašifrovaným správam a balans medzi bezpečnosťou a súkromím.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98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4" name="Obrázok 3" descr="a man sitting in a chair smoking a cigarette">
            <a:extLst>
              <a:ext uri="{FF2B5EF4-FFF2-40B4-BE49-F238E27FC236}">
                <a16:creationId xmlns:a16="http://schemas.microsoft.com/office/drawing/2014/main" id="{B06C76F1-B749-1B13-F88F-CC28890C16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1023" b="414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8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22C0ED-41C0-4D3B-ACCF-CA2CAD9E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sk-SK" dirty="0">
                <a:ea typeface="+mj-lt"/>
                <a:cs typeface="+mj-lt"/>
              </a:rPr>
              <a:t>Čo je End-to-End </a:t>
            </a:r>
            <a:r>
              <a:rPr lang="sk-SK" dirty="0" err="1">
                <a:ea typeface="+mj-lt"/>
                <a:cs typeface="+mj-lt"/>
              </a:rPr>
              <a:t>Encryption</a:t>
            </a:r>
            <a:r>
              <a:rPr lang="sk-SK" dirty="0">
                <a:ea typeface="+mj-lt"/>
                <a:cs typeface="+mj-lt"/>
              </a:rPr>
              <a:t>?</a:t>
            </a:r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BE0495-EBEF-9D17-73B3-FDC96594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>
                <a:ea typeface="+mn-lt"/>
                <a:cs typeface="+mn-lt"/>
              </a:rPr>
              <a:t>E2EE zabezpečuje, že iba </a:t>
            </a:r>
            <a:r>
              <a:rPr lang="sk-SK" b="1" dirty="0">
                <a:ea typeface="+mn-lt"/>
                <a:cs typeface="+mn-lt"/>
              </a:rPr>
              <a:t>odosielateľ a príjemca</a:t>
            </a:r>
            <a:r>
              <a:rPr lang="sk-SK" dirty="0">
                <a:ea typeface="+mn-lt"/>
                <a:cs typeface="+mn-lt"/>
              </a:rPr>
              <a:t> môžu čítať obsah správy.</a:t>
            </a:r>
            <a:endParaRPr lang="sk-SK" dirty="0"/>
          </a:p>
          <a:p>
            <a:r>
              <a:rPr lang="sk-SK" dirty="0">
                <a:ea typeface="+mn-lt"/>
                <a:cs typeface="+mn-lt"/>
              </a:rPr>
              <a:t>Žiadna tretia strana nemá prístup k dešifrovaným údajom.</a:t>
            </a:r>
            <a:endParaRPr lang="sk-SK" dirty="0"/>
          </a:p>
        </p:txBody>
      </p:sp>
      <p:pic>
        <p:nvPicPr>
          <p:cNvPr id="4" name="Obrázok 3" descr="person holding black iphone 5">
            <a:extLst>
              <a:ext uri="{FF2B5EF4-FFF2-40B4-BE49-F238E27FC236}">
                <a16:creationId xmlns:a16="http://schemas.microsoft.com/office/drawing/2014/main" id="{F64CBFE5-F618-C1EC-7C92-94A32D8108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1913"/>
          <a:stretch/>
        </p:blipFill>
        <p:spPr>
          <a:xfrm>
            <a:off x="6492598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43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C07435-FA85-F433-6E3A-F304EA5E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94968"/>
            <a:ext cx="9905998" cy="1478570"/>
          </a:xfrm>
        </p:spPr>
        <p:txBody>
          <a:bodyPr/>
          <a:lstStyle/>
          <a:p>
            <a:pPr algn="ctr"/>
            <a:r>
              <a:rPr lang="sk-SK" dirty="0">
                <a:ea typeface="+mj-lt"/>
                <a:cs typeface="+mj-lt"/>
              </a:rPr>
              <a:t>Ako by ste sa cítili, keby ktokoľvek mohol čítať vaše správy, aj keď len poskytovateľ?</a:t>
            </a:r>
            <a:endParaRPr lang="sk-SK" dirty="0"/>
          </a:p>
        </p:txBody>
      </p:sp>
      <p:pic>
        <p:nvPicPr>
          <p:cNvPr id="4" name="Obrázok 3" descr="900+ Black Background Images: Download HD Backgrounds on ...">
            <a:extLst>
              <a:ext uri="{FF2B5EF4-FFF2-40B4-BE49-F238E27FC236}">
                <a16:creationId xmlns:a16="http://schemas.microsoft.com/office/drawing/2014/main" id="{3F380078-751F-975D-A456-E76A740B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4762"/>
            <a:ext cx="12201525" cy="6858000"/>
          </a:xfrm>
          <a:prstGeom prst="rect">
            <a:avLst/>
          </a:prstGeo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5E494BF6-E42A-1A48-42BF-4D9F3D10149A}"/>
              </a:ext>
            </a:extLst>
          </p:cNvPr>
          <p:cNvSpPr txBox="1">
            <a:spLocks/>
          </p:cNvSpPr>
          <p:nvPr/>
        </p:nvSpPr>
        <p:spPr>
          <a:xfrm>
            <a:off x="1293813" y="284736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dirty="0">
                <a:ea typeface="+mj-lt"/>
                <a:cs typeface="+mj-lt"/>
              </a:rPr>
              <a:t>Ako by ste sa cítili, keby ktokoľvek mohol čítať vaše správy, aj keď len poskytovateľ?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4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F1D98E-719F-2291-5C66-E8497479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W Cen MT"/>
              </a:rPr>
              <a:t>Prečo je End-to-End </a:t>
            </a:r>
            <a:r>
              <a:rPr lang="sk-SK" dirty="0" err="1">
                <a:latin typeface="TW Cen MT"/>
              </a:rPr>
              <a:t>Encryption</a:t>
            </a:r>
            <a:r>
              <a:rPr lang="sk-SK" dirty="0">
                <a:latin typeface="TW Cen MT"/>
              </a:rPr>
              <a:t> dôležité?</a:t>
            </a:r>
            <a:endParaRPr lang="sk-SK" dirty="0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AB55959-EC60-1ED9-97C0-85A3244E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248524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b="1" dirty="0">
                <a:latin typeface="TW Cen MT"/>
              </a:rPr>
              <a:t>Únik e-mailov</a:t>
            </a:r>
            <a:r>
              <a:rPr lang="sk-SK" dirty="0">
                <a:latin typeface="TW Cen MT"/>
              </a:rPr>
              <a:t> Demokratického národného výboru (DNC) v roku 2016</a:t>
            </a:r>
            <a:endParaRPr lang="en-US">
              <a:latin typeface="TW Cen MT"/>
            </a:endParaRPr>
          </a:p>
          <a:p>
            <a:r>
              <a:rPr lang="sk-SK" dirty="0">
                <a:latin typeface="TW Cen MT"/>
              </a:rPr>
              <a:t>Hackeri prenikli do e-mailov DNC a získali množstvo </a:t>
            </a:r>
            <a:r>
              <a:rPr lang="sk-SK" b="1" dirty="0">
                <a:latin typeface="TW Cen MT"/>
              </a:rPr>
              <a:t>citlivých informácií</a:t>
            </a:r>
            <a:r>
              <a:rPr lang="sk-SK" dirty="0">
                <a:latin typeface="TW Cen MT"/>
              </a:rPr>
              <a:t>.</a:t>
            </a:r>
            <a:endParaRPr lang="en-US">
              <a:latin typeface="TW Cen MT"/>
            </a:endParaRPr>
          </a:p>
          <a:p>
            <a:r>
              <a:rPr lang="sk-SK" dirty="0">
                <a:latin typeface="TW Cen MT"/>
              </a:rPr>
              <a:t>Incident ukázal na slabiny </a:t>
            </a:r>
            <a:r>
              <a:rPr lang="sk-SK" b="1" dirty="0">
                <a:latin typeface="TW Cen MT"/>
              </a:rPr>
              <a:t>tradičných bezpečnostných opatrení</a:t>
            </a:r>
            <a:endParaRPr lang="en-US">
              <a:latin typeface="TW Cen MT"/>
            </a:endParaRPr>
          </a:p>
          <a:p>
            <a:r>
              <a:rPr lang="sk-SK" b="1" dirty="0">
                <a:latin typeface="TW Cen MT"/>
              </a:rPr>
              <a:t>silnejšie šifrovanie</a:t>
            </a:r>
            <a:r>
              <a:rPr lang="sk-SK" dirty="0">
                <a:latin typeface="TW Cen MT"/>
              </a:rPr>
              <a:t> mohlo zamedziť úniku.</a:t>
            </a:r>
          </a:p>
        </p:txBody>
      </p:sp>
    </p:spTree>
    <p:extLst>
      <p:ext uri="{BB962C8B-B14F-4D97-AF65-F5344CB8AC3E}">
        <p14:creationId xmlns:p14="http://schemas.microsoft.com/office/powerpoint/2010/main" val="81790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4D1D84-81A7-4716-B9A2-0FD4C8DB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a typeface="+mj-lt"/>
                <a:cs typeface="+mj-lt"/>
              </a:rPr>
              <a:t>Ako E2EE funguje?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D223FE-7E79-C65B-110A-E4660604A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42924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>
                <a:ea typeface="+mn-lt"/>
                <a:cs typeface="+mn-lt"/>
              </a:rPr>
              <a:t>Každý používateľ má </a:t>
            </a:r>
            <a:r>
              <a:rPr lang="sk-SK" b="1" dirty="0">
                <a:ea typeface="+mn-lt"/>
                <a:cs typeface="+mn-lt"/>
              </a:rPr>
              <a:t>verejný a súkromný kľúč</a:t>
            </a:r>
            <a:r>
              <a:rPr lang="sk-SK" dirty="0">
                <a:ea typeface="+mn-lt"/>
                <a:cs typeface="+mn-lt"/>
              </a:rPr>
              <a:t>.</a:t>
            </a:r>
            <a:endParaRPr lang="sk-SK" dirty="0"/>
          </a:p>
          <a:p>
            <a:r>
              <a:rPr lang="sk-SK" b="1" dirty="0">
                <a:ea typeface="+mn-lt"/>
                <a:cs typeface="+mn-lt"/>
              </a:rPr>
              <a:t>Správa sa šifruje verejným kľúčom</a:t>
            </a:r>
            <a:r>
              <a:rPr lang="sk-SK" dirty="0">
                <a:ea typeface="+mn-lt"/>
                <a:cs typeface="+mn-lt"/>
              </a:rPr>
              <a:t> príjemcu a </a:t>
            </a:r>
            <a:r>
              <a:rPr lang="sk-SK" b="1" dirty="0">
                <a:ea typeface="+mn-lt"/>
                <a:cs typeface="+mn-lt"/>
              </a:rPr>
              <a:t>dešifruje sa iba pomocou súkromného kľúča</a:t>
            </a:r>
            <a:r>
              <a:rPr lang="sk-SK" dirty="0">
                <a:ea typeface="+mn-lt"/>
                <a:cs typeface="+mn-lt"/>
              </a:rPr>
              <a:t>.</a:t>
            </a:r>
            <a:endParaRPr lang="sk-SK" dirty="0"/>
          </a:p>
        </p:txBody>
      </p:sp>
      <p:pic>
        <p:nvPicPr>
          <p:cNvPr id="4" name="Online médium 3" title="End to End Encryption (E2EE) - Computerphile">
            <a:hlinkClick r:id="" action="ppaction://media"/>
            <a:extLst>
              <a:ext uri="{FF2B5EF4-FFF2-40B4-BE49-F238E27FC236}">
                <a16:creationId xmlns:a16="http://schemas.microsoft.com/office/drawing/2014/main" id="{84388543-3176-96BA-849D-42B83FEB1AD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564987" y="1938403"/>
            <a:ext cx="5159615" cy="298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5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Zástupný objekt pre obsah 2">
            <a:extLst>
              <a:ext uri="{FF2B5EF4-FFF2-40B4-BE49-F238E27FC236}">
                <a16:creationId xmlns:a16="http://schemas.microsoft.com/office/drawing/2014/main" id="{8E54B7A6-B315-6056-277C-228D9B31C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276465"/>
              </p:ext>
            </p:extLst>
          </p:nvPr>
        </p:nvGraphicFramePr>
        <p:xfrm>
          <a:off x="4169359" y="1007008"/>
          <a:ext cx="7499684" cy="2291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7" name="Zástupný objekt pre obsah 2">
            <a:extLst>
              <a:ext uri="{FF2B5EF4-FFF2-40B4-BE49-F238E27FC236}">
                <a16:creationId xmlns:a16="http://schemas.microsoft.com/office/drawing/2014/main" id="{A35DBE92-38AC-A2EE-3F95-A96C540A26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826961"/>
              </p:ext>
            </p:extLst>
          </p:nvPr>
        </p:nvGraphicFramePr>
        <p:xfrm>
          <a:off x="4169358" y="3884561"/>
          <a:ext cx="7509711" cy="2171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3" name="Nadpis 1">
            <a:extLst>
              <a:ext uri="{FF2B5EF4-FFF2-40B4-BE49-F238E27FC236}">
                <a16:creationId xmlns:a16="http://schemas.microsoft.com/office/drawing/2014/main" id="{9328D565-91A7-9007-7D00-E78E96D3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39" y="1420623"/>
            <a:ext cx="3047998" cy="1478570"/>
          </a:xfrm>
        </p:spPr>
        <p:txBody>
          <a:bodyPr>
            <a:normAutofit/>
          </a:bodyPr>
          <a:lstStyle/>
          <a:p>
            <a:r>
              <a:rPr lang="sk-SK" dirty="0">
                <a:ea typeface="+mj-lt"/>
                <a:cs typeface="+mj-lt"/>
              </a:rPr>
              <a:t>Výhody E2EE</a:t>
            </a:r>
            <a:endParaRPr lang="sk-SK" dirty="0"/>
          </a:p>
        </p:txBody>
      </p:sp>
      <p:sp>
        <p:nvSpPr>
          <p:cNvPr id="87" name="Nadpis 1">
            <a:extLst>
              <a:ext uri="{FF2B5EF4-FFF2-40B4-BE49-F238E27FC236}">
                <a16:creationId xmlns:a16="http://schemas.microsoft.com/office/drawing/2014/main" id="{7A18D31E-DDAE-9E7D-E233-05C19DC2C19E}"/>
              </a:ext>
            </a:extLst>
          </p:cNvPr>
          <p:cNvSpPr txBox="1">
            <a:spLocks/>
          </p:cNvSpPr>
          <p:nvPr/>
        </p:nvSpPr>
        <p:spPr>
          <a:xfrm>
            <a:off x="579939" y="4230498"/>
            <a:ext cx="3381373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>
                <a:ea typeface="+mj-lt"/>
                <a:cs typeface="+mj-lt"/>
              </a:rPr>
              <a:t>NeVýhody E2EE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653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>
        <p:bldAsOne/>
      </p:bldGraphic>
      <p:bldGraphic spid="4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671E1A-B7F5-ACF6-40DD-CBB19438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70918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sk-SK" dirty="0">
                <a:ea typeface="+mj-lt"/>
                <a:cs typeface="+mj-lt"/>
              </a:rPr>
              <a:t>E2EE nie je „dokonalé“ – sú tu výzvy, ktoré si vyžadujú pozornosť, najmä z hľadiska bezpečnosti a prístupu.</a:t>
            </a:r>
            <a:endParaRPr lang="sk-SK" dirty="0"/>
          </a:p>
        </p:txBody>
      </p:sp>
      <p:pic>
        <p:nvPicPr>
          <p:cNvPr id="4" name="Zástupný objekt pre obsah 3" descr="Black Background Photos, Download The BEST Free Black ...">
            <a:extLst>
              <a:ext uri="{FF2B5EF4-FFF2-40B4-BE49-F238E27FC236}">
                <a16:creationId xmlns:a16="http://schemas.microsoft.com/office/drawing/2014/main" id="{78BD6F43-BBEB-593F-FB15-7EB13B9C5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6" y="1588"/>
            <a:ext cx="12189618" cy="6856412"/>
          </a:xfr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283A152C-69B9-08B2-0D5C-A79AA759966D}"/>
              </a:ext>
            </a:extLst>
          </p:cNvPr>
          <p:cNvSpPr txBox="1">
            <a:spLocks/>
          </p:cNvSpPr>
          <p:nvPr/>
        </p:nvSpPr>
        <p:spPr>
          <a:xfrm>
            <a:off x="1141413" y="269496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dirty="0">
                <a:ea typeface="+mj-lt"/>
                <a:cs typeface="+mj-lt"/>
              </a:rPr>
              <a:t>E2EE nie je dokonalé – sú tu výzvy, ktoré si vyžadujú pozornosť, najmä z hľadiska bezpečnosti a prístupu.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546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9FA30312-CE51-D28C-AD30-37E18DE6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sk-SK" dirty="0">
                <a:ea typeface="+mj-lt"/>
                <a:cs typeface="+mj-lt"/>
              </a:rPr>
              <a:t>Zhrnutie Na záver</a:t>
            </a:r>
            <a:endParaRPr lang="sk-SK" dirty="0"/>
          </a:p>
        </p:txBody>
      </p:sp>
      <p:pic>
        <p:nvPicPr>
          <p:cNvPr id="4" name="Obrázok 3" descr="low-angle photography of man in the middle of buidligns">
            <a:extLst>
              <a:ext uri="{FF2B5EF4-FFF2-40B4-BE49-F238E27FC236}">
                <a16:creationId xmlns:a16="http://schemas.microsoft.com/office/drawing/2014/main" id="{180016F9-E96F-8303-338C-44890EFA92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516" r="11095" b="-1"/>
          <a:stretch/>
        </p:blipFill>
        <p:spPr>
          <a:xfrm>
            <a:off x="-5597" y="10"/>
            <a:ext cx="581296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8C7A58D-0B13-FC31-612D-56387E52D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dirty="0">
                <a:ea typeface="+mn-lt"/>
                <a:cs typeface="+mn-lt"/>
              </a:rPr>
              <a:t>E2EE poskytuje vysokú úroveň ochrany osobných údajov.</a:t>
            </a:r>
            <a:endParaRPr lang="sk-SK" dirty="0"/>
          </a:p>
          <a:p>
            <a:r>
              <a:rPr lang="sk-SK" dirty="0">
                <a:ea typeface="+mn-lt"/>
                <a:cs typeface="+mn-lt"/>
              </a:rPr>
              <a:t>Je to jeden z najsilnejších nástrojov na ochranu súkromia, ale prináša aj určité výzvy.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47757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Širokouhlá</PresentationFormat>
  <Paragraphs>1</Paragraphs>
  <Slides>11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Obvod</vt:lpstr>
      <vt:lpstr>End-to-End Encryption (E2EE)</vt:lpstr>
      <vt:lpstr>Prezentácia programu PowerPoint</vt:lpstr>
      <vt:lpstr>Čo je End-to-End Encryption?</vt:lpstr>
      <vt:lpstr>Ako by ste sa cítili, keby ktokoľvek mohol čítať vaše správy, aj keď len poskytovateľ?</vt:lpstr>
      <vt:lpstr>Prečo je End-to-End Encryption dôležité?</vt:lpstr>
      <vt:lpstr>Ako E2EE funguje?</vt:lpstr>
      <vt:lpstr>Výhody E2EE</vt:lpstr>
      <vt:lpstr>E2EE nie je „dokonalé“ – sú tu výzvy, ktoré si vyžadujú pozornosť, najmä z hľadiska bezpečnosti a prístupu.</vt:lpstr>
      <vt:lpstr>Zhrnutie Na záver</vt:lpstr>
      <vt:lpstr>Ako by ste sa cítili, keby ktokoľvek mohol čítať vaše správy, aj keď len poskytovateľ?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187</cp:revision>
  <dcterms:created xsi:type="dcterms:W3CDTF">2024-11-05T08:00:53Z</dcterms:created>
  <dcterms:modified xsi:type="dcterms:W3CDTF">2024-11-05T13:32:47Z</dcterms:modified>
</cp:coreProperties>
</file>