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65" r:id="rId5"/>
    <p:sldId id="258" r:id="rId6"/>
    <p:sldId id="263" r:id="rId7"/>
    <p:sldId id="264" r:id="rId8"/>
    <p:sldId id="259" r:id="rId9"/>
    <p:sldId id="261" r:id="rId10"/>
    <p:sldId id="260" r:id="rId11"/>
    <p:sldId id="262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1497-E563-467A-9E34-9A1EF49D1B59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6A05-D82E-452D-B3F2-DBF800C5F7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620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1497-E563-467A-9E34-9A1EF49D1B59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6A05-D82E-452D-B3F2-DBF800C5F7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653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1497-E563-467A-9E34-9A1EF49D1B59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6A05-D82E-452D-B3F2-DBF800C5F745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276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1497-E563-467A-9E34-9A1EF49D1B59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6A05-D82E-452D-B3F2-DBF800C5F7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08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1497-E563-467A-9E34-9A1EF49D1B59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6A05-D82E-452D-B3F2-DBF800C5F745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8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1497-E563-467A-9E34-9A1EF49D1B59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6A05-D82E-452D-B3F2-DBF800C5F7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4054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1497-E563-467A-9E34-9A1EF49D1B59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6A05-D82E-452D-B3F2-DBF800C5F7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1832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1497-E563-467A-9E34-9A1EF49D1B59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6A05-D82E-452D-B3F2-DBF800C5F7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813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1497-E563-467A-9E34-9A1EF49D1B59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6A05-D82E-452D-B3F2-DBF800C5F7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83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1497-E563-467A-9E34-9A1EF49D1B59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6A05-D82E-452D-B3F2-DBF800C5F7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675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1497-E563-467A-9E34-9A1EF49D1B59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6A05-D82E-452D-B3F2-DBF800C5F7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503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1497-E563-467A-9E34-9A1EF49D1B59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6A05-D82E-452D-B3F2-DBF800C5F7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11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1497-E563-467A-9E34-9A1EF49D1B59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6A05-D82E-452D-B3F2-DBF800C5F7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152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1497-E563-467A-9E34-9A1EF49D1B59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6A05-D82E-452D-B3F2-DBF800C5F7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643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1497-E563-467A-9E34-9A1EF49D1B59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6A05-D82E-452D-B3F2-DBF800C5F7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868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1497-E563-467A-9E34-9A1EF49D1B59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6A05-D82E-452D-B3F2-DBF800C5F7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065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01497-E563-467A-9E34-9A1EF49D1B59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946A05-D82E-452D-B3F2-DBF800C5F7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8565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Diseño de </a:t>
            </a:r>
            <a:r>
              <a:rPr lang="es-CO" dirty="0" err="1" smtClean="0"/>
              <a:t>Wireframes</a:t>
            </a:r>
            <a:r>
              <a:rPr lang="es-CO" dirty="0" smtClean="0"/>
              <a:t> Proyecto Programación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Sebastian Felipe Sanchez Hurtado</a:t>
            </a:r>
          </a:p>
          <a:p>
            <a:r>
              <a:rPr lang="es-CO" dirty="0" smtClean="0"/>
              <a:t>Sixto Alberto Santamaría Carreño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300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3.amazonaws.com/assets.mockflow.com/app/wireframepro/company/Cf7c0bf4474caee57aa2310ca2565d394/projects/M190f1be900a7b58c7e5e17e69079a2ac1573161310326/pages/90324ba21cac45628ee640bba81496a8/image/90324ba21cac45628ee640bba81496a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" t="50" r="3510" b="8545"/>
          <a:stretch/>
        </p:blipFill>
        <p:spPr bwMode="auto">
          <a:xfrm>
            <a:off x="1429554" y="154545"/>
            <a:ext cx="7572778" cy="657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s3.amazonaws.com/assets.mockflow.com/app/wireframepro/company/Cf7c0bf4474caee57aa2310ca2565d394/projects/M190f1be900a7b58c7e5e17e69079a2ac1573161310326/pages/90324ba21cac45628ee640bba81496a8/image/90324ba21cac45628ee640bba81496a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3" r="4352" b="9167"/>
          <a:stretch/>
        </p:blipFill>
        <p:spPr bwMode="auto">
          <a:xfrm>
            <a:off x="1893193" y="196514"/>
            <a:ext cx="7147775" cy="656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3.amazonaws.com/assets.mockflow.com/app/wireframepro/company/Cf7c0bf4474caee57aa2310ca2565d394/projects/M190f1be900a7b58c7e5e17e69079a2ac1573161310326/pages/90324ba21cac45628ee640bba81496a8/image/90324ba21cac45628ee640bba81496a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8" r="3777" b="9069"/>
          <a:stretch/>
        </p:blipFill>
        <p:spPr bwMode="auto">
          <a:xfrm>
            <a:off x="1455313" y="231820"/>
            <a:ext cx="7456867" cy="652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s3.amazonaws.com/assets.mockflow.com/app/wireframepro/company/Cf7c0bf4474caee57aa2310ca2565d394/projects/M190f1be900a7b58c7e5e17e69079a2ac1573161310326/pages/90324ba21cac45628ee640bba81496a8/image/90324ba21cac45628ee640bba81496a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r="2765" b="20194"/>
          <a:stretch/>
        </p:blipFill>
        <p:spPr bwMode="auto">
          <a:xfrm>
            <a:off x="502275" y="1822785"/>
            <a:ext cx="11285822" cy="321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7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s3.amazonaws.com/assets.mockflow.com/app/wireframepro/company/Cf7c0bf4474caee57aa2310ca2565d394/projects/M190f1be900a7b58c7e5e17e69079a2ac1573161310326/pages/90324ba21cac45628ee640bba81496a8/image/90324ba21cac45628ee640bba81496a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" t="626" r="5113" b="13680"/>
          <a:stretch/>
        </p:blipFill>
        <p:spPr bwMode="auto">
          <a:xfrm>
            <a:off x="1957590" y="476518"/>
            <a:ext cx="6787165" cy="576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0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3.amazonaws.com/assets.mockflow.com/app/wireframepro/company/Cf7c0bf4474caee57aa2310ca2565d394/projects/M190f1be900a7b58c7e5e17e69079a2ac1573161310326/pages/90324ba21cac45628ee640bba81496a8/image/90324ba21cac45628ee640bba81496a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r="4002" b="9474"/>
          <a:stretch/>
        </p:blipFill>
        <p:spPr bwMode="auto">
          <a:xfrm>
            <a:off x="1378039" y="138560"/>
            <a:ext cx="7353836" cy="654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3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s3.amazonaws.com/assets.mockflow.com/app/wireframepro/company/Cf7c0bf4474caee57aa2310ca2565d394/projects/M190f1be900a7b58c7e5e17e69079a2ac1573161310326/pages/90324ba21cac45628ee640bba81496a8/image/90324ba21cac45628ee640bba81496a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5" r="4526" b="18104"/>
          <a:stretch/>
        </p:blipFill>
        <p:spPr bwMode="auto">
          <a:xfrm>
            <a:off x="2331076" y="1223493"/>
            <a:ext cx="6890197" cy="462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s3.amazonaws.com/assets.mockflow.com/app/wireframepro/company/Cf7c0bf4474caee57aa2310ca2565d394/projects/M190f1be900a7b58c7e5e17e69079a2ac1573161310326/pages/90324ba21cac45628ee640bba81496a8/image/90324ba21cac45628ee640bba81496a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5" r="4722" b="17059"/>
          <a:stretch/>
        </p:blipFill>
        <p:spPr bwMode="auto">
          <a:xfrm>
            <a:off x="1596980" y="1243459"/>
            <a:ext cx="7452442" cy="444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5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3.amazonaws.com/assets.mockflow.com/app/wireframepro/company/Cf7c0bf4474caee57aa2310ca2565d394/projects/M190f1be900a7b58c7e5e17e69079a2ac1573161310326/pages/90324ba21cac45628ee640bba81496a8/image/90324ba21cac45628ee640bba81496a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" r="2903" b="8380"/>
          <a:stretch/>
        </p:blipFill>
        <p:spPr bwMode="auto">
          <a:xfrm>
            <a:off x="1339401" y="99922"/>
            <a:ext cx="7353839" cy="664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4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3.amazonaws.com/assets.mockflow.com/app/wireframepro/company/Cf7c0bf4474caee57aa2310ca2565d394/projects/M190f1be900a7b58c7e5e17e69079a2ac1573161310326/pages/90324ba21cac45628ee640bba81496a8/image/90324ba21cac45628ee640bba81496a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1" r="4255" b="9899"/>
          <a:stretch/>
        </p:blipFill>
        <p:spPr bwMode="auto">
          <a:xfrm>
            <a:off x="1184854" y="103031"/>
            <a:ext cx="8306875" cy="667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0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13</Words>
  <Application>Microsoft Office PowerPoint</Application>
  <PresentationFormat>Panorámica</PresentationFormat>
  <Paragraphs>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Diseño de Wireframes Proyecto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WireFrames Proyecto Programacion</dc:title>
  <dc:creator>Sebastian Felipe Sanchez Hurtado</dc:creator>
  <cp:lastModifiedBy>Sebastian Felipe Sanchez Hurtado</cp:lastModifiedBy>
  <cp:revision>6</cp:revision>
  <dcterms:created xsi:type="dcterms:W3CDTF">2020-02-11T03:32:36Z</dcterms:created>
  <dcterms:modified xsi:type="dcterms:W3CDTF">2020-02-11T04:26:45Z</dcterms:modified>
</cp:coreProperties>
</file>