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989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50193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599"/>
            <a:ext cx="5351603" cy="5019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38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0427679" y="6384343"/>
            <a:ext cx="827640" cy="5078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100" dirty="0"/>
            </a:br>
            <a:fld id="{99E337C0-7447-4D1C-BF36-95B1EF0F9DAB}" type="slidenum">
              <a:rPr lang="de-DE" sz="11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D4AE1-CADF-3FD3-4716-2026FC7B2B33}"/>
              </a:ext>
            </a:extLst>
          </p:cNvPr>
          <p:cNvSpPr txBox="1"/>
          <p:nvPr userDrawn="1"/>
        </p:nvSpPr>
        <p:spPr>
          <a:xfrm>
            <a:off x="277920" y="6497747"/>
            <a:ext cx="1152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Author, Topic, Event, Date.    These slides were generated using artificial intelligence. 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+mn-lt"/>
              </a:rPr>
              <a:t>Check contents carefully.</a:t>
            </a:r>
            <a:endParaRPr lang="LID4096" sz="1100" dirty="0"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89</cp:revision>
  <dcterms:modified xsi:type="dcterms:W3CDTF">2024-12-23T18:42:25Z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